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3" r:id="rId2"/>
    <p:sldId id="315" r:id="rId3"/>
    <p:sldId id="324" r:id="rId4"/>
    <p:sldId id="325" r:id="rId5"/>
    <p:sldId id="296" r:id="rId6"/>
    <p:sldId id="294" r:id="rId7"/>
    <p:sldId id="295" r:id="rId8"/>
    <p:sldId id="291" r:id="rId9"/>
    <p:sldId id="290" r:id="rId10"/>
    <p:sldId id="265" r:id="rId11"/>
    <p:sldId id="327" r:id="rId12"/>
    <p:sldId id="298" r:id="rId13"/>
    <p:sldId id="297" r:id="rId14"/>
    <p:sldId id="299" r:id="rId15"/>
    <p:sldId id="262" r:id="rId16"/>
    <p:sldId id="300" r:id="rId17"/>
    <p:sldId id="302" r:id="rId18"/>
    <p:sldId id="267" r:id="rId19"/>
    <p:sldId id="328" r:id="rId20"/>
    <p:sldId id="266" r:id="rId21"/>
    <p:sldId id="301" r:id="rId22"/>
    <p:sldId id="271" r:id="rId23"/>
    <p:sldId id="285" r:id="rId24"/>
    <p:sldId id="329" r:id="rId25"/>
    <p:sldId id="286" r:id="rId26"/>
    <p:sldId id="303" r:id="rId27"/>
    <p:sldId id="273" r:id="rId28"/>
    <p:sldId id="304" r:id="rId29"/>
    <p:sldId id="272" r:id="rId30"/>
    <p:sldId id="330" r:id="rId31"/>
    <p:sldId id="306" r:id="rId32"/>
    <p:sldId id="311" r:id="rId33"/>
    <p:sldId id="307" r:id="rId34"/>
    <p:sldId id="308" r:id="rId35"/>
    <p:sldId id="331"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0"/>
    <a:srgbClr val="03A9F3"/>
    <a:srgbClr val="EA0000"/>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56" y="72"/>
      </p:cViewPr>
      <p:guideLst>
        <p:guide orient="horz" pos="1620"/>
        <p:guide pos="2880"/>
        <p:guide pos="544"/>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5"/>
          <c:y val="8.8007807086133899E-2"/>
          <c:w val="0.53865932578740161"/>
          <c:h val="0.80798893897705837"/>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F896-4F38-BB8E-3775F6010295}"/>
              </c:ext>
            </c:extLst>
          </c:dPt>
          <c:dPt>
            <c:idx val="1"/>
            <c:bubble3D val="0"/>
            <c:spPr>
              <a:solidFill>
                <a:srgbClr val="03A9F3"/>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F896-4F38-BB8E-3775F6010295}"/>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F896-4F38-BB8E-3775F6010295}"/>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F896-4F38-BB8E-3775F6010295}"/>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F896-4F38-BB8E-3775F601029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5"/>
          <c:y val="8.8007807086133899E-2"/>
          <c:w val="0.53865932578740161"/>
          <c:h val="0.80798893897705837"/>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7049-466C-95EC-F45C29F3E32A}"/>
              </c:ext>
            </c:extLst>
          </c:dPt>
          <c:dPt>
            <c:idx val="1"/>
            <c:bubble3D val="0"/>
            <c:spPr>
              <a:solidFill>
                <a:schemeClr val="tx1">
                  <a:lumMod val="50000"/>
                  <a:lumOff val="50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7049-466C-95EC-F45C29F3E32A}"/>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7049-466C-95EC-F45C29F3E32A}"/>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7049-466C-95EC-F45C29F3E32A}"/>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7049-466C-95EC-F45C29F3E32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5"/>
          <c:y val="8.8007807086133899E-2"/>
          <c:w val="0.53865932578740161"/>
          <c:h val="0.80798893897705837"/>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4ABA-4039-B087-BA21F8B61B65}"/>
              </c:ext>
            </c:extLst>
          </c:dPt>
          <c:dPt>
            <c:idx val="1"/>
            <c:bubble3D val="0"/>
            <c:spPr>
              <a:solidFill>
                <a:srgbClr val="03A9F3"/>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4ABA-4039-B087-BA21F8B61B65}"/>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4ABA-4039-B087-BA21F8B61B65}"/>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4ABA-4039-B087-BA21F8B61B65}"/>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4ABA-4039-B087-BA21F8B61B6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25"/>
          <c:y val="8.8007807086133899E-2"/>
          <c:w val="0.53865932578740161"/>
          <c:h val="0.80798893897705837"/>
        </c:manualLayout>
      </c:layout>
      <c:doughnutChart>
        <c:varyColors val="1"/>
        <c:ser>
          <c:idx val="0"/>
          <c:order val="0"/>
          <c:tx>
            <c:strRef>
              <c:f>Sheet1!$B$1</c:f>
              <c:strCache>
                <c:ptCount val="1"/>
                <c:pt idx="0">
                  <c:v>列1</c:v>
                </c:pt>
              </c:strCache>
            </c:strRef>
          </c:tx>
          <c:spPr>
            <a:solidFill>
              <a:srgbClr val="0067B0"/>
            </a:solidFill>
            <a:ln>
              <a:noFill/>
            </a:ln>
            <a:effectLst/>
          </c:spPr>
          <c:dPt>
            <c:idx val="0"/>
            <c:bubble3D val="0"/>
            <c:spPr>
              <a:solidFill>
                <a:srgbClr val="0067B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116F-4E45-A0F8-509F7A0DE371}"/>
              </c:ext>
            </c:extLst>
          </c:dPt>
          <c:dPt>
            <c:idx val="1"/>
            <c:bubble3D val="0"/>
            <c:spPr>
              <a:solidFill>
                <a:srgbClr val="0067B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116F-4E45-A0F8-509F7A0DE371}"/>
              </c:ext>
            </c:extLst>
          </c:dPt>
          <c:dPt>
            <c:idx val="2"/>
            <c:bubble3D val="0"/>
            <c:spPr>
              <a:solidFill>
                <a:srgbClr val="0067B0"/>
              </a:solidFill>
              <a:ln w="19050">
                <a:noFill/>
              </a:ln>
              <a:effectLst/>
            </c:spPr>
            <c:extLst>
              <c:ext xmlns:c16="http://schemas.microsoft.com/office/drawing/2014/chart" uri="{C3380CC4-5D6E-409C-BE32-E72D297353CC}">
                <c16:uniqueId val="{00000005-116F-4E45-A0F8-509F7A0DE371}"/>
              </c:ext>
            </c:extLst>
          </c:dPt>
          <c:dPt>
            <c:idx val="3"/>
            <c:bubble3D val="0"/>
            <c:spPr>
              <a:solidFill>
                <a:srgbClr val="0067B0"/>
              </a:solidFill>
              <a:ln w="19050">
                <a:noFill/>
              </a:ln>
              <a:effectLst/>
            </c:spPr>
            <c:extLst>
              <c:ext xmlns:c16="http://schemas.microsoft.com/office/drawing/2014/chart" uri="{C3380CC4-5D6E-409C-BE32-E72D297353CC}">
                <c16:uniqueId val="{00000007-116F-4E45-A0F8-509F7A0DE371}"/>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8-116F-4E45-A0F8-509F7A0DE37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2.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3.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drawings/drawing4.xml><?xml version="1.0" encoding="utf-8"?>
<c:userShapes xmlns:c="http://schemas.openxmlformats.org/drawingml/2006/chart">
  <cdr:relSizeAnchor xmlns:cdr="http://schemas.openxmlformats.org/drawingml/2006/chartDrawing">
    <cdr:from>
      <cdr:x>0.31089</cdr:x>
      <cdr:y>0.19211</cdr:y>
    </cdr:from>
    <cdr:to>
      <cdr:x>0.65356</cdr:x>
      <cdr:y>0.79287</cdr:y>
    </cdr:to>
    <cdr:sp macro="" textlink="">
      <cdr:nvSpPr>
        <cdr:cNvPr id="2" name="椭圆 1"/>
        <cdr:cNvSpPr/>
      </cdr:nvSpPr>
      <cdr:spPr>
        <a:xfrm xmlns:a="http://schemas.openxmlformats.org/drawingml/2006/main">
          <a:off x="1382713" y="487362"/>
          <a:ext cx="1524000" cy="1524000"/>
        </a:xfrm>
        <a:prstGeom xmlns:a="http://schemas.openxmlformats.org/drawingml/2006/main" prst="ellipse">
          <a:avLst/>
        </a:prstGeom>
        <a:noFill xmlns:a="http://schemas.openxmlformats.org/drawingml/2006/main"/>
        <a:ln xmlns:a="http://schemas.openxmlformats.org/drawingml/2006/main" w="25400">
          <a:gradFill flip="none" rotWithShape="1">
            <a:gsLst>
              <a:gs pos="0">
                <a:schemeClr val="bg1"/>
              </a:gs>
              <a:gs pos="100000">
                <a:schemeClr val="bg1">
                  <a:lumMod val="50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0.25128</cdr:x>
      <cdr:y>0.08573</cdr:y>
    </cdr:from>
    <cdr:to>
      <cdr:x>0.71459</cdr:x>
      <cdr:y>0.89987</cdr:y>
    </cdr:to>
    <cdr:sp macro="" textlink="">
      <cdr:nvSpPr>
        <cdr:cNvPr id="3" name="椭圆 2"/>
        <cdr:cNvSpPr/>
      </cdr:nvSpPr>
      <cdr:spPr>
        <a:xfrm xmlns:a="http://schemas.openxmlformats.org/drawingml/2006/main">
          <a:off x="1117600" y="217487"/>
          <a:ext cx="2060574" cy="2065337"/>
        </a:xfrm>
        <a:prstGeom xmlns:a="http://schemas.openxmlformats.org/drawingml/2006/main" prst="ellipse">
          <a:avLst/>
        </a:prstGeom>
        <a:noFill xmlns:a="http://schemas.openxmlformats.org/drawingml/2006/main"/>
        <a:ln xmlns:a="http://schemas.openxmlformats.org/drawingml/2006/main" w="25400">
          <a:gradFill flip="none" rotWithShape="1">
            <a:gsLst>
              <a:gs pos="100000">
                <a:schemeClr val="bg1"/>
              </a:gs>
              <a:gs pos="0">
                <a:schemeClr val="bg1">
                  <a:lumMod val="65000"/>
                </a:schemeClr>
              </a:gs>
            </a:gsLst>
            <a:lin ang="2700000" scaled="1"/>
            <a:tileRect/>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6A364-F56D-418B-92EA-B8A9C286C719}" type="datetimeFigureOut">
              <a:rPr lang="zh-CN" altLang="en-US" smtClean="0"/>
              <a:t>2016/7/26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F41D1-EB0D-4857-8E93-8C1C831E6153}" type="slidenum">
              <a:rPr lang="zh-CN" altLang="en-US" smtClean="0"/>
              <a:t>‹#›</a:t>
            </a:fld>
            <a:endParaRPr lang="zh-CN" altLang="en-US"/>
          </a:p>
        </p:txBody>
      </p:sp>
    </p:spTree>
    <p:extLst>
      <p:ext uri="{BB962C8B-B14F-4D97-AF65-F5344CB8AC3E}">
        <p14:creationId xmlns:p14="http://schemas.microsoft.com/office/powerpoint/2010/main" val="33274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a:t>
            </a:fld>
            <a:endParaRPr lang="zh-CN" altLang="en-US"/>
          </a:p>
        </p:txBody>
      </p:sp>
    </p:spTree>
    <p:extLst>
      <p:ext uri="{BB962C8B-B14F-4D97-AF65-F5344CB8AC3E}">
        <p14:creationId xmlns:p14="http://schemas.microsoft.com/office/powerpoint/2010/main" val="478944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10</a:t>
            </a:fld>
            <a:endParaRPr lang="zh-CN" altLang="en-US"/>
          </a:p>
        </p:txBody>
      </p:sp>
    </p:spTree>
    <p:extLst>
      <p:ext uri="{BB962C8B-B14F-4D97-AF65-F5344CB8AC3E}">
        <p14:creationId xmlns:p14="http://schemas.microsoft.com/office/powerpoint/2010/main" val="353340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11</a:t>
            </a:fld>
            <a:endParaRPr lang="zh-CN" altLang="en-US"/>
          </a:p>
        </p:txBody>
      </p:sp>
    </p:spTree>
    <p:extLst>
      <p:ext uri="{BB962C8B-B14F-4D97-AF65-F5344CB8AC3E}">
        <p14:creationId xmlns:p14="http://schemas.microsoft.com/office/powerpoint/2010/main" val="2663428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12</a:t>
            </a:fld>
            <a:endParaRPr lang="zh-CN" altLang="en-US"/>
          </a:p>
        </p:txBody>
      </p:sp>
    </p:spTree>
    <p:extLst>
      <p:ext uri="{BB962C8B-B14F-4D97-AF65-F5344CB8AC3E}">
        <p14:creationId xmlns:p14="http://schemas.microsoft.com/office/powerpoint/2010/main" val="4057944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13</a:t>
            </a:fld>
            <a:endParaRPr lang="zh-CN" altLang="en-US"/>
          </a:p>
        </p:txBody>
      </p:sp>
    </p:spTree>
    <p:extLst>
      <p:ext uri="{BB962C8B-B14F-4D97-AF65-F5344CB8AC3E}">
        <p14:creationId xmlns:p14="http://schemas.microsoft.com/office/powerpoint/2010/main" val="2206131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14</a:t>
            </a:fld>
            <a:endParaRPr lang="zh-CN" altLang="en-US"/>
          </a:p>
        </p:txBody>
      </p:sp>
    </p:spTree>
    <p:extLst>
      <p:ext uri="{BB962C8B-B14F-4D97-AF65-F5344CB8AC3E}">
        <p14:creationId xmlns:p14="http://schemas.microsoft.com/office/powerpoint/2010/main" val="3041616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15</a:t>
            </a:fld>
            <a:endParaRPr lang="zh-CN" altLang="en-US"/>
          </a:p>
        </p:txBody>
      </p:sp>
    </p:spTree>
    <p:extLst>
      <p:ext uri="{BB962C8B-B14F-4D97-AF65-F5344CB8AC3E}">
        <p14:creationId xmlns:p14="http://schemas.microsoft.com/office/powerpoint/2010/main" val="2137764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16</a:t>
            </a:fld>
            <a:endParaRPr lang="zh-CN" altLang="en-US"/>
          </a:p>
        </p:txBody>
      </p:sp>
    </p:spTree>
    <p:extLst>
      <p:ext uri="{BB962C8B-B14F-4D97-AF65-F5344CB8AC3E}">
        <p14:creationId xmlns:p14="http://schemas.microsoft.com/office/powerpoint/2010/main" val="1735681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17</a:t>
            </a:fld>
            <a:endParaRPr lang="zh-CN" altLang="en-US"/>
          </a:p>
        </p:txBody>
      </p:sp>
    </p:spTree>
    <p:extLst>
      <p:ext uri="{BB962C8B-B14F-4D97-AF65-F5344CB8AC3E}">
        <p14:creationId xmlns:p14="http://schemas.microsoft.com/office/powerpoint/2010/main" val="3308178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18</a:t>
            </a:fld>
            <a:endParaRPr lang="zh-CN" altLang="en-US"/>
          </a:p>
        </p:txBody>
      </p:sp>
    </p:spTree>
    <p:extLst>
      <p:ext uri="{BB962C8B-B14F-4D97-AF65-F5344CB8AC3E}">
        <p14:creationId xmlns:p14="http://schemas.microsoft.com/office/powerpoint/2010/main" val="2187508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19</a:t>
            </a:fld>
            <a:endParaRPr lang="zh-CN" altLang="en-US"/>
          </a:p>
        </p:txBody>
      </p:sp>
    </p:spTree>
    <p:extLst>
      <p:ext uri="{BB962C8B-B14F-4D97-AF65-F5344CB8AC3E}">
        <p14:creationId xmlns:p14="http://schemas.microsoft.com/office/powerpoint/2010/main" val="303210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a:t>
            </a:fld>
            <a:endParaRPr lang="zh-CN" altLang="en-US"/>
          </a:p>
        </p:txBody>
      </p:sp>
    </p:spTree>
    <p:extLst>
      <p:ext uri="{BB962C8B-B14F-4D97-AF65-F5344CB8AC3E}">
        <p14:creationId xmlns:p14="http://schemas.microsoft.com/office/powerpoint/2010/main" val="852353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20</a:t>
            </a:fld>
            <a:endParaRPr lang="zh-CN" altLang="en-US"/>
          </a:p>
        </p:txBody>
      </p:sp>
    </p:spTree>
    <p:extLst>
      <p:ext uri="{BB962C8B-B14F-4D97-AF65-F5344CB8AC3E}">
        <p14:creationId xmlns:p14="http://schemas.microsoft.com/office/powerpoint/2010/main" val="2259535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21</a:t>
            </a:fld>
            <a:endParaRPr lang="zh-CN" altLang="en-US"/>
          </a:p>
        </p:txBody>
      </p:sp>
    </p:spTree>
    <p:extLst>
      <p:ext uri="{BB962C8B-B14F-4D97-AF65-F5344CB8AC3E}">
        <p14:creationId xmlns:p14="http://schemas.microsoft.com/office/powerpoint/2010/main" val="3979895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22</a:t>
            </a:fld>
            <a:endParaRPr lang="zh-CN" altLang="en-US"/>
          </a:p>
        </p:txBody>
      </p:sp>
    </p:spTree>
    <p:extLst>
      <p:ext uri="{BB962C8B-B14F-4D97-AF65-F5344CB8AC3E}">
        <p14:creationId xmlns:p14="http://schemas.microsoft.com/office/powerpoint/2010/main" val="1648871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23</a:t>
            </a:fld>
            <a:endParaRPr lang="zh-CN" altLang="en-US"/>
          </a:p>
        </p:txBody>
      </p:sp>
    </p:spTree>
    <p:extLst>
      <p:ext uri="{BB962C8B-B14F-4D97-AF65-F5344CB8AC3E}">
        <p14:creationId xmlns:p14="http://schemas.microsoft.com/office/powerpoint/2010/main" val="549398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24</a:t>
            </a:fld>
            <a:endParaRPr lang="zh-CN" altLang="en-US"/>
          </a:p>
        </p:txBody>
      </p:sp>
    </p:spTree>
    <p:extLst>
      <p:ext uri="{BB962C8B-B14F-4D97-AF65-F5344CB8AC3E}">
        <p14:creationId xmlns:p14="http://schemas.microsoft.com/office/powerpoint/2010/main" val="2206570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25</a:t>
            </a:fld>
            <a:endParaRPr lang="zh-CN" altLang="en-US"/>
          </a:p>
        </p:txBody>
      </p:sp>
    </p:spTree>
    <p:extLst>
      <p:ext uri="{BB962C8B-B14F-4D97-AF65-F5344CB8AC3E}">
        <p14:creationId xmlns:p14="http://schemas.microsoft.com/office/powerpoint/2010/main" val="1552783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26</a:t>
            </a:fld>
            <a:endParaRPr lang="zh-CN" altLang="en-US"/>
          </a:p>
        </p:txBody>
      </p:sp>
    </p:spTree>
    <p:extLst>
      <p:ext uri="{BB962C8B-B14F-4D97-AF65-F5344CB8AC3E}">
        <p14:creationId xmlns:p14="http://schemas.microsoft.com/office/powerpoint/2010/main" val="3760725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27</a:t>
            </a:fld>
            <a:endParaRPr lang="zh-CN" altLang="en-US"/>
          </a:p>
        </p:txBody>
      </p:sp>
    </p:spTree>
    <p:extLst>
      <p:ext uri="{BB962C8B-B14F-4D97-AF65-F5344CB8AC3E}">
        <p14:creationId xmlns:p14="http://schemas.microsoft.com/office/powerpoint/2010/main" val="2286330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28</a:t>
            </a:fld>
            <a:endParaRPr lang="zh-CN" altLang="en-US"/>
          </a:p>
        </p:txBody>
      </p:sp>
    </p:spTree>
    <p:extLst>
      <p:ext uri="{BB962C8B-B14F-4D97-AF65-F5344CB8AC3E}">
        <p14:creationId xmlns:p14="http://schemas.microsoft.com/office/powerpoint/2010/main" val="1694138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29</a:t>
            </a:fld>
            <a:endParaRPr lang="zh-CN" altLang="en-US"/>
          </a:p>
        </p:txBody>
      </p:sp>
    </p:spTree>
    <p:extLst>
      <p:ext uri="{BB962C8B-B14F-4D97-AF65-F5344CB8AC3E}">
        <p14:creationId xmlns:p14="http://schemas.microsoft.com/office/powerpoint/2010/main" val="295149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a:t>
            </a:fld>
            <a:endParaRPr lang="zh-CN" altLang="en-US"/>
          </a:p>
        </p:txBody>
      </p:sp>
    </p:spTree>
    <p:extLst>
      <p:ext uri="{BB962C8B-B14F-4D97-AF65-F5344CB8AC3E}">
        <p14:creationId xmlns:p14="http://schemas.microsoft.com/office/powerpoint/2010/main" val="3638658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30</a:t>
            </a:fld>
            <a:endParaRPr lang="zh-CN" altLang="en-US"/>
          </a:p>
        </p:txBody>
      </p:sp>
    </p:spTree>
    <p:extLst>
      <p:ext uri="{BB962C8B-B14F-4D97-AF65-F5344CB8AC3E}">
        <p14:creationId xmlns:p14="http://schemas.microsoft.com/office/powerpoint/2010/main" val="2315153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31</a:t>
            </a:fld>
            <a:endParaRPr lang="zh-CN" altLang="en-US"/>
          </a:p>
        </p:txBody>
      </p:sp>
    </p:spTree>
    <p:extLst>
      <p:ext uri="{BB962C8B-B14F-4D97-AF65-F5344CB8AC3E}">
        <p14:creationId xmlns:p14="http://schemas.microsoft.com/office/powerpoint/2010/main" val="1511733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32</a:t>
            </a:fld>
            <a:endParaRPr lang="zh-CN" altLang="en-US"/>
          </a:p>
        </p:txBody>
      </p:sp>
    </p:spTree>
    <p:extLst>
      <p:ext uri="{BB962C8B-B14F-4D97-AF65-F5344CB8AC3E}">
        <p14:creationId xmlns:p14="http://schemas.microsoft.com/office/powerpoint/2010/main" val="4228079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33</a:t>
            </a:fld>
            <a:endParaRPr lang="zh-CN" altLang="en-US"/>
          </a:p>
        </p:txBody>
      </p:sp>
    </p:spTree>
    <p:extLst>
      <p:ext uri="{BB962C8B-B14F-4D97-AF65-F5344CB8AC3E}">
        <p14:creationId xmlns:p14="http://schemas.microsoft.com/office/powerpoint/2010/main" val="2586356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34</a:t>
            </a:fld>
            <a:endParaRPr lang="zh-CN" altLang="en-US"/>
          </a:p>
        </p:txBody>
      </p:sp>
    </p:spTree>
    <p:extLst>
      <p:ext uri="{BB962C8B-B14F-4D97-AF65-F5344CB8AC3E}">
        <p14:creationId xmlns:p14="http://schemas.microsoft.com/office/powerpoint/2010/main" val="3049900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35</a:t>
            </a:fld>
            <a:endParaRPr lang="zh-CN" altLang="en-US"/>
          </a:p>
        </p:txBody>
      </p:sp>
    </p:spTree>
    <p:extLst>
      <p:ext uri="{BB962C8B-B14F-4D97-AF65-F5344CB8AC3E}">
        <p14:creationId xmlns:p14="http://schemas.microsoft.com/office/powerpoint/2010/main" val="326547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4</a:t>
            </a:fld>
            <a:endParaRPr lang="zh-CN" altLang="en-US"/>
          </a:p>
        </p:txBody>
      </p:sp>
    </p:spTree>
    <p:extLst>
      <p:ext uri="{BB962C8B-B14F-4D97-AF65-F5344CB8AC3E}">
        <p14:creationId xmlns:p14="http://schemas.microsoft.com/office/powerpoint/2010/main" val="176100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5</a:t>
            </a:fld>
            <a:endParaRPr lang="zh-CN" altLang="en-US"/>
          </a:p>
        </p:txBody>
      </p:sp>
    </p:spTree>
    <p:extLst>
      <p:ext uri="{BB962C8B-B14F-4D97-AF65-F5344CB8AC3E}">
        <p14:creationId xmlns:p14="http://schemas.microsoft.com/office/powerpoint/2010/main" val="1986883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6</a:t>
            </a:fld>
            <a:endParaRPr lang="zh-CN" altLang="en-US"/>
          </a:p>
        </p:txBody>
      </p:sp>
    </p:spTree>
    <p:extLst>
      <p:ext uri="{BB962C8B-B14F-4D97-AF65-F5344CB8AC3E}">
        <p14:creationId xmlns:p14="http://schemas.microsoft.com/office/powerpoint/2010/main" val="153843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7</a:t>
            </a:fld>
            <a:endParaRPr lang="zh-CN" altLang="en-US"/>
          </a:p>
        </p:txBody>
      </p:sp>
    </p:spTree>
    <p:extLst>
      <p:ext uri="{BB962C8B-B14F-4D97-AF65-F5344CB8AC3E}">
        <p14:creationId xmlns:p14="http://schemas.microsoft.com/office/powerpoint/2010/main" val="2974082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8</a:t>
            </a:fld>
            <a:endParaRPr lang="zh-CN" altLang="en-US"/>
          </a:p>
        </p:txBody>
      </p:sp>
    </p:spTree>
    <p:extLst>
      <p:ext uri="{BB962C8B-B14F-4D97-AF65-F5344CB8AC3E}">
        <p14:creationId xmlns:p14="http://schemas.microsoft.com/office/powerpoint/2010/main" val="762349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t>9</a:t>
            </a:fld>
            <a:endParaRPr lang="zh-CN" altLang="en-US"/>
          </a:p>
        </p:txBody>
      </p:sp>
    </p:spTree>
    <p:extLst>
      <p:ext uri="{BB962C8B-B14F-4D97-AF65-F5344CB8AC3E}">
        <p14:creationId xmlns:p14="http://schemas.microsoft.com/office/powerpoint/2010/main" val="1982481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任意多边形 77"/>
          <p:cNvSpPr>
            <a:spLocks noChangeArrowheads="1"/>
          </p:cNvSpPr>
          <p:nvPr userDrawn="1"/>
        </p:nvSpPr>
        <p:spPr bwMode="auto">
          <a:xfrm>
            <a:off x="4159250" y="501650"/>
            <a:ext cx="777875" cy="860425"/>
          </a:xfrm>
          <a:custGeom>
            <a:avLst/>
            <a:gdLst>
              <a:gd name="T0" fmla="*/ 0 w 1002535"/>
              <a:gd name="T1" fmla="*/ 859316 h 1123721"/>
              <a:gd name="T2" fmla="*/ 969484 w 1002535"/>
              <a:gd name="T3" fmla="*/ 0 h 1123721"/>
              <a:gd name="T4" fmla="*/ 1002535 w 1002535"/>
              <a:gd name="T5" fmla="*/ 220338 h 1123721"/>
              <a:gd name="T6" fmla="*/ 506776 w 1002535"/>
              <a:gd name="T7" fmla="*/ 1123721 h 1123721"/>
              <a:gd name="T8" fmla="*/ 0 w 1002535"/>
              <a:gd name="T9" fmla="*/ 859316 h 1123721"/>
              <a:gd name="T10" fmla="*/ 0 60000 65536"/>
              <a:gd name="T11" fmla="*/ 0 60000 65536"/>
              <a:gd name="T12" fmla="*/ 0 60000 65536"/>
              <a:gd name="T13" fmla="*/ 0 60000 65536"/>
              <a:gd name="T14" fmla="*/ 0 60000 65536"/>
              <a:gd name="T15" fmla="*/ 0 w 1002535"/>
              <a:gd name="T16" fmla="*/ 0 h 1123721"/>
              <a:gd name="T17" fmla="*/ 1002535 w 1002535"/>
              <a:gd name="T18" fmla="*/ 1123721 h 1123721"/>
            </a:gdLst>
            <a:ahLst/>
            <a:cxnLst>
              <a:cxn ang="T10">
                <a:pos x="T0" y="T1"/>
              </a:cxn>
              <a:cxn ang="T11">
                <a:pos x="T2" y="T3"/>
              </a:cxn>
              <a:cxn ang="T12">
                <a:pos x="T4" y="T5"/>
              </a:cxn>
              <a:cxn ang="T13">
                <a:pos x="T6" y="T7"/>
              </a:cxn>
              <a:cxn ang="T14">
                <a:pos x="T8" y="T9"/>
              </a:cxn>
            </a:cxnLst>
            <a:rect l="T15" t="T16" r="T17" b="T18"/>
            <a:pathLst>
              <a:path w="1002535" h="1123721">
                <a:moveTo>
                  <a:pt x="0" y="859316"/>
                </a:moveTo>
                <a:lnTo>
                  <a:pt x="969484" y="0"/>
                </a:lnTo>
                <a:lnTo>
                  <a:pt x="1002535" y="220338"/>
                </a:lnTo>
                <a:lnTo>
                  <a:pt x="506776" y="1123721"/>
                </a:lnTo>
                <a:lnTo>
                  <a:pt x="0" y="859316"/>
                </a:lnTo>
                <a:close/>
              </a:path>
            </a:pathLst>
          </a:custGeom>
          <a:solidFill>
            <a:srgbClr val="14B8D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 name="任意多边形 78"/>
          <p:cNvSpPr>
            <a:spLocks noChangeArrowheads="1"/>
          </p:cNvSpPr>
          <p:nvPr userDrawn="1"/>
        </p:nvSpPr>
        <p:spPr bwMode="auto">
          <a:xfrm>
            <a:off x="4578350" y="520700"/>
            <a:ext cx="1255713" cy="784225"/>
          </a:xfrm>
          <a:custGeom>
            <a:avLst/>
            <a:gdLst>
              <a:gd name="T0" fmla="*/ 561861 w 1608463"/>
              <a:gd name="T1" fmla="*/ 0 h 1035585"/>
              <a:gd name="T2" fmla="*/ 0 w 1608463"/>
              <a:gd name="T3" fmla="*/ 1035585 h 1035585"/>
              <a:gd name="T4" fmla="*/ 1608463 w 1608463"/>
              <a:gd name="T5" fmla="*/ 859315 h 1035585"/>
              <a:gd name="T6" fmla="*/ 561861 w 1608463"/>
              <a:gd name="T7" fmla="*/ 0 h 1035585"/>
              <a:gd name="T8" fmla="*/ 0 60000 65536"/>
              <a:gd name="T9" fmla="*/ 0 60000 65536"/>
              <a:gd name="T10" fmla="*/ 0 60000 65536"/>
              <a:gd name="T11" fmla="*/ 0 60000 65536"/>
              <a:gd name="T12" fmla="*/ 0 w 1608463"/>
              <a:gd name="T13" fmla="*/ 0 h 1035585"/>
              <a:gd name="T14" fmla="*/ 1608463 w 1608463"/>
              <a:gd name="T15" fmla="*/ 1035585 h 1035585"/>
            </a:gdLst>
            <a:ahLst/>
            <a:cxnLst>
              <a:cxn ang="T8">
                <a:pos x="T0" y="T1"/>
              </a:cxn>
              <a:cxn ang="T9">
                <a:pos x="T2" y="T3"/>
              </a:cxn>
              <a:cxn ang="T10">
                <a:pos x="T4" y="T5"/>
              </a:cxn>
              <a:cxn ang="T11">
                <a:pos x="T6" y="T7"/>
              </a:cxn>
            </a:cxnLst>
            <a:rect l="T12" t="T13" r="T14" b="T15"/>
            <a:pathLst>
              <a:path w="1608463" h="1035585">
                <a:moveTo>
                  <a:pt x="561861" y="0"/>
                </a:moveTo>
                <a:lnTo>
                  <a:pt x="0" y="1035585"/>
                </a:lnTo>
                <a:lnTo>
                  <a:pt x="1608463" y="859315"/>
                </a:lnTo>
                <a:lnTo>
                  <a:pt x="561861"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 name="任意多边形 38"/>
          <p:cNvSpPr>
            <a:spLocks noChangeArrowheads="1"/>
          </p:cNvSpPr>
          <p:nvPr userDrawn="1"/>
        </p:nvSpPr>
        <p:spPr bwMode="auto">
          <a:xfrm>
            <a:off x="1825625" y="1139825"/>
            <a:ext cx="1701800" cy="636588"/>
          </a:xfrm>
          <a:custGeom>
            <a:avLst/>
            <a:gdLst>
              <a:gd name="T0" fmla="*/ 705079 w 2214390"/>
              <a:gd name="T1" fmla="*/ 165253 h 782197"/>
              <a:gd name="T2" fmla="*/ 2214390 w 2214390"/>
              <a:gd name="T3" fmla="*/ 0 h 782197"/>
              <a:gd name="T4" fmla="*/ 0 w 2214390"/>
              <a:gd name="T5" fmla="*/ 782197 h 782197"/>
              <a:gd name="T6" fmla="*/ 705079 w 2214390"/>
              <a:gd name="T7" fmla="*/ 165253 h 782197"/>
              <a:gd name="T8" fmla="*/ 0 60000 65536"/>
              <a:gd name="T9" fmla="*/ 0 60000 65536"/>
              <a:gd name="T10" fmla="*/ 0 60000 65536"/>
              <a:gd name="T11" fmla="*/ 0 60000 65536"/>
              <a:gd name="T12" fmla="*/ 0 w 2214390"/>
              <a:gd name="T13" fmla="*/ 0 h 782197"/>
              <a:gd name="T14" fmla="*/ 2214390 w 2214390"/>
              <a:gd name="T15" fmla="*/ 782197 h 782197"/>
            </a:gdLst>
            <a:ahLst/>
            <a:cxnLst>
              <a:cxn ang="T8">
                <a:pos x="T0" y="T1"/>
              </a:cxn>
              <a:cxn ang="T9">
                <a:pos x="T2" y="T3"/>
              </a:cxn>
              <a:cxn ang="T10">
                <a:pos x="T4" y="T5"/>
              </a:cxn>
              <a:cxn ang="T11">
                <a:pos x="T6" y="T7"/>
              </a:cxn>
            </a:cxnLst>
            <a:rect l="T12" t="T13" r="T14" b="T15"/>
            <a:pathLst>
              <a:path w="2214390" h="782197">
                <a:moveTo>
                  <a:pt x="705079" y="165253"/>
                </a:moveTo>
                <a:lnTo>
                  <a:pt x="2214390" y="0"/>
                </a:lnTo>
                <a:lnTo>
                  <a:pt x="0" y="782197"/>
                </a:lnTo>
                <a:lnTo>
                  <a:pt x="705079" y="165253"/>
                </a:lnTo>
                <a:close/>
              </a:path>
            </a:pathLst>
          </a:custGeom>
          <a:solidFill>
            <a:srgbClr val="F8A91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 name="任意多边形 74"/>
          <p:cNvSpPr>
            <a:spLocks noChangeArrowheads="1"/>
          </p:cNvSpPr>
          <p:nvPr userDrawn="1"/>
        </p:nvSpPr>
        <p:spPr bwMode="auto">
          <a:xfrm>
            <a:off x="3544888" y="1123950"/>
            <a:ext cx="603250" cy="561975"/>
          </a:xfrm>
          <a:custGeom>
            <a:avLst/>
            <a:gdLst>
              <a:gd name="T0" fmla="*/ 0 w 804231"/>
              <a:gd name="T1" fmla="*/ 0 h 749147"/>
              <a:gd name="T2" fmla="*/ 804231 w 804231"/>
              <a:gd name="T3" fmla="*/ 55085 h 749147"/>
              <a:gd name="T4" fmla="*/ 760164 w 804231"/>
              <a:gd name="T5" fmla="*/ 749147 h 749147"/>
              <a:gd name="T6" fmla="*/ 0 w 804231"/>
              <a:gd name="T7" fmla="*/ 0 h 749147"/>
              <a:gd name="T8" fmla="*/ 0 60000 65536"/>
              <a:gd name="T9" fmla="*/ 0 60000 65536"/>
              <a:gd name="T10" fmla="*/ 0 60000 65536"/>
              <a:gd name="T11" fmla="*/ 0 60000 65536"/>
              <a:gd name="T12" fmla="*/ 0 w 804231"/>
              <a:gd name="T13" fmla="*/ 0 h 749147"/>
              <a:gd name="T14" fmla="*/ 804231 w 804231"/>
              <a:gd name="T15" fmla="*/ 749147 h 749147"/>
            </a:gdLst>
            <a:ahLst/>
            <a:cxnLst>
              <a:cxn ang="T8">
                <a:pos x="T0" y="T1"/>
              </a:cxn>
              <a:cxn ang="T9">
                <a:pos x="T2" y="T3"/>
              </a:cxn>
              <a:cxn ang="T10">
                <a:pos x="T4" y="T5"/>
              </a:cxn>
              <a:cxn ang="T11">
                <a:pos x="T6" y="T7"/>
              </a:cxn>
            </a:cxnLst>
            <a:rect l="T12" t="T13" r="T14" b="T15"/>
            <a:pathLst>
              <a:path w="804231" h="749147">
                <a:moveTo>
                  <a:pt x="0" y="0"/>
                </a:moveTo>
                <a:lnTo>
                  <a:pt x="804231" y="55085"/>
                </a:lnTo>
                <a:lnTo>
                  <a:pt x="760164" y="749147"/>
                </a:lnTo>
                <a:lnTo>
                  <a:pt x="0" y="0"/>
                </a:lnTo>
                <a:close/>
              </a:path>
            </a:pathLst>
          </a:custGeom>
          <a:solidFill>
            <a:srgbClr val="16B7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 name="任意多边形 115"/>
          <p:cNvSpPr>
            <a:spLocks noChangeArrowheads="1"/>
          </p:cNvSpPr>
          <p:nvPr userDrawn="1"/>
        </p:nvSpPr>
        <p:spPr bwMode="auto">
          <a:xfrm>
            <a:off x="7966075" y="-31750"/>
            <a:ext cx="446088" cy="173038"/>
          </a:xfrm>
          <a:custGeom>
            <a:avLst/>
            <a:gdLst>
              <a:gd name="T0" fmla="*/ 0 w 594911"/>
              <a:gd name="T1" fmla="*/ 0 h 187287"/>
              <a:gd name="T2" fmla="*/ 594911 w 594911"/>
              <a:gd name="T3" fmla="*/ 33051 h 187287"/>
              <a:gd name="T4" fmla="*/ 66101 w 594911"/>
              <a:gd name="T5" fmla="*/ 187287 h 187287"/>
              <a:gd name="T6" fmla="*/ 0 w 594911"/>
              <a:gd name="T7" fmla="*/ 0 h 187287"/>
              <a:gd name="T8" fmla="*/ 0 60000 65536"/>
              <a:gd name="T9" fmla="*/ 0 60000 65536"/>
              <a:gd name="T10" fmla="*/ 0 60000 65536"/>
              <a:gd name="T11" fmla="*/ 0 60000 65536"/>
              <a:gd name="T12" fmla="*/ 0 w 594911"/>
              <a:gd name="T13" fmla="*/ 0 h 187287"/>
              <a:gd name="T14" fmla="*/ 594911 w 594911"/>
              <a:gd name="T15" fmla="*/ 187287 h 187287"/>
            </a:gdLst>
            <a:ahLst/>
            <a:cxnLst>
              <a:cxn ang="T8">
                <a:pos x="T0" y="T1"/>
              </a:cxn>
              <a:cxn ang="T9">
                <a:pos x="T2" y="T3"/>
              </a:cxn>
              <a:cxn ang="T10">
                <a:pos x="T4" y="T5"/>
              </a:cxn>
              <a:cxn ang="T11">
                <a:pos x="T6" y="T7"/>
              </a:cxn>
            </a:cxnLst>
            <a:rect l="T12" t="T13" r="T14" b="T15"/>
            <a:pathLst>
              <a:path w="594911" h="187287">
                <a:moveTo>
                  <a:pt x="0" y="0"/>
                </a:moveTo>
                <a:lnTo>
                  <a:pt x="594911" y="33051"/>
                </a:lnTo>
                <a:lnTo>
                  <a:pt x="66101" y="187287"/>
                </a:lnTo>
                <a:lnTo>
                  <a:pt x="0" y="0"/>
                </a:lnTo>
                <a:close/>
              </a:path>
            </a:pathLst>
          </a:custGeom>
          <a:solidFill>
            <a:srgbClr val="1CAC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2" name="任意多边形 72"/>
          <p:cNvSpPr>
            <a:spLocks noChangeArrowheads="1"/>
          </p:cNvSpPr>
          <p:nvPr userDrawn="1"/>
        </p:nvSpPr>
        <p:spPr bwMode="auto">
          <a:xfrm>
            <a:off x="4130675" y="1577975"/>
            <a:ext cx="1404938" cy="1149350"/>
          </a:xfrm>
          <a:custGeom>
            <a:avLst/>
            <a:gdLst>
              <a:gd name="T0" fmla="*/ 495759 w 1850834"/>
              <a:gd name="T1" fmla="*/ 0 h 1531344"/>
              <a:gd name="T2" fmla="*/ 0 w 1850834"/>
              <a:gd name="T3" fmla="*/ 462708 h 1531344"/>
              <a:gd name="T4" fmla="*/ 1850834 w 1850834"/>
              <a:gd name="T5" fmla="*/ 1531344 h 1531344"/>
              <a:gd name="T6" fmla="*/ 495759 w 1850834"/>
              <a:gd name="T7" fmla="*/ 0 h 1531344"/>
              <a:gd name="T8" fmla="*/ 0 60000 65536"/>
              <a:gd name="T9" fmla="*/ 0 60000 65536"/>
              <a:gd name="T10" fmla="*/ 0 60000 65536"/>
              <a:gd name="T11" fmla="*/ 0 60000 65536"/>
              <a:gd name="T12" fmla="*/ 0 w 1850834"/>
              <a:gd name="T13" fmla="*/ 0 h 1531344"/>
              <a:gd name="T14" fmla="*/ 1850834 w 1850834"/>
              <a:gd name="T15" fmla="*/ 1531344 h 1531344"/>
            </a:gdLst>
            <a:ahLst/>
            <a:cxnLst>
              <a:cxn ang="T8">
                <a:pos x="T0" y="T1"/>
              </a:cxn>
              <a:cxn ang="T9">
                <a:pos x="T2" y="T3"/>
              </a:cxn>
              <a:cxn ang="T10">
                <a:pos x="T4" y="T5"/>
              </a:cxn>
              <a:cxn ang="T11">
                <a:pos x="T6" y="T7"/>
              </a:cxn>
            </a:cxnLst>
            <a:rect l="T12" t="T13" r="T14" b="T15"/>
            <a:pathLst>
              <a:path w="1850834" h="1531344">
                <a:moveTo>
                  <a:pt x="495759" y="0"/>
                </a:moveTo>
                <a:lnTo>
                  <a:pt x="0" y="462708"/>
                </a:lnTo>
                <a:lnTo>
                  <a:pt x="1850834" y="1531344"/>
                </a:lnTo>
                <a:lnTo>
                  <a:pt x="495759" y="0"/>
                </a:lnTo>
                <a:close/>
              </a:path>
            </a:pathLst>
          </a:cu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3" name="任意多边形 80"/>
          <p:cNvSpPr>
            <a:spLocks noChangeArrowheads="1"/>
          </p:cNvSpPr>
          <p:nvPr userDrawn="1"/>
        </p:nvSpPr>
        <p:spPr bwMode="auto">
          <a:xfrm>
            <a:off x="4437063" y="1157288"/>
            <a:ext cx="1395412" cy="603250"/>
          </a:xfrm>
          <a:custGeom>
            <a:avLst/>
            <a:gdLst>
              <a:gd name="T0" fmla="*/ 1718631 w 1718631"/>
              <a:gd name="T1" fmla="*/ 0 h 760164"/>
              <a:gd name="T2" fmla="*/ 275421 w 1718631"/>
              <a:gd name="T3" fmla="*/ 760164 h 760164"/>
              <a:gd name="T4" fmla="*/ 0 w 1718631"/>
              <a:gd name="T5" fmla="*/ 473725 h 760164"/>
              <a:gd name="T6" fmla="*/ 1718631 w 1718631"/>
              <a:gd name="T7" fmla="*/ 0 h 760164"/>
              <a:gd name="T8" fmla="*/ 0 60000 65536"/>
              <a:gd name="T9" fmla="*/ 0 60000 65536"/>
              <a:gd name="T10" fmla="*/ 0 60000 65536"/>
              <a:gd name="T11" fmla="*/ 0 60000 65536"/>
              <a:gd name="T12" fmla="*/ 0 w 1718631"/>
              <a:gd name="T13" fmla="*/ 0 h 760164"/>
              <a:gd name="T14" fmla="*/ 1718631 w 1718631"/>
              <a:gd name="T15" fmla="*/ 760164 h 760164"/>
            </a:gdLst>
            <a:ahLst/>
            <a:cxnLst>
              <a:cxn ang="T8">
                <a:pos x="T0" y="T1"/>
              </a:cxn>
              <a:cxn ang="T9">
                <a:pos x="T2" y="T3"/>
              </a:cxn>
              <a:cxn ang="T10">
                <a:pos x="T4" y="T5"/>
              </a:cxn>
              <a:cxn ang="T11">
                <a:pos x="T6" y="T7"/>
              </a:cxn>
            </a:cxnLst>
            <a:rect l="T12" t="T13" r="T14" b="T15"/>
            <a:pathLst>
              <a:path w="1718631" h="760164">
                <a:moveTo>
                  <a:pt x="1718631" y="0"/>
                </a:moveTo>
                <a:lnTo>
                  <a:pt x="275421" y="760164"/>
                </a:lnTo>
                <a:lnTo>
                  <a:pt x="0" y="473725"/>
                </a:lnTo>
                <a:lnTo>
                  <a:pt x="1718631" y="0"/>
                </a:lnTo>
                <a:close/>
              </a:path>
            </a:pathLst>
          </a:custGeom>
          <a:solidFill>
            <a:srgbClr val="C120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4" name="任意多边形 53"/>
          <p:cNvSpPr>
            <a:spLocks noChangeArrowheads="1"/>
          </p:cNvSpPr>
          <p:nvPr userDrawn="1"/>
        </p:nvSpPr>
        <p:spPr bwMode="auto">
          <a:xfrm rot="260233">
            <a:off x="2644775" y="2041525"/>
            <a:ext cx="581025" cy="300038"/>
          </a:xfrm>
          <a:custGeom>
            <a:avLst/>
            <a:gdLst>
              <a:gd name="T0" fmla="*/ 727113 w 727113"/>
              <a:gd name="T1" fmla="*/ 0 h 352539"/>
              <a:gd name="T2" fmla="*/ 0 w 727113"/>
              <a:gd name="T3" fmla="*/ 308472 h 352539"/>
              <a:gd name="T4" fmla="*/ 462709 w 727113"/>
              <a:gd name="T5" fmla="*/ 352539 h 352539"/>
              <a:gd name="T6" fmla="*/ 727113 w 727113"/>
              <a:gd name="T7" fmla="*/ 0 h 352539"/>
              <a:gd name="T8" fmla="*/ 0 60000 65536"/>
              <a:gd name="T9" fmla="*/ 0 60000 65536"/>
              <a:gd name="T10" fmla="*/ 0 60000 65536"/>
              <a:gd name="T11" fmla="*/ 0 60000 65536"/>
              <a:gd name="T12" fmla="*/ 0 w 727113"/>
              <a:gd name="T13" fmla="*/ 0 h 352539"/>
              <a:gd name="T14" fmla="*/ 727113 w 727113"/>
              <a:gd name="T15" fmla="*/ 352539 h 352539"/>
            </a:gdLst>
            <a:ahLst/>
            <a:cxnLst>
              <a:cxn ang="T8">
                <a:pos x="T0" y="T1"/>
              </a:cxn>
              <a:cxn ang="T9">
                <a:pos x="T2" y="T3"/>
              </a:cxn>
              <a:cxn ang="T10">
                <a:pos x="T4" y="T5"/>
              </a:cxn>
              <a:cxn ang="T11">
                <a:pos x="T6" y="T7"/>
              </a:cxn>
            </a:cxnLst>
            <a:rect l="T12" t="T13" r="T14" b="T15"/>
            <a:pathLst>
              <a:path w="727113" h="352539">
                <a:moveTo>
                  <a:pt x="727113" y="0"/>
                </a:moveTo>
                <a:lnTo>
                  <a:pt x="0" y="308472"/>
                </a:lnTo>
                <a:lnTo>
                  <a:pt x="462709" y="352539"/>
                </a:lnTo>
                <a:lnTo>
                  <a:pt x="727113" y="0"/>
                </a:lnTo>
                <a:close/>
              </a:path>
            </a:pathLst>
          </a:custGeom>
          <a:solidFill>
            <a:srgbClr val="FFB9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5" name="任意多边形 117"/>
          <p:cNvSpPr>
            <a:spLocks noChangeArrowheads="1"/>
          </p:cNvSpPr>
          <p:nvPr userDrawn="1"/>
        </p:nvSpPr>
        <p:spPr bwMode="auto">
          <a:xfrm>
            <a:off x="5849938" y="1338263"/>
            <a:ext cx="414337" cy="446087"/>
          </a:xfrm>
          <a:custGeom>
            <a:avLst/>
            <a:gdLst>
              <a:gd name="T0" fmla="*/ 550843 w 550843"/>
              <a:gd name="T1" fmla="*/ 0 h 594911"/>
              <a:gd name="T2" fmla="*/ 319489 w 550843"/>
              <a:gd name="T3" fmla="*/ 594911 h 594911"/>
              <a:gd name="T4" fmla="*/ 0 w 550843"/>
              <a:gd name="T5" fmla="*/ 583894 h 594911"/>
              <a:gd name="T6" fmla="*/ 550843 w 550843"/>
              <a:gd name="T7" fmla="*/ 0 h 594911"/>
              <a:gd name="T8" fmla="*/ 0 60000 65536"/>
              <a:gd name="T9" fmla="*/ 0 60000 65536"/>
              <a:gd name="T10" fmla="*/ 0 60000 65536"/>
              <a:gd name="T11" fmla="*/ 0 60000 65536"/>
              <a:gd name="T12" fmla="*/ 0 w 550843"/>
              <a:gd name="T13" fmla="*/ 0 h 594911"/>
              <a:gd name="T14" fmla="*/ 550843 w 550843"/>
              <a:gd name="T15" fmla="*/ 594911 h 594911"/>
            </a:gdLst>
            <a:ahLst/>
            <a:cxnLst>
              <a:cxn ang="T8">
                <a:pos x="T0" y="T1"/>
              </a:cxn>
              <a:cxn ang="T9">
                <a:pos x="T2" y="T3"/>
              </a:cxn>
              <a:cxn ang="T10">
                <a:pos x="T4" y="T5"/>
              </a:cxn>
              <a:cxn ang="T11">
                <a:pos x="T6" y="T7"/>
              </a:cxn>
            </a:cxnLst>
            <a:rect l="T12" t="T13" r="T14" b="T15"/>
            <a:pathLst>
              <a:path w="550843" h="594911">
                <a:moveTo>
                  <a:pt x="550843" y="0"/>
                </a:moveTo>
                <a:lnTo>
                  <a:pt x="319489" y="594911"/>
                </a:lnTo>
                <a:lnTo>
                  <a:pt x="0" y="583894"/>
                </a:lnTo>
                <a:lnTo>
                  <a:pt x="550843" y="0"/>
                </a:lnTo>
                <a:close/>
              </a:path>
            </a:pathLst>
          </a:custGeom>
          <a:solidFill>
            <a:srgbClr val="0AAA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6" name="任意多边形 104"/>
          <p:cNvSpPr>
            <a:spLocks noChangeArrowheads="1"/>
          </p:cNvSpPr>
          <p:nvPr userDrawn="1"/>
        </p:nvSpPr>
        <p:spPr bwMode="auto">
          <a:xfrm>
            <a:off x="5949950" y="1346200"/>
            <a:ext cx="320675" cy="133350"/>
          </a:xfrm>
          <a:custGeom>
            <a:avLst/>
            <a:gdLst>
              <a:gd name="T0" fmla="*/ 132202 w 396607"/>
              <a:gd name="T1" fmla="*/ 0 h 187287"/>
              <a:gd name="T2" fmla="*/ 396607 w 396607"/>
              <a:gd name="T3" fmla="*/ 22034 h 187287"/>
              <a:gd name="T4" fmla="*/ 0 w 396607"/>
              <a:gd name="T5" fmla="*/ 187287 h 187287"/>
              <a:gd name="T6" fmla="*/ 132202 w 396607"/>
              <a:gd name="T7" fmla="*/ 0 h 187287"/>
              <a:gd name="T8" fmla="*/ 0 60000 65536"/>
              <a:gd name="T9" fmla="*/ 0 60000 65536"/>
              <a:gd name="T10" fmla="*/ 0 60000 65536"/>
              <a:gd name="T11" fmla="*/ 0 60000 65536"/>
              <a:gd name="T12" fmla="*/ 0 w 396607"/>
              <a:gd name="T13" fmla="*/ 0 h 187287"/>
              <a:gd name="T14" fmla="*/ 396607 w 396607"/>
              <a:gd name="T15" fmla="*/ 187287 h 187287"/>
            </a:gdLst>
            <a:ahLst/>
            <a:cxnLst>
              <a:cxn ang="T8">
                <a:pos x="T0" y="T1"/>
              </a:cxn>
              <a:cxn ang="T9">
                <a:pos x="T2" y="T3"/>
              </a:cxn>
              <a:cxn ang="T10">
                <a:pos x="T4" y="T5"/>
              </a:cxn>
              <a:cxn ang="T11">
                <a:pos x="T6" y="T7"/>
              </a:cxn>
            </a:cxnLst>
            <a:rect l="T12" t="T13" r="T14" b="T15"/>
            <a:pathLst>
              <a:path w="396607" h="187287">
                <a:moveTo>
                  <a:pt x="132202" y="0"/>
                </a:moveTo>
                <a:lnTo>
                  <a:pt x="396607" y="22034"/>
                </a:lnTo>
                <a:lnTo>
                  <a:pt x="0" y="187287"/>
                </a:lnTo>
                <a:lnTo>
                  <a:pt x="132202" y="0"/>
                </a:lnTo>
                <a:close/>
              </a:path>
            </a:pathLst>
          </a:custGeom>
          <a:solidFill>
            <a:srgbClr val="0A9FB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7" name="任意多边形 102"/>
          <p:cNvSpPr>
            <a:spLocks noChangeArrowheads="1"/>
          </p:cNvSpPr>
          <p:nvPr userDrawn="1"/>
        </p:nvSpPr>
        <p:spPr bwMode="auto">
          <a:xfrm>
            <a:off x="5749925" y="1114425"/>
            <a:ext cx="571500" cy="330200"/>
          </a:xfrm>
          <a:custGeom>
            <a:avLst/>
            <a:gdLst>
              <a:gd name="T0" fmla="*/ 0 w 661012"/>
              <a:gd name="T1" fmla="*/ 132202 h 407624"/>
              <a:gd name="T2" fmla="*/ 661012 w 661012"/>
              <a:gd name="T3" fmla="*/ 0 h 407624"/>
              <a:gd name="T4" fmla="*/ 264405 w 661012"/>
              <a:gd name="T5" fmla="*/ 407624 h 407624"/>
              <a:gd name="T6" fmla="*/ 0 w 661012"/>
              <a:gd name="T7" fmla="*/ 132202 h 407624"/>
              <a:gd name="T8" fmla="*/ 0 60000 65536"/>
              <a:gd name="T9" fmla="*/ 0 60000 65536"/>
              <a:gd name="T10" fmla="*/ 0 60000 65536"/>
              <a:gd name="T11" fmla="*/ 0 60000 65536"/>
              <a:gd name="T12" fmla="*/ 0 w 661012"/>
              <a:gd name="T13" fmla="*/ 0 h 407624"/>
              <a:gd name="T14" fmla="*/ 661012 w 661012"/>
              <a:gd name="T15" fmla="*/ 407624 h 407624"/>
            </a:gdLst>
            <a:ahLst/>
            <a:cxnLst>
              <a:cxn ang="T8">
                <a:pos x="T0" y="T1"/>
              </a:cxn>
              <a:cxn ang="T9">
                <a:pos x="T2" y="T3"/>
              </a:cxn>
              <a:cxn ang="T10">
                <a:pos x="T4" y="T5"/>
              </a:cxn>
              <a:cxn ang="T11">
                <a:pos x="T6" y="T7"/>
              </a:cxn>
            </a:cxnLst>
            <a:rect l="T12" t="T13" r="T14" b="T15"/>
            <a:pathLst>
              <a:path w="661012" h="407624">
                <a:moveTo>
                  <a:pt x="0" y="132202"/>
                </a:moveTo>
                <a:lnTo>
                  <a:pt x="661012" y="0"/>
                </a:lnTo>
                <a:lnTo>
                  <a:pt x="264405" y="407624"/>
                </a:lnTo>
                <a:lnTo>
                  <a:pt x="0" y="132202"/>
                </a:lnTo>
                <a:close/>
              </a:path>
            </a:pathLst>
          </a:custGeom>
          <a:solidFill>
            <a:srgbClr val="E821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8" name="任意多边形 97"/>
          <p:cNvSpPr>
            <a:spLocks noChangeArrowheads="1"/>
          </p:cNvSpPr>
          <p:nvPr userDrawn="1"/>
        </p:nvSpPr>
        <p:spPr bwMode="auto">
          <a:xfrm>
            <a:off x="5486400" y="263525"/>
            <a:ext cx="504825" cy="884238"/>
          </a:xfrm>
          <a:custGeom>
            <a:avLst/>
            <a:gdLst>
              <a:gd name="T0" fmla="*/ 0 w 649995"/>
              <a:gd name="T1" fmla="*/ 594911 h 1178805"/>
              <a:gd name="T2" fmla="*/ 649995 w 649995"/>
              <a:gd name="T3" fmla="*/ 0 h 1178805"/>
              <a:gd name="T4" fmla="*/ 385590 w 649995"/>
              <a:gd name="T5" fmla="*/ 1178805 h 1178805"/>
              <a:gd name="T6" fmla="*/ 0 w 649995"/>
              <a:gd name="T7" fmla="*/ 594911 h 1178805"/>
              <a:gd name="T8" fmla="*/ 0 60000 65536"/>
              <a:gd name="T9" fmla="*/ 0 60000 65536"/>
              <a:gd name="T10" fmla="*/ 0 60000 65536"/>
              <a:gd name="T11" fmla="*/ 0 60000 65536"/>
              <a:gd name="T12" fmla="*/ 0 w 649995"/>
              <a:gd name="T13" fmla="*/ 0 h 1178805"/>
              <a:gd name="T14" fmla="*/ 649995 w 649995"/>
              <a:gd name="T15" fmla="*/ 1178805 h 1178805"/>
            </a:gdLst>
            <a:ahLst/>
            <a:cxnLst>
              <a:cxn ang="T8">
                <a:pos x="T0" y="T1"/>
              </a:cxn>
              <a:cxn ang="T9">
                <a:pos x="T2" y="T3"/>
              </a:cxn>
              <a:cxn ang="T10">
                <a:pos x="T4" y="T5"/>
              </a:cxn>
              <a:cxn ang="T11">
                <a:pos x="T6" y="T7"/>
              </a:cxn>
            </a:cxnLst>
            <a:rect l="T12" t="T13" r="T14" b="T15"/>
            <a:pathLst>
              <a:path w="649995" h="1178805">
                <a:moveTo>
                  <a:pt x="0" y="594911"/>
                </a:moveTo>
                <a:lnTo>
                  <a:pt x="649995" y="0"/>
                </a:lnTo>
                <a:lnTo>
                  <a:pt x="385590" y="1178805"/>
                </a:lnTo>
                <a:lnTo>
                  <a:pt x="0" y="594911"/>
                </a:lnTo>
                <a:close/>
              </a:path>
            </a:pathLst>
          </a:cu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9" name="任意多边形 71"/>
          <p:cNvSpPr>
            <a:spLocks noChangeArrowheads="1"/>
          </p:cNvSpPr>
          <p:nvPr userDrawn="1"/>
        </p:nvSpPr>
        <p:spPr bwMode="auto">
          <a:xfrm>
            <a:off x="4148138" y="1925638"/>
            <a:ext cx="1387475" cy="801687"/>
          </a:xfrm>
          <a:custGeom>
            <a:avLst/>
            <a:gdLst>
              <a:gd name="T0" fmla="*/ 0 w 1806767"/>
              <a:gd name="T1" fmla="*/ 0 h 1046602"/>
              <a:gd name="T2" fmla="*/ 1806767 w 1806767"/>
              <a:gd name="T3" fmla="*/ 1046602 h 1046602"/>
              <a:gd name="T4" fmla="*/ 11017 w 1806767"/>
              <a:gd name="T5" fmla="*/ 738130 h 1046602"/>
              <a:gd name="T6" fmla="*/ 0 w 1806767"/>
              <a:gd name="T7" fmla="*/ 0 h 1046602"/>
              <a:gd name="T8" fmla="*/ 0 60000 65536"/>
              <a:gd name="T9" fmla="*/ 0 60000 65536"/>
              <a:gd name="T10" fmla="*/ 0 60000 65536"/>
              <a:gd name="T11" fmla="*/ 0 60000 65536"/>
              <a:gd name="T12" fmla="*/ 0 w 1806767"/>
              <a:gd name="T13" fmla="*/ 0 h 1046602"/>
              <a:gd name="T14" fmla="*/ 1806767 w 1806767"/>
              <a:gd name="T15" fmla="*/ 1046602 h 1046602"/>
            </a:gdLst>
            <a:ahLst/>
            <a:cxnLst>
              <a:cxn ang="T8">
                <a:pos x="T0" y="T1"/>
              </a:cxn>
              <a:cxn ang="T9">
                <a:pos x="T2" y="T3"/>
              </a:cxn>
              <a:cxn ang="T10">
                <a:pos x="T4" y="T5"/>
              </a:cxn>
              <a:cxn ang="T11">
                <a:pos x="T6" y="T7"/>
              </a:cxn>
            </a:cxnLst>
            <a:rect l="T12" t="T13" r="T14" b="T15"/>
            <a:pathLst>
              <a:path w="1806767" h="1046602">
                <a:moveTo>
                  <a:pt x="0" y="0"/>
                </a:moveTo>
                <a:lnTo>
                  <a:pt x="1806767" y="1046602"/>
                </a:lnTo>
                <a:lnTo>
                  <a:pt x="11017" y="738130"/>
                </a:lnTo>
                <a:lnTo>
                  <a:pt x="0" y="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0" name="任意多边形 30"/>
          <p:cNvSpPr>
            <a:spLocks noChangeArrowheads="1"/>
          </p:cNvSpPr>
          <p:nvPr userDrawn="1"/>
        </p:nvSpPr>
        <p:spPr bwMode="auto">
          <a:xfrm>
            <a:off x="247650" y="3536950"/>
            <a:ext cx="866775" cy="520700"/>
          </a:xfrm>
          <a:custGeom>
            <a:avLst/>
            <a:gdLst>
              <a:gd name="T0" fmla="*/ 0 w 1156771"/>
              <a:gd name="T1" fmla="*/ 143219 h 694063"/>
              <a:gd name="T2" fmla="*/ 1156771 w 1156771"/>
              <a:gd name="T3" fmla="*/ 0 h 694063"/>
              <a:gd name="T4" fmla="*/ 506776 w 1156771"/>
              <a:gd name="T5" fmla="*/ 694063 h 694063"/>
              <a:gd name="T6" fmla="*/ 0 w 1156771"/>
              <a:gd name="T7" fmla="*/ 143219 h 694063"/>
              <a:gd name="T8" fmla="*/ 0 60000 65536"/>
              <a:gd name="T9" fmla="*/ 0 60000 65536"/>
              <a:gd name="T10" fmla="*/ 0 60000 65536"/>
              <a:gd name="T11" fmla="*/ 0 60000 65536"/>
              <a:gd name="T12" fmla="*/ 0 w 1156771"/>
              <a:gd name="T13" fmla="*/ 0 h 694063"/>
              <a:gd name="T14" fmla="*/ 1156771 w 1156771"/>
              <a:gd name="T15" fmla="*/ 694063 h 694063"/>
            </a:gdLst>
            <a:ahLst/>
            <a:cxnLst>
              <a:cxn ang="T8">
                <a:pos x="T0" y="T1"/>
              </a:cxn>
              <a:cxn ang="T9">
                <a:pos x="T2" y="T3"/>
              </a:cxn>
              <a:cxn ang="T10">
                <a:pos x="T4" y="T5"/>
              </a:cxn>
              <a:cxn ang="T11">
                <a:pos x="T6" y="T7"/>
              </a:cxn>
            </a:cxnLst>
            <a:rect l="T12" t="T13" r="T14" b="T15"/>
            <a:pathLst>
              <a:path w="1156771" h="694063">
                <a:moveTo>
                  <a:pt x="0" y="143219"/>
                </a:moveTo>
                <a:lnTo>
                  <a:pt x="1156771" y="0"/>
                </a:lnTo>
                <a:lnTo>
                  <a:pt x="506776" y="694063"/>
                </a:lnTo>
                <a:lnTo>
                  <a:pt x="0" y="143219"/>
                </a:lnTo>
                <a:close/>
              </a:path>
            </a:pathLst>
          </a:custGeom>
          <a:solidFill>
            <a:srgbClr val="E925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1" name="任意多边形 58"/>
          <p:cNvSpPr>
            <a:spLocks noChangeArrowheads="1"/>
          </p:cNvSpPr>
          <p:nvPr userDrawn="1"/>
        </p:nvSpPr>
        <p:spPr bwMode="auto">
          <a:xfrm>
            <a:off x="3081338" y="2544763"/>
            <a:ext cx="966787" cy="265112"/>
          </a:xfrm>
          <a:custGeom>
            <a:avLst/>
            <a:gdLst>
              <a:gd name="T0" fmla="*/ 0 w 1288973"/>
              <a:gd name="T1" fmla="*/ 264405 h 319489"/>
              <a:gd name="T2" fmla="*/ 1288973 w 1288973"/>
              <a:gd name="T3" fmla="*/ 319489 h 319489"/>
              <a:gd name="T4" fmla="*/ 1079653 w 1288973"/>
              <a:gd name="T5" fmla="*/ 0 h 319489"/>
              <a:gd name="T6" fmla="*/ 0 w 1288973"/>
              <a:gd name="T7" fmla="*/ 264405 h 319489"/>
              <a:gd name="T8" fmla="*/ 0 60000 65536"/>
              <a:gd name="T9" fmla="*/ 0 60000 65536"/>
              <a:gd name="T10" fmla="*/ 0 60000 65536"/>
              <a:gd name="T11" fmla="*/ 0 60000 65536"/>
              <a:gd name="T12" fmla="*/ 0 w 1288973"/>
              <a:gd name="T13" fmla="*/ 0 h 319489"/>
              <a:gd name="T14" fmla="*/ 1288973 w 1288973"/>
              <a:gd name="T15" fmla="*/ 319489 h 319489"/>
            </a:gdLst>
            <a:ahLst/>
            <a:cxnLst>
              <a:cxn ang="T8">
                <a:pos x="T0" y="T1"/>
              </a:cxn>
              <a:cxn ang="T9">
                <a:pos x="T2" y="T3"/>
              </a:cxn>
              <a:cxn ang="T10">
                <a:pos x="T4" y="T5"/>
              </a:cxn>
              <a:cxn ang="T11">
                <a:pos x="T6" y="T7"/>
              </a:cxn>
            </a:cxnLst>
            <a:rect l="T12" t="T13" r="T14" b="T15"/>
            <a:pathLst>
              <a:path w="1288973" h="319489">
                <a:moveTo>
                  <a:pt x="0" y="264405"/>
                </a:moveTo>
                <a:lnTo>
                  <a:pt x="1288973" y="319489"/>
                </a:lnTo>
                <a:lnTo>
                  <a:pt x="1079653" y="0"/>
                </a:lnTo>
                <a:lnTo>
                  <a:pt x="0" y="264405"/>
                </a:lnTo>
                <a:close/>
              </a:path>
            </a:pathLst>
          </a:custGeom>
          <a:solidFill>
            <a:srgbClr val="0E8B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2" name="任意多边形 55"/>
          <p:cNvSpPr>
            <a:spLocks noChangeArrowheads="1"/>
          </p:cNvSpPr>
          <p:nvPr userDrawn="1"/>
        </p:nvSpPr>
        <p:spPr bwMode="auto">
          <a:xfrm>
            <a:off x="2998788" y="2098675"/>
            <a:ext cx="1182687" cy="412750"/>
          </a:xfrm>
          <a:custGeom>
            <a:avLst/>
            <a:gdLst>
              <a:gd name="T0" fmla="*/ 0 w 1575412"/>
              <a:gd name="T1" fmla="*/ 341523 h 550844"/>
              <a:gd name="T2" fmla="*/ 1575412 w 1575412"/>
              <a:gd name="T3" fmla="*/ 550844 h 550844"/>
              <a:gd name="T4" fmla="*/ 253388 w 1575412"/>
              <a:gd name="T5" fmla="*/ 0 h 550844"/>
              <a:gd name="T6" fmla="*/ 0 w 1575412"/>
              <a:gd name="T7" fmla="*/ 341523 h 550844"/>
              <a:gd name="T8" fmla="*/ 0 60000 65536"/>
              <a:gd name="T9" fmla="*/ 0 60000 65536"/>
              <a:gd name="T10" fmla="*/ 0 60000 65536"/>
              <a:gd name="T11" fmla="*/ 0 60000 65536"/>
              <a:gd name="T12" fmla="*/ 0 w 1575412"/>
              <a:gd name="T13" fmla="*/ 0 h 550844"/>
              <a:gd name="T14" fmla="*/ 1575412 w 1575412"/>
              <a:gd name="T15" fmla="*/ 550844 h 550844"/>
            </a:gdLst>
            <a:ahLst/>
            <a:cxnLst>
              <a:cxn ang="T8">
                <a:pos x="T0" y="T1"/>
              </a:cxn>
              <a:cxn ang="T9">
                <a:pos x="T2" y="T3"/>
              </a:cxn>
              <a:cxn ang="T10">
                <a:pos x="T4" y="T5"/>
              </a:cxn>
              <a:cxn ang="T11">
                <a:pos x="T6" y="T7"/>
              </a:cxn>
            </a:cxnLst>
            <a:rect l="T12" t="T13" r="T14" b="T15"/>
            <a:pathLst>
              <a:path w="1575412" h="550844">
                <a:moveTo>
                  <a:pt x="0" y="341523"/>
                </a:moveTo>
                <a:lnTo>
                  <a:pt x="1575412" y="550844"/>
                </a:lnTo>
                <a:lnTo>
                  <a:pt x="253388" y="0"/>
                </a:lnTo>
                <a:lnTo>
                  <a:pt x="0" y="341523"/>
                </a:lnTo>
                <a:close/>
              </a:path>
            </a:pathLst>
          </a:custGeom>
          <a:solidFill>
            <a:srgbClr val="F592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3" name="任意多边形 56"/>
          <p:cNvSpPr>
            <a:spLocks noChangeArrowheads="1"/>
          </p:cNvSpPr>
          <p:nvPr userDrawn="1"/>
        </p:nvSpPr>
        <p:spPr bwMode="auto">
          <a:xfrm>
            <a:off x="3106738" y="1892300"/>
            <a:ext cx="1058862" cy="619125"/>
          </a:xfrm>
          <a:custGeom>
            <a:avLst/>
            <a:gdLst>
              <a:gd name="T0" fmla="*/ 0 w 1311007"/>
              <a:gd name="T1" fmla="*/ 220337 h 782198"/>
              <a:gd name="T2" fmla="*/ 1311007 w 1311007"/>
              <a:gd name="T3" fmla="*/ 782198 h 782198"/>
              <a:gd name="T4" fmla="*/ 1288973 w 1311007"/>
              <a:gd name="T5" fmla="*/ 0 h 782198"/>
              <a:gd name="T6" fmla="*/ 0 w 1311007"/>
              <a:gd name="T7" fmla="*/ 220337 h 782198"/>
              <a:gd name="T8" fmla="*/ 0 60000 65536"/>
              <a:gd name="T9" fmla="*/ 0 60000 65536"/>
              <a:gd name="T10" fmla="*/ 0 60000 65536"/>
              <a:gd name="T11" fmla="*/ 0 60000 65536"/>
              <a:gd name="T12" fmla="*/ 0 w 1311007"/>
              <a:gd name="T13" fmla="*/ 0 h 782198"/>
              <a:gd name="T14" fmla="*/ 1311007 w 1311007"/>
              <a:gd name="T15" fmla="*/ 782198 h 782198"/>
            </a:gdLst>
            <a:ahLst/>
            <a:cxnLst>
              <a:cxn ang="T8">
                <a:pos x="T0" y="T1"/>
              </a:cxn>
              <a:cxn ang="T9">
                <a:pos x="T2" y="T3"/>
              </a:cxn>
              <a:cxn ang="T10">
                <a:pos x="T4" y="T5"/>
              </a:cxn>
              <a:cxn ang="T11">
                <a:pos x="T6" y="T7"/>
              </a:cxn>
            </a:cxnLst>
            <a:rect l="T12" t="T13" r="T14" b="T15"/>
            <a:pathLst>
              <a:path w="1311007" h="782198">
                <a:moveTo>
                  <a:pt x="0" y="220337"/>
                </a:moveTo>
                <a:lnTo>
                  <a:pt x="1311007" y="782198"/>
                </a:lnTo>
                <a:lnTo>
                  <a:pt x="1288973" y="0"/>
                </a:lnTo>
                <a:lnTo>
                  <a:pt x="0" y="220337"/>
                </a:lnTo>
                <a:close/>
              </a:path>
            </a:pathLst>
          </a:custGeom>
          <a:solidFill>
            <a:srgbClr val="E979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4" name="任意多边形 69"/>
          <p:cNvSpPr>
            <a:spLocks noChangeArrowheads="1"/>
          </p:cNvSpPr>
          <p:nvPr userDrawn="1"/>
        </p:nvSpPr>
        <p:spPr bwMode="auto">
          <a:xfrm>
            <a:off x="4627563" y="2536825"/>
            <a:ext cx="874712" cy="255588"/>
          </a:xfrm>
          <a:custGeom>
            <a:avLst/>
            <a:gdLst>
              <a:gd name="T0" fmla="*/ 0 w 1134738"/>
              <a:gd name="T1" fmla="*/ 0 h 308472"/>
              <a:gd name="T2" fmla="*/ 1134738 w 1134738"/>
              <a:gd name="T3" fmla="*/ 220337 h 308472"/>
              <a:gd name="T4" fmla="*/ 1013552 w 1134738"/>
              <a:gd name="T5" fmla="*/ 308472 h 308472"/>
              <a:gd name="T6" fmla="*/ 0 w 1134738"/>
              <a:gd name="T7" fmla="*/ 0 h 308472"/>
              <a:gd name="T8" fmla="*/ 0 60000 65536"/>
              <a:gd name="T9" fmla="*/ 0 60000 65536"/>
              <a:gd name="T10" fmla="*/ 0 60000 65536"/>
              <a:gd name="T11" fmla="*/ 0 60000 65536"/>
              <a:gd name="T12" fmla="*/ 0 w 1134738"/>
              <a:gd name="T13" fmla="*/ 0 h 308472"/>
              <a:gd name="T14" fmla="*/ 1134738 w 1134738"/>
              <a:gd name="T15" fmla="*/ 308472 h 308472"/>
            </a:gdLst>
            <a:ahLst/>
            <a:cxnLst>
              <a:cxn ang="T8">
                <a:pos x="T0" y="T1"/>
              </a:cxn>
              <a:cxn ang="T9">
                <a:pos x="T2" y="T3"/>
              </a:cxn>
              <a:cxn ang="T10">
                <a:pos x="T4" y="T5"/>
              </a:cxn>
              <a:cxn ang="T11">
                <a:pos x="T6" y="T7"/>
              </a:cxn>
            </a:cxnLst>
            <a:rect l="T12" t="T13" r="T14" b="T15"/>
            <a:pathLst>
              <a:path w="1134738" h="308472">
                <a:moveTo>
                  <a:pt x="0" y="0"/>
                </a:moveTo>
                <a:lnTo>
                  <a:pt x="1134738" y="220337"/>
                </a:lnTo>
                <a:lnTo>
                  <a:pt x="1013552" y="308472"/>
                </a:lnTo>
                <a:lnTo>
                  <a:pt x="0" y="0"/>
                </a:lnTo>
                <a:close/>
              </a:path>
            </a:pathLst>
          </a:custGeom>
          <a:solidFill>
            <a:srgbClr val="1699D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5" name="任意多边形 44"/>
          <p:cNvSpPr>
            <a:spLocks noChangeArrowheads="1"/>
          </p:cNvSpPr>
          <p:nvPr userDrawn="1"/>
        </p:nvSpPr>
        <p:spPr bwMode="auto">
          <a:xfrm>
            <a:off x="3114675" y="1098550"/>
            <a:ext cx="455613" cy="636588"/>
          </a:xfrm>
          <a:custGeom>
            <a:avLst/>
            <a:gdLst>
              <a:gd name="T0" fmla="*/ 0 w 528810"/>
              <a:gd name="T1" fmla="*/ 793215 h 793215"/>
              <a:gd name="T2" fmla="*/ 462709 w 528810"/>
              <a:gd name="T3" fmla="*/ 506776 h 793215"/>
              <a:gd name="T4" fmla="*/ 528810 w 528810"/>
              <a:gd name="T5" fmla="*/ 0 h 793215"/>
              <a:gd name="T6" fmla="*/ 0 w 528810"/>
              <a:gd name="T7" fmla="*/ 793215 h 793215"/>
              <a:gd name="T8" fmla="*/ 0 60000 65536"/>
              <a:gd name="T9" fmla="*/ 0 60000 65536"/>
              <a:gd name="T10" fmla="*/ 0 60000 65536"/>
              <a:gd name="T11" fmla="*/ 0 60000 65536"/>
              <a:gd name="T12" fmla="*/ 0 w 528810"/>
              <a:gd name="T13" fmla="*/ 0 h 793215"/>
              <a:gd name="T14" fmla="*/ 528810 w 528810"/>
              <a:gd name="T15" fmla="*/ 793215 h 793215"/>
            </a:gdLst>
            <a:ahLst/>
            <a:cxnLst>
              <a:cxn ang="T8">
                <a:pos x="T0" y="T1"/>
              </a:cxn>
              <a:cxn ang="T9">
                <a:pos x="T2" y="T3"/>
              </a:cxn>
              <a:cxn ang="T10">
                <a:pos x="T4" y="T5"/>
              </a:cxn>
              <a:cxn ang="T11">
                <a:pos x="T6" y="T7"/>
              </a:cxn>
            </a:cxnLst>
            <a:rect l="T12" t="T13" r="T14" b="T15"/>
            <a:pathLst>
              <a:path w="528810" h="793215">
                <a:moveTo>
                  <a:pt x="0" y="793215"/>
                </a:moveTo>
                <a:lnTo>
                  <a:pt x="462709" y="506776"/>
                </a:lnTo>
                <a:lnTo>
                  <a:pt x="528810" y="0"/>
                </a:lnTo>
                <a:lnTo>
                  <a:pt x="0" y="793215"/>
                </a:lnTo>
                <a:close/>
              </a:path>
            </a:pathLst>
          </a:custGeom>
          <a:solidFill>
            <a:srgbClr val="40C6D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6" name="任意多边形 101"/>
          <p:cNvSpPr>
            <a:spLocks noChangeArrowheads="1"/>
          </p:cNvSpPr>
          <p:nvPr userDrawn="1"/>
        </p:nvSpPr>
        <p:spPr bwMode="auto">
          <a:xfrm>
            <a:off x="5562600" y="1146175"/>
            <a:ext cx="463550" cy="388938"/>
          </a:xfrm>
          <a:custGeom>
            <a:avLst/>
            <a:gdLst>
              <a:gd name="T0" fmla="*/ 242371 w 594911"/>
              <a:gd name="T1" fmla="*/ 0 h 440675"/>
              <a:gd name="T2" fmla="*/ 594911 w 594911"/>
              <a:gd name="T3" fmla="*/ 330506 h 440675"/>
              <a:gd name="T4" fmla="*/ 0 w 594911"/>
              <a:gd name="T5" fmla="*/ 440675 h 440675"/>
              <a:gd name="T6" fmla="*/ 242371 w 594911"/>
              <a:gd name="T7" fmla="*/ 0 h 440675"/>
              <a:gd name="T8" fmla="*/ 0 60000 65536"/>
              <a:gd name="T9" fmla="*/ 0 60000 65536"/>
              <a:gd name="T10" fmla="*/ 0 60000 65536"/>
              <a:gd name="T11" fmla="*/ 0 60000 65536"/>
              <a:gd name="T12" fmla="*/ 0 w 594911"/>
              <a:gd name="T13" fmla="*/ 0 h 440675"/>
              <a:gd name="T14" fmla="*/ 594911 w 594911"/>
              <a:gd name="T15" fmla="*/ 440675 h 440675"/>
            </a:gdLst>
            <a:ahLst/>
            <a:cxnLst>
              <a:cxn ang="T8">
                <a:pos x="T0" y="T1"/>
              </a:cxn>
              <a:cxn ang="T9">
                <a:pos x="T2" y="T3"/>
              </a:cxn>
              <a:cxn ang="T10">
                <a:pos x="T4" y="T5"/>
              </a:cxn>
              <a:cxn ang="T11">
                <a:pos x="T6" y="T7"/>
              </a:cxn>
            </a:cxnLst>
            <a:rect l="T12" t="T13" r="T14" b="T15"/>
            <a:pathLst>
              <a:path w="594911" h="440675">
                <a:moveTo>
                  <a:pt x="242371" y="0"/>
                </a:moveTo>
                <a:lnTo>
                  <a:pt x="594911" y="330506"/>
                </a:lnTo>
                <a:lnTo>
                  <a:pt x="0" y="440675"/>
                </a:lnTo>
                <a:lnTo>
                  <a:pt x="242371" y="0"/>
                </a:lnTo>
                <a:close/>
              </a:path>
            </a:pathLst>
          </a:custGeom>
          <a:solidFill>
            <a:srgbClr val="C020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7" name="任意多边形 109"/>
          <p:cNvSpPr>
            <a:spLocks noChangeArrowheads="1"/>
          </p:cNvSpPr>
          <p:nvPr userDrawn="1"/>
        </p:nvSpPr>
        <p:spPr bwMode="auto">
          <a:xfrm>
            <a:off x="5749925" y="1108075"/>
            <a:ext cx="603250" cy="130175"/>
          </a:xfrm>
          <a:custGeom>
            <a:avLst/>
            <a:gdLst>
              <a:gd name="T0" fmla="*/ 0 w 738131"/>
              <a:gd name="T1" fmla="*/ 55085 h 187287"/>
              <a:gd name="T2" fmla="*/ 738131 w 738131"/>
              <a:gd name="T3" fmla="*/ 0 h 187287"/>
              <a:gd name="T4" fmla="*/ 77119 w 738131"/>
              <a:gd name="T5" fmla="*/ 187287 h 187287"/>
              <a:gd name="T6" fmla="*/ 0 w 738131"/>
              <a:gd name="T7" fmla="*/ 55085 h 187287"/>
              <a:gd name="T8" fmla="*/ 0 60000 65536"/>
              <a:gd name="T9" fmla="*/ 0 60000 65536"/>
              <a:gd name="T10" fmla="*/ 0 60000 65536"/>
              <a:gd name="T11" fmla="*/ 0 60000 65536"/>
              <a:gd name="T12" fmla="*/ 0 w 738131"/>
              <a:gd name="T13" fmla="*/ 0 h 187287"/>
              <a:gd name="T14" fmla="*/ 738131 w 738131"/>
              <a:gd name="T15" fmla="*/ 187287 h 187287"/>
            </a:gdLst>
            <a:ahLst/>
            <a:cxnLst>
              <a:cxn ang="T8">
                <a:pos x="T0" y="T1"/>
              </a:cxn>
              <a:cxn ang="T9">
                <a:pos x="T2" y="T3"/>
              </a:cxn>
              <a:cxn ang="T10">
                <a:pos x="T4" y="T5"/>
              </a:cxn>
              <a:cxn ang="T11">
                <a:pos x="T6" y="T7"/>
              </a:cxn>
            </a:cxnLst>
            <a:rect l="T12" t="T13" r="T14" b="T15"/>
            <a:pathLst>
              <a:path w="738131" h="187287">
                <a:moveTo>
                  <a:pt x="0" y="55085"/>
                </a:moveTo>
                <a:lnTo>
                  <a:pt x="738131" y="0"/>
                </a:lnTo>
                <a:lnTo>
                  <a:pt x="77119" y="187287"/>
                </a:lnTo>
                <a:lnTo>
                  <a:pt x="0" y="55085"/>
                </a:lnTo>
                <a:close/>
              </a:path>
            </a:pathLst>
          </a:custGeom>
          <a:solidFill>
            <a:srgbClr val="440C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8" name="任意多边形 89"/>
          <p:cNvSpPr>
            <a:spLocks noChangeArrowheads="1"/>
          </p:cNvSpPr>
          <p:nvPr userDrawn="1"/>
        </p:nvSpPr>
        <p:spPr bwMode="auto">
          <a:xfrm>
            <a:off x="5205413" y="1768475"/>
            <a:ext cx="892175" cy="742950"/>
          </a:xfrm>
          <a:custGeom>
            <a:avLst/>
            <a:gdLst>
              <a:gd name="T0" fmla="*/ 1189822 w 1189822"/>
              <a:gd name="T1" fmla="*/ 0 h 991518"/>
              <a:gd name="T2" fmla="*/ 286439 w 1189822"/>
              <a:gd name="T3" fmla="*/ 991518 h 991518"/>
              <a:gd name="T4" fmla="*/ 0 w 1189822"/>
              <a:gd name="T5" fmla="*/ 220338 h 991518"/>
              <a:gd name="T6" fmla="*/ 1189822 w 1189822"/>
              <a:gd name="T7" fmla="*/ 0 h 991518"/>
              <a:gd name="T8" fmla="*/ 0 60000 65536"/>
              <a:gd name="T9" fmla="*/ 0 60000 65536"/>
              <a:gd name="T10" fmla="*/ 0 60000 65536"/>
              <a:gd name="T11" fmla="*/ 0 60000 65536"/>
              <a:gd name="T12" fmla="*/ 0 w 1189822"/>
              <a:gd name="T13" fmla="*/ 0 h 991518"/>
              <a:gd name="T14" fmla="*/ 1189822 w 1189822"/>
              <a:gd name="T15" fmla="*/ 991518 h 991518"/>
            </a:gdLst>
            <a:ahLst/>
            <a:cxnLst>
              <a:cxn ang="T8">
                <a:pos x="T0" y="T1"/>
              </a:cxn>
              <a:cxn ang="T9">
                <a:pos x="T2" y="T3"/>
              </a:cxn>
              <a:cxn ang="T10">
                <a:pos x="T4" y="T5"/>
              </a:cxn>
              <a:cxn ang="T11">
                <a:pos x="T6" y="T7"/>
              </a:cxn>
            </a:cxnLst>
            <a:rect l="T12" t="T13" r="T14" b="T15"/>
            <a:pathLst>
              <a:path w="1189822" h="991518">
                <a:moveTo>
                  <a:pt x="1189822" y="0"/>
                </a:moveTo>
                <a:lnTo>
                  <a:pt x="286439" y="991518"/>
                </a:lnTo>
                <a:lnTo>
                  <a:pt x="0" y="220338"/>
                </a:lnTo>
                <a:lnTo>
                  <a:pt x="1189822" y="0"/>
                </a:lnTo>
                <a:close/>
              </a:path>
            </a:pathLst>
          </a:custGeom>
          <a:solidFill>
            <a:srgbClr val="04A7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29" name="任意多边形 85"/>
          <p:cNvSpPr>
            <a:spLocks noChangeArrowheads="1"/>
          </p:cNvSpPr>
          <p:nvPr userDrawn="1"/>
        </p:nvSpPr>
        <p:spPr bwMode="auto">
          <a:xfrm>
            <a:off x="4981575" y="1727200"/>
            <a:ext cx="257175" cy="381000"/>
          </a:xfrm>
          <a:custGeom>
            <a:avLst/>
            <a:gdLst>
              <a:gd name="T0" fmla="*/ 253388 w 319489"/>
              <a:gd name="T1" fmla="*/ 0 h 440674"/>
              <a:gd name="T2" fmla="*/ 319489 w 319489"/>
              <a:gd name="T3" fmla="*/ 308472 h 440674"/>
              <a:gd name="T4" fmla="*/ 0 w 319489"/>
              <a:gd name="T5" fmla="*/ 440674 h 440674"/>
              <a:gd name="T6" fmla="*/ 253388 w 319489"/>
              <a:gd name="T7" fmla="*/ 0 h 440674"/>
              <a:gd name="T8" fmla="*/ 0 60000 65536"/>
              <a:gd name="T9" fmla="*/ 0 60000 65536"/>
              <a:gd name="T10" fmla="*/ 0 60000 65536"/>
              <a:gd name="T11" fmla="*/ 0 60000 65536"/>
              <a:gd name="T12" fmla="*/ 0 w 319489"/>
              <a:gd name="T13" fmla="*/ 0 h 440674"/>
              <a:gd name="T14" fmla="*/ 319489 w 319489"/>
              <a:gd name="T15" fmla="*/ 440674 h 440674"/>
            </a:gdLst>
            <a:ahLst/>
            <a:cxnLst>
              <a:cxn ang="T8">
                <a:pos x="T0" y="T1"/>
              </a:cxn>
              <a:cxn ang="T9">
                <a:pos x="T2" y="T3"/>
              </a:cxn>
              <a:cxn ang="T10">
                <a:pos x="T4" y="T5"/>
              </a:cxn>
              <a:cxn ang="T11">
                <a:pos x="T6" y="T7"/>
              </a:cxn>
            </a:cxnLst>
            <a:rect l="T12" t="T13" r="T14" b="T15"/>
            <a:pathLst>
              <a:path w="319489" h="440674">
                <a:moveTo>
                  <a:pt x="253388" y="0"/>
                </a:moveTo>
                <a:lnTo>
                  <a:pt x="319489" y="308472"/>
                </a:lnTo>
                <a:lnTo>
                  <a:pt x="0" y="440674"/>
                </a:lnTo>
                <a:lnTo>
                  <a:pt x="253388" y="0"/>
                </a:lnTo>
                <a:close/>
              </a:path>
            </a:pathLst>
          </a:custGeom>
          <a:solidFill>
            <a:srgbClr val="178F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0" name="任意多边形 96"/>
          <p:cNvSpPr>
            <a:spLocks noChangeArrowheads="1"/>
          </p:cNvSpPr>
          <p:nvPr userDrawn="1"/>
        </p:nvSpPr>
        <p:spPr bwMode="auto">
          <a:xfrm>
            <a:off x="5305425" y="280988"/>
            <a:ext cx="668338" cy="446087"/>
          </a:xfrm>
          <a:custGeom>
            <a:avLst/>
            <a:gdLst>
              <a:gd name="T0" fmla="*/ 0 w 804231"/>
              <a:gd name="T1" fmla="*/ 187286 h 561860"/>
              <a:gd name="T2" fmla="*/ 804231 w 804231"/>
              <a:gd name="T3" fmla="*/ 0 h 561860"/>
              <a:gd name="T4" fmla="*/ 220337 w 804231"/>
              <a:gd name="T5" fmla="*/ 561860 h 561860"/>
              <a:gd name="T6" fmla="*/ 0 w 804231"/>
              <a:gd name="T7" fmla="*/ 187286 h 561860"/>
              <a:gd name="T8" fmla="*/ 0 60000 65536"/>
              <a:gd name="T9" fmla="*/ 0 60000 65536"/>
              <a:gd name="T10" fmla="*/ 0 60000 65536"/>
              <a:gd name="T11" fmla="*/ 0 60000 65536"/>
              <a:gd name="T12" fmla="*/ 0 w 804231"/>
              <a:gd name="T13" fmla="*/ 0 h 561860"/>
              <a:gd name="T14" fmla="*/ 804231 w 804231"/>
              <a:gd name="T15" fmla="*/ 561860 h 561860"/>
            </a:gdLst>
            <a:ahLst/>
            <a:cxnLst>
              <a:cxn ang="T8">
                <a:pos x="T0" y="T1"/>
              </a:cxn>
              <a:cxn ang="T9">
                <a:pos x="T2" y="T3"/>
              </a:cxn>
              <a:cxn ang="T10">
                <a:pos x="T4" y="T5"/>
              </a:cxn>
              <a:cxn ang="T11">
                <a:pos x="T6" y="T7"/>
              </a:cxn>
            </a:cxnLst>
            <a:rect l="T12" t="T13" r="T14" b="T15"/>
            <a:pathLst>
              <a:path w="804231" h="561860">
                <a:moveTo>
                  <a:pt x="0" y="187286"/>
                </a:moveTo>
                <a:lnTo>
                  <a:pt x="804231" y="0"/>
                </a:lnTo>
                <a:lnTo>
                  <a:pt x="220337" y="561860"/>
                </a:lnTo>
                <a:lnTo>
                  <a:pt x="0" y="187286"/>
                </a:lnTo>
                <a:close/>
              </a:path>
            </a:pathLst>
          </a:custGeom>
          <a:solidFill>
            <a:srgbClr val="69C7C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1" name="任意多边形 67"/>
          <p:cNvSpPr>
            <a:spLocks noChangeArrowheads="1"/>
          </p:cNvSpPr>
          <p:nvPr userDrawn="1"/>
        </p:nvSpPr>
        <p:spPr bwMode="auto">
          <a:xfrm>
            <a:off x="4470400" y="2825750"/>
            <a:ext cx="157163" cy="98425"/>
          </a:xfrm>
          <a:custGeom>
            <a:avLst/>
            <a:gdLst>
              <a:gd name="T0" fmla="*/ 0 w 209321"/>
              <a:gd name="T1" fmla="*/ 88135 h 132202"/>
              <a:gd name="T2" fmla="*/ 209321 w 209321"/>
              <a:gd name="T3" fmla="*/ 132202 h 132202"/>
              <a:gd name="T4" fmla="*/ 132203 w 209321"/>
              <a:gd name="T5" fmla="*/ 0 h 132202"/>
              <a:gd name="T6" fmla="*/ 0 w 209321"/>
              <a:gd name="T7" fmla="*/ 88135 h 132202"/>
              <a:gd name="T8" fmla="*/ 0 60000 65536"/>
              <a:gd name="T9" fmla="*/ 0 60000 65536"/>
              <a:gd name="T10" fmla="*/ 0 60000 65536"/>
              <a:gd name="T11" fmla="*/ 0 60000 65536"/>
              <a:gd name="T12" fmla="*/ 0 w 209321"/>
              <a:gd name="T13" fmla="*/ 0 h 132202"/>
              <a:gd name="T14" fmla="*/ 209321 w 209321"/>
              <a:gd name="T15" fmla="*/ 132202 h 132202"/>
            </a:gdLst>
            <a:ahLst/>
            <a:cxnLst>
              <a:cxn ang="T8">
                <a:pos x="T0" y="T1"/>
              </a:cxn>
              <a:cxn ang="T9">
                <a:pos x="T2" y="T3"/>
              </a:cxn>
              <a:cxn ang="T10">
                <a:pos x="T4" y="T5"/>
              </a:cxn>
              <a:cxn ang="T11">
                <a:pos x="T6" y="T7"/>
              </a:cxn>
            </a:cxnLst>
            <a:rect l="T12" t="T13" r="T14" b="T15"/>
            <a:pathLst>
              <a:path w="209321" h="132202">
                <a:moveTo>
                  <a:pt x="0" y="88135"/>
                </a:moveTo>
                <a:lnTo>
                  <a:pt x="209321" y="132202"/>
                </a:lnTo>
                <a:lnTo>
                  <a:pt x="132203" y="0"/>
                </a:lnTo>
                <a:lnTo>
                  <a:pt x="0" y="88135"/>
                </a:lnTo>
                <a:close/>
              </a:path>
            </a:pathLst>
          </a:custGeom>
          <a:solidFill>
            <a:srgbClr val="1076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2" name="任意多边形 70"/>
          <p:cNvSpPr>
            <a:spLocks noChangeArrowheads="1"/>
          </p:cNvSpPr>
          <p:nvPr userDrawn="1"/>
        </p:nvSpPr>
        <p:spPr bwMode="auto">
          <a:xfrm>
            <a:off x="5419725" y="2717800"/>
            <a:ext cx="198438" cy="74613"/>
          </a:xfrm>
          <a:custGeom>
            <a:avLst/>
            <a:gdLst>
              <a:gd name="T0" fmla="*/ 88135 w 253388"/>
              <a:gd name="T1" fmla="*/ 0 h 110168"/>
              <a:gd name="T2" fmla="*/ 0 w 253388"/>
              <a:gd name="T3" fmla="*/ 99151 h 110168"/>
              <a:gd name="T4" fmla="*/ 253388 w 253388"/>
              <a:gd name="T5" fmla="*/ 110168 h 110168"/>
              <a:gd name="T6" fmla="*/ 88135 w 253388"/>
              <a:gd name="T7" fmla="*/ 0 h 110168"/>
              <a:gd name="T8" fmla="*/ 0 60000 65536"/>
              <a:gd name="T9" fmla="*/ 0 60000 65536"/>
              <a:gd name="T10" fmla="*/ 0 60000 65536"/>
              <a:gd name="T11" fmla="*/ 0 60000 65536"/>
              <a:gd name="T12" fmla="*/ 0 w 253388"/>
              <a:gd name="T13" fmla="*/ 0 h 110168"/>
              <a:gd name="T14" fmla="*/ 253388 w 253388"/>
              <a:gd name="T15" fmla="*/ 110168 h 110168"/>
            </a:gdLst>
            <a:ahLst/>
            <a:cxnLst>
              <a:cxn ang="T8">
                <a:pos x="T0" y="T1"/>
              </a:cxn>
              <a:cxn ang="T9">
                <a:pos x="T2" y="T3"/>
              </a:cxn>
              <a:cxn ang="T10">
                <a:pos x="T4" y="T5"/>
              </a:cxn>
              <a:cxn ang="T11">
                <a:pos x="T6" y="T7"/>
              </a:cxn>
            </a:cxnLst>
            <a:rect l="T12" t="T13" r="T14" b="T15"/>
            <a:pathLst>
              <a:path w="253388" h="110168">
                <a:moveTo>
                  <a:pt x="88135" y="0"/>
                </a:moveTo>
                <a:lnTo>
                  <a:pt x="0" y="99151"/>
                </a:lnTo>
                <a:lnTo>
                  <a:pt x="253388" y="110168"/>
                </a:lnTo>
                <a:lnTo>
                  <a:pt x="88135" y="0"/>
                </a:lnTo>
                <a:close/>
              </a:path>
            </a:pathLst>
          </a:custGeom>
          <a:solidFill>
            <a:srgbClr val="125D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3" name="任意多边形 75"/>
          <p:cNvSpPr>
            <a:spLocks noChangeArrowheads="1"/>
          </p:cNvSpPr>
          <p:nvPr userDrawn="1"/>
        </p:nvSpPr>
        <p:spPr bwMode="auto">
          <a:xfrm>
            <a:off x="4114800" y="1139825"/>
            <a:ext cx="355600" cy="538163"/>
          </a:xfrm>
          <a:custGeom>
            <a:avLst/>
            <a:gdLst>
              <a:gd name="T0" fmla="*/ 33050 w 429658"/>
              <a:gd name="T1" fmla="*/ 0 h 705079"/>
              <a:gd name="T2" fmla="*/ 429658 w 429658"/>
              <a:gd name="T3" fmla="*/ 605928 h 705079"/>
              <a:gd name="T4" fmla="*/ 0 w 429658"/>
              <a:gd name="T5" fmla="*/ 705079 h 705079"/>
              <a:gd name="T6" fmla="*/ 33050 w 429658"/>
              <a:gd name="T7" fmla="*/ 0 h 705079"/>
              <a:gd name="T8" fmla="*/ 0 60000 65536"/>
              <a:gd name="T9" fmla="*/ 0 60000 65536"/>
              <a:gd name="T10" fmla="*/ 0 60000 65536"/>
              <a:gd name="T11" fmla="*/ 0 60000 65536"/>
              <a:gd name="T12" fmla="*/ 0 w 429658"/>
              <a:gd name="T13" fmla="*/ 0 h 705079"/>
              <a:gd name="T14" fmla="*/ 429658 w 429658"/>
              <a:gd name="T15" fmla="*/ 705079 h 705079"/>
            </a:gdLst>
            <a:ahLst/>
            <a:cxnLst>
              <a:cxn ang="T8">
                <a:pos x="T0" y="T1"/>
              </a:cxn>
              <a:cxn ang="T9">
                <a:pos x="T2" y="T3"/>
              </a:cxn>
              <a:cxn ang="T10">
                <a:pos x="T4" y="T5"/>
              </a:cxn>
              <a:cxn ang="T11">
                <a:pos x="T6" y="T7"/>
              </a:cxn>
            </a:cxnLst>
            <a:rect l="T12" t="T13" r="T14" b="T15"/>
            <a:pathLst>
              <a:path w="429658" h="705079">
                <a:moveTo>
                  <a:pt x="33050" y="0"/>
                </a:moveTo>
                <a:lnTo>
                  <a:pt x="429658" y="605928"/>
                </a:lnTo>
                <a:lnTo>
                  <a:pt x="0" y="705079"/>
                </a:lnTo>
                <a:lnTo>
                  <a:pt x="33050" y="0"/>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4" name="任意多边形 76"/>
          <p:cNvSpPr>
            <a:spLocks noChangeArrowheads="1"/>
          </p:cNvSpPr>
          <p:nvPr userDrawn="1"/>
        </p:nvSpPr>
        <p:spPr bwMode="auto">
          <a:xfrm>
            <a:off x="4148138" y="1149350"/>
            <a:ext cx="471487" cy="479425"/>
          </a:xfrm>
          <a:custGeom>
            <a:avLst/>
            <a:gdLst>
              <a:gd name="T0" fmla="*/ 0 w 528810"/>
              <a:gd name="T1" fmla="*/ 0 h 572877"/>
              <a:gd name="T2" fmla="*/ 528810 w 528810"/>
              <a:gd name="T3" fmla="*/ 253388 h 572877"/>
              <a:gd name="T4" fmla="*/ 352540 w 528810"/>
              <a:gd name="T5" fmla="*/ 572877 h 572877"/>
              <a:gd name="T6" fmla="*/ 0 w 528810"/>
              <a:gd name="T7" fmla="*/ 0 h 572877"/>
              <a:gd name="T8" fmla="*/ 0 60000 65536"/>
              <a:gd name="T9" fmla="*/ 0 60000 65536"/>
              <a:gd name="T10" fmla="*/ 0 60000 65536"/>
              <a:gd name="T11" fmla="*/ 0 60000 65536"/>
              <a:gd name="T12" fmla="*/ 0 w 528810"/>
              <a:gd name="T13" fmla="*/ 0 h 572877"/>
              <a:gd name="T14" fmla="*/ 528810 w 528810"/>
              <a:gd name="T15" fmla="*/ 572877 h 572877"/>
            </a:gdLst>
            <a:ahLst/>
            <a:cxnLst>
              <a:cxn ang="T8">
                <a:pos x="T0" y="T1"/>
              </a:cxn>
              <a:cxn ang="T9">
                <a:pos x="T2" y="T3"/>
              </a:cxn>
              <a:cxn ang="T10">
                <a:pos x="T4" y="T5"/>
              </a:cxn>
              <a:cxn ang="T11">
                <a:pos x="T6" y="T7"/>
              </a:cxn>
            </a:cxnLst>
            <a:rect l="T12" t="T13" r="T14" b="T15"/>
            <a:pathLst>
              <a:path w="528810" h="572877">
                <a:moveTo>
                  <a:pt x="0" y="0"/>
                </a:moveTo>
                <a:lnTo>
                  <a:pt x="528810" y="253388"/>
                </a:lnTo>
                <a:lnTo>
                  <a:pt x="352540" y="572877"/>
                </a:lnTo>
                <a:lnTo>
                  <a:pt x="0" y="0"/>
                </a:lnTo>
                <a:close/>
              </a:path>
            </a:pathLst>
          </a:custGeom>
          <a:solidFill>
            <a:srgbClr val="1BA8B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5" name="任意多边形 46"/>
          <p:cNvSpPr>
            <a:spLocks noChangeArrowheads="1"/>
          </p:cNvSpPr>
          <p:nvPr userDrawn="1"/>
        </p:nvSpPr>
        <p:spPr bwMode="auto">
          <a:xfrm>
            <a:off x="3114675" y="1668463"/>
            <a:ext cx="1100138" cy="314325"/>
          </a:xfrm>
          <a:custGeom>
            <a:avLst/>
            <a:gdLst>
              <a:gd name="T0" fmla="*/ 77118 w 1355075"/>
              <a:gd name="T1" fmla="*/ 11017 h 396607"/>
              <a:gd name="T2" fmla="*/ 22034 w 1355075"/>
              <a:gd name="T3" fmla="*/ 11017 h 396607"/>
              <a:gd name="T4" fmla="*/ 0 w 1355075"/>
              <a:gd name="T5" fmla="*/ 396607 h 396607"/>
              <a:gd name="T6" fmla="*/ 1355075 w 1355075"/>
              <a:gd name="T7" fmla="*/ 0 h 396607"/>
              <a:gd name="T8" fmla="*/ 77118 w 1355075"/>
              <a:gd name="T9" fmla="*/ 11017 h 396607"/>
              <a:gd name="T10" fmla="*/ 0 60000 65536"/>
              <a:gd name="T11" fmla="*/ 0 60000 65536"/>
              <a:gd name="T12" fmla="*/ 0 60000 65536"/>
              <a:gd name="T13" fmla="*/ 0 60000 65536"/>
              <a:gd name="T14" fmla="*/ 0 60000 65536"/>
              <a:gd name="T15" fmla="*/ 0 w 1355075"/>
              <a:gd name="T16" fmla="*/ 0 h 396607"/>
              <a:gd name="T17" fmla="*/ 1355075 w 1355075"/>
              <a:gd name="T18" fmla="*/ 396607 h 396607"/>
            </a:gdLst>
            <a:ahLst/>
            <a:cxnLst>
              <a:cxn ang="T10">
                <a:pos x="T0" y="T1"/>
              </a:cxn>
              <a:cxn ang="T11">
                <a:pos x="T2" y="T3"/>
              </a:cxn>
              <a:cxn ang="T12">
                <a:pos x="T4" y="T5"/>
              </a:cxn>
              <a:cxn ang="T13">
                <a:pos x="T6" y="T7"/>
              </a:cxn>
              <a:cxn ang="T14">
                <a:pos x="T8" y="T9"/>
              </a:cxn>
            </a:cxnLst>
            <a:rect l="T15" t="T16" r="T17" b="T18"/>
            <a:pathLst>
              <a:path w="1355075" h="396607">
                <a:moveTo>
                  <a:pt x="77118" y="11017"/>
                </a:moveTo>
                <a:lnTo>
                  <a:pt x="22034" y="11017"/>
                </a:lnTo>
                <a:lnTo>
                  <a:pt x="0" y="396607"/>
                </a:lnTo>
                <a:lnTo>
                  <a:pt x="1355075" y="0"/>
                </a:lnTo>
                <a:lnTo>
                  <a:pt x="77118" y="11017"/>
                </a:lnTo>
                <a:close/>
              </a:path>
            </a:pathLst>
          </a:custGeom>
          <a:solidFill>
            <a:srgbClr val="BF22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6" name="任意多边形 28"/>
          <p:cNvSpPr>
            <a:spLocks noChangeArrowheads="1"/>
          </p:cNvSpPr>
          <p:nvPr userDrawn="1"/>
        </p:nvSpPr>
        <p:spPr bwMode="auto">
          <a:xfrm>
            <a:off x="1206500" y="1917700"/>
            <a:ext cx="644525" cy="735013"/>
          </a:xfrm>
          <a:custGeom>
            <a:avLst/>
            <a:gdLst>
              <a:gd name="T0" fmla="*/ 859315 w 859315"/>
              <a:gd name="T1" fmla="*/ 0 h 980502"/>
              <a:gd name="T2" fmla="*/ 484742 w 859315"/>
              <a:gd name="T3" fmla="*/ 859316 h 980502"/>
              <a:gd name="T4" fmla="*/ 0 w 859315"/>
              <a:gd name="T5" fmla="*/ 980502 h 980502"/>
              <a:gd name="T6" fmla="*/ 859315 w 859315"/>
              <a:gd name="T7" fmla="*/ 0 h 980502"/>
              <a:gd name="T8" fmla="*/ 0 60000 65536"/>
              <a:gd name="T9" fmla="*/ 0 60000 65536"/>
              <a:gd name="T10" fmla="*/ 0 60000 65536"/>
              <a:gd name="T11" fmla="*/ 0 60000 65536"/>
              <a:gd name="T12" fmla="*/ 0 w 859315"/>
              <a:gd name="T13" fmla="*/ 0 h 980502"/>
              <a:gd name="T14" fmla="*/ 859315 w 859315"/>
              <a:gd name="T15" fmla="*/ 980502 h 980502"/>
            </a:gdLst>
            <a:ahLst/>
            <a:cxnLst>
              <a:cxn ang="T8">
                <a:pos x="T0" y="T1"/>
              </a:cxn>
              <a:cxn ang="T9">
                <a:pos x="T2" y="T3"/>
              </a:cxn>
              <a:cxn ang="T10">
                <a:pos x="T4" y="T5"/>
              </a:cxn>
              <a:cxn ang="T11">
                <a:pos x="T6" y="T7"/>
              </a:cxn>
            </a:cxnLst>
            <a:rect l="T12" t="T13" r="T14" b="T15"/>
            <a:pathLst>
              <a:path w="859315" h="980502">
                <a:moveTo>
                  <a:pt x="859315" y="0"/>
                </a:moveTo>
                <a:lnTo>
                  <a:pt x="484742" y="859316"/>
                </a:lnTo>
                <a:lnTo>
                  <a:pt x="0" y="980502"/>
                </a:lnTo>
                <a:lnTo>
                  <a:pt x="859315" y="0"/>
                </a:lnTo>
                <a:close/>
              </a:path>
            </a:pathLst>
          </a:custGeom>
          <a:solidFill>
            <a:srgbClr val="EF5B2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7" name="任意多边形 20"/>
          <p:cNvSpPr>
            <a:spLocks noChangeArrowheads="1"/>
          </p:cNvSpPr>
          <p:nvPr userDrawn="1"/>
        </p:nvSpPr>
        <p:spPr bwMode="auto">
          <a:xfrm>
            <a:off x="1851025" y="2395538"/>
            <a:ext cx="471488" cy="265112"/>
          </a:xfrm>
          <a:custGeom>
            <a:avLst/>
            <a:gdLst>
              <a:gd name="T0" fmla="*/ 11017 w 550844"/>
              <a:gd name="T1" fmla="*/ 0 h 341523"/>
              <a:gd name="T2" fmla="*/ 550844 w 550844"/>
              <a:gd name="T3" fmla="*/ 286438 h 341523"/>
              <a:gd name="T4" fmla="*/ 0 w 550844"/>
              <a:gd name="T5" fmla="*/ 341523 h 341523"/>
              <a:gd name="T6" fmla="*/ 11017 w 550844"/>
              <a:gd name="T7" fmla="*/ 0 h 341523"/>
              <a:gd name="T8" fmla="*/ 0 60000 65536"/>
              <a:gd name="T9" fmla="*/ 0 60000 65536"/>
              <a:gd name="T10" fmla="*/ 0 60000 65536"/>
              <a:gd name="T11" fmla="*/ 0 60000 65536"/>
              <a:gd name="T12" fmla="*/ 0 w 550844"/>
              <a:gd name="T13" fmla="*/ 0 h 341523"/>
              <a:gd name="T14" fmla="*/ 550844 w 550844"/>
              <a:gd name="T15" fmla="*/ 341523 h 341523"/>
            </a:gdLst>
            <a:ahLst/>
            <a:cxnLst>
              <a:cxn ang="T8">
                <a:pos x="T0" y="T1"/>
              </a:cxn>
              <a:cxn ang="T9">
                <a:pos x="T2" y="T3"/>
              </a:cxn>
              <a:cxn ang="T10">
                <a:pos x="T4" y="T5"/>
              </a:cxn>
              <a:cxn ang="T11">
                <a:pos x="T6" y="T7"/>
              </a:cxn>
            </a:cxnLst>
            <a:rect l="T12" t="T13" r="T14" b="T15"/>
            <a:pathLst>
              <a:path w="550844" h="341523">
                <a:moveTo>
                  <a:pt x="11017" y="0"/>
                </a:moveTo>
                <a:lnTo>
                  <a:pt x="550844" y="286438"/>
                </a:lnTo>
                <a:lnTo>
                  <a:pt x="0" y="341523"/>
                </a:lnTo>
                <a:lnTo>
                  <a:pt x="11017" y="0"/>
                </a:lnTo>
                <a:close/>
              </a:path>
            </a:pathLst>
          </a:custGeom>
          <a:solidFill>
            <a:srgbClr val="211F2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8" name="任意多边形 35"/>
          <p:cNvSpPr>
            <a:spLocks noChangeArrowheads="1"/>
          </p:cNvSpPr>
          <p:nvPr userDrawn="1"/>
        </p:nvSpPr>
        <p:spPr bwMode="auto">
          <a:xfrm>
            <a:off x="1817688" y="2238375"/>
            <a:ext cx="463550" cy="365125"/>
          </a:xfrm>
          <a:custGeom>
            <a:avLst/>
            <a:gdLst>
              <a:gd name="T0" fmla="*/ 528809 w 550843"/>
              <a:gd name="T1" fmla="*/ 0 h 451691"/>
              <a:gd name="T2" fmla="*/ 0 w 550843"/>
              <a:gd name="T3" fmla="*/ 209320 h 451691"/>
              <a:gd name="T4" fmla="*/ 550843 w 550843"/>
              <a:gd name="T5" fmla="*/ 451691 h 451691"/>
              <a:gd name="T6" fmla="*/ 528809 w 550843"/>
              <a:gd name="T7" fmla="*/ 0 h 451691"/>
              <a:gd name="T8" fmla="*/ 0 60000 65536"/>
              <a:gd name="T9" fmla="*/ 0 60000 65536"/>
              <a:gd name="T10" fmla="*/ 0 60000 65536"/>
              <a:gd name="T11" fmla="*/ 0 60000 65536"/>
              <a:gd name="T12" fmla="*/ 0 w 550843"/>
              <a:gd name="T13" fmla="*/ 0 h 451691"/>
              <a:gd name="T14" fmla="*/ 550843 w 550843"/>
              <a:gd name="T15" fmla="*/ 451691 h 451691"/>
            </a:gdLst>
            <a:ahLst/>
            <a:cxnLst>
              <a:cxn ang="T8">
                <a:pos x="T0" y="T1"/>
              </a:cxn>
              <a:cxn ang="T9">
                <a:pos x="T2" y="T3"/>
              </a:cxn>
              <a:cxn ang="T10">
                <a:pos x="T4" y="T5"/>
              </a:cxn>
              <a:cxn ang="T11">
                <a:pos x="T6" y="T7"/>
              </a:cxn>
            </a:cxnLst>
            <a:rect l="T12" t="T13" r="T14" b="T15"/>
            <a:pathLst>
              <a:path w="550843" h="451691">
                <a:moveTo>
                  <a:pt x="528809" y="0"/>
                </a:moveTo>
                <a:lnTo>
                  <a:pt x="0" y="209320"/>
                </a:lnTo>
                <a:lnTo>
                  <a:pt x="550843" y="451691"/>
                </a:lnTo>
                <a:lnTo>
                  <a:pt x="528809" y="0"/>
                </a:lnTo>
                <a:close/>
              </a:path>
            </a:pathLst>
          </a:custGeom>
          <a:solidFill>
            <a:srgbClr val="E523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39" name="任意多边形 26"/>
          <p:cNvSpPr>
            <a:spLocks noChangeArrowheads="1"/>
          </p:cNvSpPr>
          <p:nvPr userDrawn="1"/>
        </p:nvSpPr>
        <p:spPr bwMode="auto">
          <a:xfrm>
            <a:off x="1173163" y="1876425"/>
            <a:ext cx="752475" cy="511175"/>
          </a:xfrm>
          <a:custGeom>
            <a:avLst/>
            <a:gdLst>
              <a:gd name="T0" fmla="*/ 936434 w 936434"/>
              <a:gd name="T1" fmla="*/ 0 h 672029"/>
              <a:gd name="T2" fmla="*/ 341523 w 936434"/>
              <a:gd name="T3" fmla="*/ 672029 h 672029"/>
              <a:gd name="T4" fmla="*/ 0 w 936434"/>
              <a:gd name="T5" fmla="*/ 429658 h 672029"/>
              <a:gd name="T6" fmla="*/ 936434 w 936434"/>
              <a:gd name="T7" fmla="*/ 0 h 672029"/>
              <a:gd name="T8" fmla="*/ 0 60000 65536"/>
              <a:gd name="T9" fmla="*/ 0 60000 65536"/>
              <a:gd name="T10" fmla="*/ 0 60000 65536"/>
              <a:gd name="T11" fmla="*/ 0 60000 65536"/>
              <a:gd name="T12" fmla="*/ 0 w 936434"/>
              <a:gd name="T13" fmla="*/ 0 h 672029"/>
              <a:gd name="T14" fmla="*/ 936434 w 936434"/>
              <a:gd name="T15" fmla="*/ 672029 h 672029"/>
            </a:gdLst>
            <a:ahLst/>
            <a:cxnLst>
              <a:cxn ang="T8">
                <a:pos x="T0" y="T1"/>
              </a:cxn>
              <a:cxn ang="T9">
                <a:pos x="T2" y="T3"/>
              </a:cxn>
              <a:cxn ang="T10">
                <a:pos x="T4" y="T5"/>
              </a:cxn>
              <a:cxn ang="T11">
                <a:pos x="T6" y="T7"/>
              </a:cxn>
            </a:cxnLst>
            <a:rect l="T12" t="T13" r="T14" b="T15"/>
            <a:pathLst>
              <a:path w="936434" h="672029">
                <a:moveTo>
                  <a:pt x="936434" y="0"/>
                </a:moveTo>
                <a:lnTo>
                  <a:pt x="341523" y="672029"/>
                </a:lnTo>
                <a:lnTo>
                  <a:pt x="0" y="429658"/>
                </a:lnTo>
                <a:lnTo>
                  <a:pt x="936434" y="0"/>
                </a:lnTo>
                <a:close/>
              </a:path>
            </a:pathLst>
          </a:custGeom>
          <a:solidFill>
            <a:srgbClr val="EA25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0" name="任意多边形 12"/>
          <p:cNvSpPr>
            <a:spLocks noChangeArrowheads="1"/>
          </p:cNvSpPr>
          <p:nvPr userDrawn="1"/>
        </p:nvSpPr>
        <p:spPr bwMode="auto">
          <a:xfrm>
            <a:off x="569913" y="2312988"/>
            <a:ext cx="817562" cy="538162"/>
          </a:xfrm>
          <a:custGeom>
            <a:avLst/>
            <a:gdLst>
              <a:gd name="T0" fmla="*/ 385591 w 1002535"/>
              <a:gd name="T1" fmla="*/ 0 h 694062"/>
              <a:gd name="T2" fmla="*/ 1002535 w 1002535"/>
              <a:gd name="T3" fmla="*/ 616944 h 694062"/>
              <a:gd name="T4" fmla="*/ 0 w 1002535"/>
              <a:gd name="T5" fmla="*/ 694062 h 694062"/>
              <a:gd name="T6" fmla="*/ 385591 w 1002535"/>
              <a:gd name="T7" fmla="*/ 0 h 694062"/>
              <a:gd name="T8" fmla="*/ 0 60000 65536"/>
              <a:gd name="T9" fmla="*/ 0 60000 65536"/>
              <a:gd name="T10" fmla="*/ 0 60000 65536"/>
              <a:gd name="T11" fmla="*/ 0 60000 65536"/>
              <a:gd name="T12" fmla="*/ 0 w 1002535"/>
              <a:gd name="T13" fmla="*/ 0 h 694062"/>
              <a:gd name="T14" fmla="*/ 1002535 w 1002535"/>
              <a:gd name="T15" fmla="*/ 694062 h 694062"/>
            </a:gdLst>
            <a:ahLst/>
            <a:cxnLst>
              <a:cxn ang="T8">
                <a:pos x="T0" y="T1"/>
              </a:cxn>
              <a:cxn ang="T9">
                <a:pos x="T2" y="T3"/>
              </a:cxn>
              <a:cxn ang="T10">
                <a:pos x="T4" y="T5"/>
              </a:cxn>
              <a:cxn ang="T11">
                <a:pos x="T6" y="T7"/>
              </a:cxn>
            </a:cxnLst>
            <a:rect l="T12" t="T13" r="T14" b="T15"/>
            <a:pathLst>
              <a:path w="1002535" h="694062">
                <a:moveTo>
                  <a:pt x="385591" y="0"/>
                </a:moveTo>
                <a:lnTo>
                  <a:pt x="1002535" y="616944"/>
                </a:lnTo>
                <a:lnTo>
                  <a:pt x="0" y="694062"/>
                </a:lnTo>
                <a:lnTo>
                  <a:pt x="385591" y="0"/>
                </a:lnTo>
                <a:close/>
              </a:path>
            </a:pathLst>
          </a:custGeom>
          <a:solidFill>
            <a:srgbClr val="A11D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1" name="任意多边形 66"/>
          <p:cNvSpPr>
            <a:spLocks noChangeArrowheads="1"/>
          </p:cNvSpPr>
          <p:nvPr userDrawn="1"/>
        </p:nvSpPr>
        <p:spPr bwMode="auto">
          <a:xfrm>
            <a:off x="4140200" y="2841625"/>
            <a:ext cx="404813" cy="280988"/>
          </a:xfrm>
          <a:custGeom>
            <a:avLst/>
            <a:gdLst>
              <a:gd name="T0" fmla="*/ 0 w 539827"/>
              <a:gd name="T1" fmla="*/ 374574 h 374574"/>
              <a:gd name="T2" fmla="*/ 539827 w 539827"/>
              <a:gd name="T3" fmla="*/ 11017 h 374574"/>
              <a:gd name="T4" fmla="*/ 275422 w 539827"/>
              <a:gd name="T5" fmla="*/ 0 h 374574"/>
              <a:gd name="T6" fmla="*/ 0 w 539827"/>
              <a:gd name="T7" fmla="*/ 374574 h 374574"/>
              <a:gd name="T8" fmla="*/ 0 60000 65536"/>
              <a:gd name="T9" fmla="*/ 0 60000 65536"/>
              <a:gd name="T10" fmla="*/ 0 60000 65536"/>
              <a:gd name="T11" fmla="*/ 0 60000 65536"/>
              <a:gd name="T12" fmla="*/ 0 w 539827"/>
              <a:gd name="T13" fmla="*/ 0 h 374574"/>
              <a:gd name="T14" fmla="*/ 539827 w 539827"/>
              <a:gd name="T15" fmla="*/ 374574 h 374574"/>
            </a:gdLst>
            <a:ahLst/>
            <a:cxnLst>
              <a:cxn ang="T8">
                <a:pos x="T0" y="T1"/>
              </a:cxn>
              <a:cxn ang="T9">
                <a:pos x="T2" y="T3"/>
              </a:cxn>
              <a:cxn ang="T10">
                <a:pos x="T4" y="T5"/>
              </a:cxn>
              <a:cxn ang="T11">
                <a:pos x="T6" y="T7"/>
              </a:cxn>
            </a:cxnLst>
            <a:rect l="T12" t="T13" r="T14" b="T15"/>
            <a:pathLst>
              <a:path w="539827" h="374574">
                <a:moveTo>
                  <a:pt x="0" y="374574"/>
                </a:moveTo>
                <a:lnTo>
                  <a:pt x="539827" y="11017"/>
                </a:lnTo>
                <a:lnTo>
                  <a:pt x="275422" y="0"/>
                </a:lnTo>
                <a:lnTo>
                  <a:pt x="0" y="374574"/>
                </a:lnTo>
                <a:close/>
              </a:path>
            </a:pathLst>
          </a:custGeom>
          <a:solidFill>
            <a:srgbClr val="10578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2" name="任意多边形 16"/>
          <p:cNvSpPr>
            <a:spLocks noChangeArrowheads="1"/>
          </p:cNvSpPr>
          <p:nvPr userDrawn="1"/>
        </p:nvSpPr>
        <p:spPr bwMode="auto">
          <a:xfrm>
            <a:off x="-158750" y="3544888"/>
            <a:ext cx="809625" cy="512762"/>
          </a:xfrm>
          <a:custGeom>
            <a:avLst/>
            <a:gdLst>
              <a:gd name="T0" fmla="*/ 528809 w 1079653"/>
              <a:gd name="T1" fmla="*/ 110168 h 683046"/>
              <a:gd name="T2" fmla="*/ 1079653 w 1079653"/>
              <a:gd name="T3" fmla="*/ 683046 h 683046"/>
              <a:gd name="T4" fmla="*/ 0 w 1079653"/>
              <a:gd name="T5" fmla="*/ 341523 h 683046"/>
              <a:gd name="T6" fmla="*/ 330506 w 1079653"/>
              <a:gd name="T7" fmla="*/ 0 h 683046"/>
              <a:gd name="T8" fmla="*/ 528809 w 1079653"/>
              <a:gd name="T9" fmla="*/ 110168 h 683046"/>
              <a:gd name="T10" fmla="*/ 0 60000 65536"/>
              <a:gd name="T11" fmla="*/ 0 60000 65536"/>
              <a:gd name="T12" fmla="*/ 0 60000 65536"/>
              <a:gd name="T13" fmla="*/ 0 60000 65536"/>
              <a:gd name="T14" fmla="*/ 0 60000 65536"/>
              <a:gd name="T15" fmla="*/ 0 w 1079653"/>
              <a:gd name="T16" fmla="*/ 0 h 683046"/>
              <a:gd name="T17" fmla="*/ 1079653 w 1079653"/>
              <a:gd name="T18" fmla="*/ 683046 h 683046"/>
            </a:gdLst>
            <a:ahLst/>
            <a:cxnLst>
              <a:cxn ang="T10">
                <a:pos x="T0" y="T1"/>
              </a:cxn>
              <a:cxn ang="T11">
                <a:pos x="T2" y="T3"/>
              </a:cxn>
              <a:cxn ang="T12">
                <a:pos x="T4" y="T5"/>
              </a:cxn>
              <a:cxn ang="T13">
                <a:pos x="T6" y="T7"/>
              </a:cxn>
              <a:cxn ang="T14">
                <a:pos x="T8" y="T9"/>
              </a:cxn>
            </a:cxnLst>
            <a:rect l="T15" t="T16" r="T17" b="T18"/>
            <a:pathLst>
              <a:path w="1079653" h="683046">
                <a:moveTo>
                  <a:pt x="528809" y="110168"/>
                </a:moveTo>
                <a:lnTo>
                  <a:pt x="1079653" y="683046"/>
                </a:lnTo>
                <a:lnTo>
                  <a:pt x="0" y="341523"/>
                </a:lnTo>
                <a:lnTo>
                  <a:pt x="330506" y="0"/>
                </a:lnTo>
                <a:lnTo>
                  <a:pt x="528809" y="110168"/>
                </a:lnTo>
                <a:close/>
              </a:path>
            </a:pathLst>
          </a:custGeom>
          <a:solidFill>
            <a:srgbClr val="C121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3" name="任意多边形 106"/>
          <p:cNvSpPr>
            <a:spLocks noChangeArrowheads="1"/>
          </p:cNvSpPr>
          <p:nvPr userDrawn="1"/>
        </p:nvSpPr>
        <p:spPr bwMode="auto">
          <a:xfrm>
            <a:off x="5635625" y="1446213"/>
            <a:ext cx="346075" cy="355600"/>
          </a:xfrm>
          <a:custGeom>
            <a:avLst/>
            <a:gdLst>
              <a:gd name="T0" fmla="*/ 55085 w 462709"/>
              <a:gd name="T1" fmla="*/ 220337 h 473725"/>
              <a:gd name="T2" fmla="*/ 0 w 462709"/>
              <a:gd name="T3" fmla="*/ 220337 h 473725"/>
              <a:gd name="T4" fmla="*/ 352540 w 462709"/>
              <a:gd name="T5" fmla="*/ 473725 h 473725"/>
              <a:gd name="T6" fmla="*/ 462709 w 462709"/>
              <a:gd name="T7" fmla="*/ 0 h 473725"/>
              <a:gd name="T8" fmla="*/ 55085 w 462709"/>
              <a:gd name="T9" fmla="*/ 220337 h 473725"/>
              <a:gd name="T10" fmla="*/ 0 60000 65536"/>
              <a:gd name="T11" fmla="*/ 0 60000 65536"/>
              <a:gd name="T12" fmla="*/ 0 60000 65536"/>
              <a:gd name="T13" fmla="*/ 0 60000 65536"/>
              <a:gd name="T14" fmla="*/ 0 60000 65536"/>
              <a:gd name="T15" fmla="*/ 0 w 462709"/>
              <a:gd name="T16" fmla="*/ 0 h 473725"/>
              <a:gd name="T17" fmla="*/ 462709 w 462709"/>
              <a:gd name="T18" fmla="*/ 473725 h 473725"/>
            </a:gdLst>
            <a:ahLst/>
            <a:cxnLst>
              <a:cxn ang="T10">
                <a:pos x="T0" y="T1"/>
              </a:cxn>
              <a:cxn ang="T11">
                <a:pos x="T2" y="T3"/>
              </a:cxn>
              <a:cxn ang="T12">
                <a:pos x="T4" y="T5"/>
              </a:cxn>
              <a:cxn ang="T13">
                <a:pos x="T6" y="T7"/>
              </a:cxn>
              <a:cxn ang="T14">
                <a:pos x="T8" y="T9"/>
              </a:cxn>
            </a:cxnLst>
            <a:rect l="T15" t="T16" r="T17" b="T18"/>
            <a:pathLst>
              <a:path w="462709" h="473725">
                <a:moveTo>
                  <a:pt x="55085" y="220337"/>
                </a:moveTo>
                <a:lnTo>
                  <a:pt x="0" y="220337"/>
                </a:lnTo>
                <a:lnTo>
                  <a:pt x="352540" y="473725"/>
                </a:lnTo>
                <a:lnTo>
                  <a:pt x="462709" y="0"/>
                </a:lnTo>
                <a:lnTo>
                  <a:pt x="55085" y="220337"/>
                </a:lnTo>
                <a:close/>
              </a:path>
            </a:pathLst>
          </a:custGeom>
          <a:solidFill>
            <a:srgbClr val="1791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4" name="任意多边形 81"/>
          <p:cNvSpPr>
            <a:spLocks noChangeArrowheads="1"/>
          </p:cNvSpPr>
          <p:nvPr userDrawn="1"/>
        </p:nvSpPr>
        <p:spPr bwMode="auto">
          <a:xfrm>
            <a:off x="4619625" y="1371600"/>
            <a:ext cx="817563" cy="404813"/>
          </a:xfrm>
          <a:custGeom>
            <a:avLst/>
            <a:gdLst>
              <a:gd name="T0" fmla="*/ 0 w 1090670"/>
              <a:gd name="T1" fmla="*/ 528810 h 539827"/>
              <a:gd name="T2" fmla="*/ 1090670 w 1090670"/>
              <a:gd name="T3" fmla="*/ 539827 h 539827"/>
              <a:gd name="T4" fmla="*/ 947451 w 1090670"/>
              <a:gd name="T5" fmla="*/ 0 h 539827"/>
              <a:gd name="T6" fmla="*/ 0 w 1090670"/>
              <a:gd name="T7" fmla="*/ 528810 h 539827"/>
              <a:gd name="T8" fmla="*/ 0 60000 65536"/>
              <a:gd name="T9" fmla="*/ 0 60000 65536"/>
              <a:gd name="T10" fmla="*/ 0 60000 65536"/>
              <a:gd name="T11" fmla="*/ 0 60000 65536"/>
              <a:gd name="T12" fmla="*/ 0 w 1090670"/>
              <a:gd name="T13" fmla="*/ 0 h 539827"/>
              <a:gd name="T14" fmla="*/ 1090670 w 1090670"/>
              <a:gd name="T15" fmla="*/ 539827 h 539827"/>
            </a:gdLst>
            <a:ahLst/>
            <a:cxnLst>
              <a:cxn ang="T8">
                <a:pos x="T0" y="T1"/>
              </a:cxn>
              <a:cxn ang="T9">
                <a:pos x="T2" y="T3"/>
              </a:cxn>
              <a:cxn ang="T10">
                <a:pos x="T4" y="T5"/>
              </a:cxn>
              <a:cxn ang="T11">
                <a:pos x="T6" y="T7"/>
              </a:cxn>
            </a:cxnLst>
            <a:rect l="T12" t="T13" r="T14" b="T15"/>
            <a:pathLst>
              <a:path w="1090670" h="539827">
                <a:moveTo>
                  <a:pt x="0" y="528810"/>
                </a:moveTo>
                <a:lnTo>
                  <a:pt x="1090670" y="539827"/>
                </a:lnTo>
                <a:lnTo>
                  <a:pt x="947451" y="0"/>
                </a:lnTo>
                <a:lnTo>
                  <a:pt x="0" y="528810"/>
                </a:lnTo>
                <a:close/>
              </a:path>
            </a:pathLst>
          </a:custGeom>
          <a:solidFill>
            <a:srgbClr val="D9213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5" name="任意多边形 79"/>
          <p:cNvSpPr>
            <a:spLocks noChangeArrowheads="1"/>
          </p:cNvSpPr>
          <p:nvPr userDrawn="1"/>
        </p:nvSpPr>
        <p:spPr bwMode="auto">
          <a:xfrm>
            <a:off x="4462463" y="1171575"/>
            <a:ext cx="1346200" cy="390525"/>
          </a:xfrm>
          <a:custGeom>
            <a:avLst/>
            <a:gdLst>
              <a:gd name="T0" fmla="*/ 165253 w 1784732"/>
              <a:gd name="T1" fmla="*/ 143219 h 506776"/>
              <a:gd name="T2" fmla="*/ 1784732 w 1784732"/>
              <a:gd name="T3" fmla="*/ 0 h 506776"/>
              <a:gd name="T4" fmla="*/ 0 w 1784732"/>
              <a:gd name="T5" fmla="*/ 506776 h 506776"/>
              <a:gd name="T6" fmla="*/ 165253 w 1784732"/>
              <a:gd name="T7" fmla="*/ 143219 h 506776"/>
              <a:gd name="T8" fmla="*/ 0 60000 65536"/>
              <a:gd name="T9" fmla="*/ 0 60000 65536"/>
              <a:gd name="T10" fmla="*/ 0 60000 65536"/>
              <a:gd name="T11" fmla="*/ 0 60000 65536"/>
              <a:gd name="T12" fmla="*/ 0 w 1784732"/>
              <a:gd name="T13" fmla="*/ 0 h 506776"/>
              <a:gd name="T14" fmla="*/ 1784732 w 1784732"/>
              <a:gd name="T15" fmla="*/ 506776 h 506776"/>
            </a:gdLst>
            <a:ahLst/>
            <a:cxnLst>
              <a:cxn ang="T8">
                <a:pos x="T0" y="T1"/>
              </a:cxn>
              <a:cxn ang="T9">
                <a:pos x="T2" y="T3"/>
              </a:cxn>
              <a:cxn ang="T10">
                <a:pos x="T4" y="T5"/>
              </a:cxn>
              <a:cxn ang="T11">
                <a:pos x="T6" y="T7"/>
              </a:cxn>
            </a:cxnLst>
            <a:rect l="T12" t="T13" r="T14" b="T15"/>
            <a:pathLst>
              <a:path w="1784732" h="506776">
                <a:moveTo>
                  <a:pt x="165253" y="143219"/>
                </a:moveTo>
                <a:lnTo>
                  <a:pt x="1784732" y="0"/>
                </a:lnTo>
                <a:lnTo>
                  <a:pt x="0" y="506776"/>
                </a:lnTo>
                <a:lnTo>
                  <a:pt x="165253" y="143219"/>
                </a:lnTo>
                <a:close/>
              </a:path>
            </a:pathLst>
          </a:custGeom>
          <a:solidFill>
            <a:srgbClr val="290C0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6" name="任意多边形 50"/>
          <p:cNvSpPr>
            <a:spLocks noChangeArrowheads="1"/>
          </p:cNvSpPr>
          <p:nvPr userDrawn="1"/>
        </p:nvSpPr>
        <p:spPr bwMode="auto">
          <a:xfrm>
            <a:off x="2206625" y="2230438"/>
            <a:ext cx="520700" cy="1149350"/>
          </a:xfrm>
          <a:custGeom>
            <a:avLst/>
            <a:gdLst>
              <a:gd name="T0" fmla="*/ 0 w 694063"/>
              <a:gd name="T1" fmla="*/ 0 h 1553378"/>
              <a:gd name="T2" fmla="*/ 694063 w 694063"/>
              <a:gd name="T3" fmla="*/ 55084 h 1553378"/>
              <a:gd name="T4" fmla="*/ 77118 w 694063"/>
              <a:gd name="T5" fmla="*/ 1553378 h 1553378"/>
              <a:gd name="T6" fmla="*/ 0 w 694063"/>
              <a:gd name="T7" fmla="*/ 0 h 1553378"/>
              <a:gd name="T8" fmla="*/ 0 60000 65536"/>
              <a:gd name="T9" fmla="*/ 0 60000 65536"/>
              <a:gd name="T10" fmla="*/ 0 60000 65536"/>
              <a:gd name="T11" fmla="*/ 0 60000 65536"/>
              <a:gd name="T12" fmla="*/ 0 w 694063"/>
              <a:gd name="T13" fmla="*/ 0 h 1553378"/>
              <a:gd name="T14" fmla="*/ 694063 w 694063"/>
              <a:gd name="T15" fmla="*/ 1553378 h 1553378"/>
            </a:gdLst>
            <a:ahLst/>
            <a:cxnLst>
              <a:cxn ang="T8">
                <a:pos x="T0" y="T1"/>
              </a:cxn>
              <a:cxn ang="T9">
                <a:pos x="T2" y="T3"/>
              </a:cxn>
              <a:cxn ang="T10">
                <a:pos x="T4" y="T5"/>
              </a:cxn>
              <a:cxn ang="T11">
                <a:pos x="T6" y="T7"/>
              </a:cxn>
            </a:cxnLst>
            <a:rect l="T12" t="T13" r="T14" b="T15"/>
            <a:pathLst>
              <a:path w="694063" h="1553378">
                <a:moveTo>
                  <a:pt x="0" y="0"/>
                </a:moveTo>
                <a:lnTo>
                  <a:pt x="694063" y="55084"/>
                </a:lnTo>
                <a:lnTo>
                  <a:pt x="77118" y="1553378"/>
                </a:lnTo>
                <a:lnTo>
                  <a:pt x="0" y="0"/>
                </a:lnTo>
                <a:close/>
              </a:path>
            </a:pathLst>
          </a:custGeom>
          <a:solidFill>
            <a:srgbClr val="EE3B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7" name="任意多边形 40"/>
          <p:cNvSpPr>
            <a:spLocks noChangeArrowheads="1"/>
          </p:cNvSpPr>
          <p:nvPr userDrawn="1"/>
        </p:nvSpPr>
        <p:spPr bwMode="auto">
          <a:xfrm>
            <a:off x="2405063" y="1131888"/>
            <a:ext cx="1139825" cy="569912"/>
          </a:xfrm>
          <a:custGeom>
            <a:avLst/>
            <a:gdLst>
              <a:gd name="T0" fmla="*/ 0 w 1520328"/>
              <a:gd name="T1" fmla="*/ 638978 h 760164"/>
              <a:gd name="T2" fmla="*/ 991519 w 1520328"/>
              <a:gd name="T3" fmla="*/ 760164 h 760164"/>
              <a:gd name="T4" fmla="*/ 1520328 w 1520328"/>
              <a:gd name="T5" fmla="*/ 0 h 760164"/>
              <a:gd name="T6" fmla="*/ 0 w 1520328"/>
              <a:gd name="T7" fmla="*/ 638978 h 760164"/>
              <a:gd name="T8" fmla="*/ 0 60000 65536"/>
              <a:gd name="T9" fmla="*/ 0 60000 65536"/>
              <a:gd name="T10" fmla="*/ 0 60000 65536"/>
              <a:gd name="T11" fmla="*/ 0 60000 65536"/>
              <a:gd name="T12" fmla="*/ 0 w 1520328"/>
              <a:gd name="T13" fmla="*/ 0 h 760164"/>
              <a:gd name="T14" fmla="*/ 1520328 w 1520328"/>
              <a:gd name="T15" fmla="*/ 760164 h 760164"/>
            </a:gdLst>
            <a:ahLst/>
            <a:cxnLst>
              <a:cxn ang="T8">
                <a:pos x="T0" y="T1"/>
              </a:cxn>
              <a:cxn ang="T9">
                <a:pos x="T2" y="T3"/>
              </a:cxn>
              <a:cxn ang="T10">
                <a:pos x="T4" y="T5"/>
              </a:cxn>
              <a:cxn ang="T11">
                <a:pos x="T6" y="T7"/>
              </a:cxn>
            </a:cxnLst>
            <a:rect l="T12" t="T13" r="T14" b="T15"/>
            <a:pathLst>
              <a:path w="1520328" h="760164">
                <a:moveTo>
                  <a:pt x="0" y="638978"/>
                </a:moveTo>
                <a:lnTo>
                  <a:pt x="991519" y="760164"/>
                </a:lnTo>
                <a:lnTo>
                  <a:pt x="1520328" y="0"/>
                </a:lnTo>
                <a:lnTo>
                  <a:pt x="0" y="638978"/>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8" name="任意多边形 36"/>
          <p:cNvSpPr>
            <a:spLocks noChangeArrowheads="1"/>
          </p:cNvSpPr>
          <p:nvPr userDrawn="1"/>
        </p:nvSpPr>
        <p:spPr bwMode="auto">
          <a:xfrm>
            <a:off x="1858963" y="2603500"/>
            <a:ext cx="414337" cy="768350"/>
          </a:xfrm>
          <a:custGeom>
            <a:avLst/>
            <a:gdLst>
              <a:gd name="T0" fmla="*/ 0 w 550844"/>
              <a:gd name="T1" fmla="*/ 22034 h 1024569"/>
              <a:gd name="T2" fmla="*/ 550844 w 550844"/>
              <a:gd name="T3" fmla="*/ 0 h 1024569"/>
              <a:gd name="T4" fmla="*/ 550844 w 550844"/>
              <a:gd name="T5" fmla="*/ 1024569 h 1024569"/>
              <a:gd name="T6" fmla="*/ 0 w 550844"/>
              <a:gd name="T7" fmla="*/ 22034 h 1024569"/>
              <a:gd name="T8" fmla="*/ 0 60000 65536"/>
              <a:gd name="T9" fmla="*/ 0 60000 65536"/>
              <a:gd name="T10" fmla="*/ 0 60000 65536"/>
              <a:gd name="T11" fmla="*/ 0 60000 65536"/>
              <a:gd name="T12" fmla="*/ 0 w 550844"/>
              <a:gd name="T13" fmla="*/ 0 h 1024569"/>
              <a:gd name="T14" fmla="*/ 550844 w 550844"/>
              <a:gd name="T15" fmla="*/ 1024569 h 1024569"/>
            </a:gdLst>
            <a:ahLst/>
            <a:cxnLst>
              <a:cxn ang="T8">
                <a:pos x="T0" y="T1"/>
              </a:cxn>
              <a:cxn ang="T9">
                <a:pos x="T2" y="T3"/>
              </a:cxn>
              <a:cxn ang="T10">
                <a:pos x="T4" y="T5"/>
              </a:cxn>
              <a:cxn ang="T11">
                <a:pos x="T6" y="T7"/>
              </a:cxn>
            </a:cxnLst>
            <a:rect l="T12" t="T13" r="T14" b="T15"/>
            <a:pathLst>
              <a:path w="550844" h="1024569">
                <a:moveTo>
                  <a:pt x="0" y="22034"/>
                </a:moveTo>
                <a:lnTo>
                  <a:pt x="550844" y="0"/>
                </a:lnTo>
                <a:lnTo>
                  <a:pt x="550844" y="1024569"/>
                </a:lnTo>
                <a:lnTo>
                  <a:pt x="0" y="22034"/>
                </a:lnTo>
                <a:close/>
              </a:path>
            </a:pathLst>
          </a:custGeom>
          <a:solidFill>
            <a:srgbClr val="C71F4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49" name="任意多边形 29"/>
          <p:cNvSpPr>
            <a:spLocks noChangeArrowheads="1"/>
          </p:cNvSpPr>
          <p:nvPr userDrawn="1"/>
        </p:nvSpPr>
        <p:spPr bwMode="auto">
          <a:xfrm>
            <a:off x="1552575" y="1866900"/>
            <a:ext cx="330200" cy="677863"/>
          </a:xfrm>
          <a:custGeom>
            <a:avLst/>
            <a:gdLst>
              <a:gd name="T0" fmla="*/ 429658 w 440675"/>
              <a:gd name="T1" fmla="*/ 0 h 903383"/>
              <a:gd name="T2" fmla="*/ 440675 w 440675"/>
              <a:gd name="T3" fmla="*/ 738130 h 903383"/>
              <a:gd name="T4" fmla="*/ 0 w 440675"/>
              <a:gd name="T5" fmla="*/ 903383 h 903383"/>
              <a:gd name="T6" fmla="*/ 429658 w 440675"/>
              <a:gd name="T7" fmla="*/ 0 h 903383"/>
              <a:gd name="T8" fmla="*/ 0 60000 65536"/>
              <a:gd name="T9" fmla="*/ 0 60000 65536"/>
              <a:gd name="T10" fmla="*/ 0 60000 65536"/>
              <a:gd name="T11" fmla="*/ 0 60000 65536"/>
              <a:gd name="T12" fmla="*/ 0 w 440675"/>
              <a:gd name="T13" fmla="*/ 0 h 903383"/>
              <a:gd name="T14" fmla="*/ 440675 w 440675"/>
              <a:gd name="T15" fmla="*/ 903383 h 903383"/>
            </a:gdLst>
            <a:ahLst/>
            <a:cxnLst>
              <a:cxn ang="T8">
                <a:pos x="T0" y="T1"/>
              </a:cxn>
              <a:cxn ang="T9">
                <a:pos x="T2" y="T3"/>
              </a:cxn>
              <a:cxn ang="T10">
                <a:pos x="T4" y="T5"/>
              </a:cxn>
              <a:cxn ang="T11">
                <a:pos x="T6" y="T7"/>
              </a:cxn>
            </a:cxnLst>
            <a:rect l="T12" t="T13" r="T14" b="T15"/>
            <a:pathLst>
              <a:path w="440675" h="903383">
                <a:moveTo>
                  <a:pt x="429658" y="0"/>
                </a:moveTo>
                <a:lnTo>
                  <a:pt x="440675" y="738130"/>
                </a:lnTo>
                <a:lnTo>
                  <a:pt x="0" y="903383"/>
                </a:lnTo>
                <a:lnTo>
                  <a:pt x="429658" y="0"/>
                </a:lnTo>
                <a:close/>
              </a:path>
            </a:pathLst>
          </a:custGeom>
          <a:solidFill>
            <a:srgbClr val="EA244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0" name="任意多边形 5"/>
          <p:cNvSpPr>
            <a:spLocks noChangeArrowheads="1"/>
          </p:cNvSpPr>
          <p:nvPr userDrawn="1"/>
        </p:nvSpPr>
        <p:spPr bwMode="auto">
          <a:xfrm>
            <a:off x="0" y="990600"/>
            <a:ext cx="190500" cy="1016000"/>
          </a:xfrm>
          <a:custGeom>
            <a:avLst/>
            <a:gdLst>
              <a:gd name="T0" fmla="*/ 0 w 242371"/>
              <a:gd name="T1" fmla="*/ 0 h 1355075"/>
              <a:gd name="T2" fmla="*/ 242371 w 242371"/>
              <a:gd name="T3" fmla="*/ 1355075 h 1355075"/>
              <a:gd name="T4" fmla="*/ 0 w 242371"/>
              <a:gd name="T5" fmla="*/ 1178805 h 1355075"/>
              <a:gd name="T6" fmla="*/ 0 w 242371"/>
              <a:gd name="T7" fmla="*/ 0 h 1355075"/>
              <a:gd name="T8" fmla="*/ 0 60000 65536"/>
              <a:gd name="T9" fmla="*/ 0 60000 65536"/>
              <a:gd name="T10" fmla="*/ 0 60000 65536"/>
              <a:gd name="T11" fmla="*/ 0 60000 65536"/>
              <a:gd name="T12" fmla="*/ 0 w 242371"/>
              <a:gd name="T13" fmla="*/ 0 h 1355075"/>
              <a:gd name="T14" fmla="*/ 242371 w 242371"/>
              <a:gd name="T15" fmla="*/ 1355075 h 1355075"/>
            </a:gdLst>
            <a:ahLst/>
            <a:cxnLst>
              <a:cxn ang="T8">
                <a:pos x="T0" y="T1"/>
              </a:cxn>
              <a:cxn ang="T9">
                <a:pos x="T2" y="T3"/>
              </a:cxn>
              <a:cxn ang="T10">
                <a:pos x="T4" y="T5"/>
              </a:cxn>
              <a:cxn ang="T11">
                <a:pos x="T6" y="T7"/>
              </a:cxn>
            </a:cxnLst>
            <a:rect l="T12" t="T13" r="T14" b="T15"/>
            <a:pathLst>
              <a:path w="242371" h="1355075">
                <a:moveTo>
                  <a:pt x="0" y="0"/>
                </a:moveTo>
                <a:lnTo>
                  <a:pt x="242371" y="1355075"/>
                </a:lnTo>
                <a:lnTo>
                  <a:pt x="0" y="1178805"/>
                </a:lnTo>
                <a:lnTo>
                  <a:pt x="0" y="0"/>
                </a:lnTo>
                <a:close/>
              </a:path>
            </a:pathLst>
          </a:custGeom>
          <a:solidFill>
            <a:srgbClr val="E725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1" name="任意多边形 6"/>
          <p:cNvSpPr>
            <a:spLocks noChangeArrowheads="1"/>
          </p:cNvSpPr>
          <p:nvPr userDrawn="1"/>
        </p:nvSpPr>
        <p:spPr bwMode="auto">
          <a:xfrm>
            <a:off x="-15875" y="938213"/>
            <a:ext cx="1114425" cy="1069975"/>
          </a:xfrm>
          <a:custGeom>
            <a:avLst/>
            <a:gdLst>
              <a:gd name="T0" fmla="*/ 0 w 1454226"/>
              <a:gd name="T1" fmla="*/ 0 h 1388126"/>
              <a:gd name="T2" fmla="*/ 1454226 w 1454226"/>
              <a:gd name="T3" fmla="*/ 517793 h 1388126"/>
              <a:gd name="T4" fmla="*/ 253388 w 1454226"/>
              <a:gd name="T5" fmla="*/ 1388126 h 1388126"/>
              <a:gd name="T6" fmla="*/ 0 w 1454226"/>
              <a:gd name="T7" fmla="*/ 0 h 1388126"/>
              <a:gd name="T8" fmla="*/ 0 60000 65536"/>
              <a:gd name="T9" fmla="*/ 0 60000 65536"/>
              <a:gd name="T10" fmla="*/ 0 60000 65536"/>
              <a:gd name="T11" fmla="*/ 0 60000 65536"/>
              <a:gd name="T12" fmla="*/ 0 w 1454226"/>
              <a:gd name="T13" fmla="*/ 0 h 1388126"/>
              <a:gd name="T14" fmla="*/ 1454226 w 1454226"/>
              <a:gd name="T15" fmla="*/ 1388126 h 1388126"/>
            </a:gdLst>
            <a:ahLst/>
            <a:cxnLst>
              <a:cxn ang="T8">
                <a:pos x="T0" y="T1"/>
              </a:cxn>
              <a:cxn ang="T9">
                <a:pos x="T2" y="T3"/>
              </a:cxn>
              <a:cxn ang="T10">
                <a:pos x="T4" y="T5"/>
              </a:cxn>
              <a:cxn ang="T11">
                <a:pos x="T6" y="T7"/>
              </a:cxn>
            </a:cxnLst>
            <a:rect l="T12" t="T13" r="T14" b="T15"/>
            <a:pathLst>
              <a:path w="1454226" h="1388126">
                <a:moveTo>
                  <a:pt x="0" y="0"/>
                </a:moveTo>
                <a:lnTo>
                  <a:pt x="1454226" y="517793"/>
                </a:lnTo>
                <a:lnTo>
                  <a:pt x="253388" y="1388126"/>
                </a:lnTo>
                <a:lnTo>
                  <a:pt x="0" y="0"/>
                </a:lnTo>
                <a:close/>
              </a:path>
            </a:pathLst>
          </a:custGeom>
          <a:solidFill>
            <a:srgbClr val="EE64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2" name="任意多边形 7"/>
          <p:cNvSpPr>
            <a:spLocks noChangeArrowheads="1"/>
          </p:cNvSpPr>
          <p:nvPr userDrawn="1"/>
        </p:nvSpPr>
        <p:spPr bwMode="auto">
          <a:xfrm>
            <a:off x="-7938" y="1322388"/>
            <a:ext cx="1116013" cy="1082675"/>
          </a:xfrm>
          <a:custGeom>
            <a:avLst/>
            <a:gdLst>
              <a:gd name="T0" fmla="*/ 1465243 w 1465243"/>
              <a:gd name="T1" fmla="*/ 0 h 1443209"/>
              <a:gd name="T2" fmla="*/ 1167788 w 1465243"/>
              <a:gd name="T3" fmla="*/ 1366091 h 1443209"/>
              <a:gd name="T4" fmla="*/ 0 w 1465243"/>
              <a:gd name="T5" fmla="*/ 1443209 h 1443209"/>
              <a:gd name="T6" fmla="*/ 11017 w 1465243"/>
              <a:gd name="T7" fmla="*/ 1024568 h 1443209"/>
              <a:gd name="T8" fmla="*/ 1465243 w 1465243"/>
              <a:gd name="T9" fmla="*/ 0 h 1443209"/>
              <a:gd name="T10" fmla="*/ 0 60000 65536"/>
              <a:gd name="T11" fmla="*/ 0 60000 65536"/>
              <a:gd name="T12" fmla="*/ 0 60000 65536"/>
              <a:gd name="T13" fmla="*/ 0 60000 65536"/>
              <a:gd name="T14" fmla="*/ 0 60000 65536"/>
              <a:gd name="T15" fmla="*/ 0 w 1465243"/>
              <a:gd name="T16" fmla="*/ 0 h 1443209"/>
              <a:gd name="T17" fmla="*/ 1465243 w 1465243"/>
              <a:gd name="T18" fmla="*/ 1443209 h 1443209"/>
            </a:gdLst>
            <a:ahLst/>
            <a:cxnLst>
              <a:cxn ang="T10">
                <a:pos x="T0" y="T1"/>
              </a:cxn>
              <a:cxn ang="T11">
                <a:pos x="T2" y="T3"/>
              </a:cxn>
              <a:cxn ang="T12">
                <a:pos x="T4" y="T5"/>
              </a:cxn>
              <a:cxn ang="T13">
                <a:pos x="T6" y="T7"/>
              </a:cxn>
              <a:cxn ang="T14">
                <a:pos x="T8" y="T9"/>
              </a:cxn>
            </a:cxnLst>
            <a:rect l="T15" t="T16" r="T17" b="T18"/>
            <a:pathLst>
              <a:path w="1465243" h="1443209">
                <a:moveTo>
                  <a:pt x="1465243" y="0"/>
                </a:moveTo>
                <a:lnTo>
                  <a:pt x="1167788" y="1366091"/>
                </a:lnTo>
                <a:lnTo>
                  <a:pt x="0" y="1443209"/>
                </a:lnTo>
                <a:lnTo>
                  <a:pt x="11017" y="1024568"/>
                </a:lnTo>
                <a:lnTo>
                  <a:pt x="1465243" y="0"/>
                </a:lnTo>
                <a:close/>
              </a:path>
            </a:pathLst>
          </a:custGeom>
          <a:solidFill>
            <a:srgbClr val="EB40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3" name="任意多边形 8"/>
          <p:cNvSpPr>
            <a:spLocks noChangeArrowheads="1"/>
          </p:cNvSpPr>
          <p:nvPr userDrawn="1"/>
        </p:nvSpPr>
        <p:spPr bwMode="auto">
          <a:xfrm>
            <a:off x="-139700" y="1760538"/>
            <a:ext cx="312738" cy="438150"/>
          </a:xfrm>
          <a:custGeom>
            <a:avLst/>
            <a:gdLst>
              <a:gd name="T0" fmla="*/ 418641 w 418641"/>
              <a:gd name="T1" fmla="*/ 308472 h 583894"/>
              <a:gd name="T2" fmla="*/ 0 w 418641"/>
              <a:gd name="T3" fmla="*/ 583894 h 583894"/>
              <a:gd name="T4" fmla="*/ 77118 w 418641"/>
              <a:gd name="T5" fmla="*/ 0 h 583894"/>
              <a:gd name="T6" fmla="*/ 418641 w 418641"/>
              <a:gd name="T7" fmla="*/ 308472 h 583894"/>
              <a:gd name="T8" fmla="*/ 0 60000 65536"/>
              <a:gd name="T9" fmla="*/ 0 60000 65536"/>
              <a:gd name="T10" fmla="*/ 0 60000 65536"/>
              <a:gd name="T11" fmla="*/ 0 60000 65536"/>
              <a:gd name="T12" fmla="*/ 0 w 418641"/>
              <a:gd name="T13" fmla="*/ 0 h 583894"/>
              <a:gd name="T14" fmla="*/ 418641 w 418641"/>
              <a:gd name="T15" fmla="*/ 583894 h 583894"/>
            </a:gdLst>
            <a:ahLst/>
            <a:cxnLst>
              <a:cxn ang="T8">
                <a:pos x="T0" y="T1"/>
              </a:cxn>
              <a:cxn ang="T9">
                <a:pos x="T2" y="T3"/>
              </a:cxn>
              <a:cxn ang="T10">
                <a:pos x="T4" y="T5"/>
              </a:cxn>
              <a:cxn ang="T11">
                <a:pos x="T6" y="T7"/>
              </a:cxn>
            </a:cxnLst>
            <a:rect l="T12" t="T13" r="T14" b="T15"/>
            <a:pathLst>
              <a:path w="418641" h="583894">
                <a:moveTo>
                  <a:pt x="418641" y="308472"/>
                </a:moveTo>
                <a:lnTo>
                  <a:pt x="0" y="583894"/>
                </a:lnTo>
                <a:lnTo>
                  <a:pt x="77118" y="0"/>
                </a:lnTo>
                <a:lnTo>
                  <a:pt x="418641" y="308472"/>
                </a:lnTo>
                <a:close/>
              </a:path>
            </a:pathLst>
          </a:custGeom>
          <a:solidFill>
            <a:srgbClr val="D9203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4" name="任意多边形 9"/>
          <p:cNvSpPr>
            <a:spLocks noChangeArrowheads="1"/>
          </p:cNvSpPr>
          <p:nvPr userDrawn="1"/>
        </p:nvSpPr>
        <p:spPr bwMode="auto">
          <a:xfrm>
            <a:off x="-57150" y="2338388"/>
            <a:ext cx="965200" cy="412750"/>
          </a:xfrm>
          <a:custGeom>
            <a:avLst/>
            <a:gdLst>
              <a:gd name="T0" fmla="*/ 22034 w 1288973"/>
              <a:gd name="T1" fmla="*/ 88135 h 550844"/>
              <a:gd name="T2" fmla="*/ 1288973 w 1288973"/>
              <a:gd name="T3" fmla="*/ 0 h 550844"/>
              <a:gd name="T4" fmla="*/ 0 w 1288973"/>
              <a:gd name="T5" fmla="*/ 550844 h 550844"/>
              <a:gd name="T6" fmla="*/ 22034 w 1288973"/>
              <a:gd name="T7" fmla="*/ 88135 h 550844"/>
              <a:gd name="T8" fmla="*/ 0 60000 65536"/>
              <a:gd name="T9" fmla="*/ 0 60000 65536"/>
              <a:gd name="T10" fmla="*/ 0 60000 65536"/>
              <a:gd name="T11" fmla="*/ 0 60000 65536"/>
              <a:gd name="T12" fmla="*/ 0 w 1288973"/>
              <a:gd name="T13" fmla="*/ 0 h 550844"/>
              <a:gd name="T14" fmla="*/ 1288973 w 1288973"/>
              <a:gd name="T15" fmla="*/ 550844 h 550844"/>
            </a:gdLst>
            <a:ahLst/>
            <a:cxnLst>
              <a:cxn ang="T8">
                <a:pos x="T0" y="T1"/>
              </a:cxn>
              <a:cxn ang="T9">
                <a:pos x="T2" y="T3"/>
              </a:cxn>
              <a:cxn ang="T10">
                <a:pos x="T4" y="T5"/>
              </a:cxn>
              <a:cxn ang="T11">
                <a:pos x="T6" y="T7"/>
              </a:cxn>
            </a:cxnLst>
            <a:rect l="T12" t="T13" r="T14" b="T15"/>
            <a:pathLst>
              <a:path w="1288973" h="550844">
                <a:moveTo>
                  <a:pt x="22034" y="88135"/>
                </a:moveTo>
                <a:lnTo>
                  <a:pt x="1288973" y="0"/>
                </a:lnTo>
                <a:lnTo>
                  <a:pt x="0" y="550844"/>
                </a:lnTo>
                <a:lnTo>
                  <a:pt x="22034" y="88135"/>
                </a:lnTo>
                <a:close/>
              </a:path>
            </a:pathLst>
          </a:custGeom>
          <a:solidFill>
            <a:srgbClr val="3911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5" name="任意多边形 10"/>
          <p:cNvSpPr>
            <a:spLocks noChangeArrowheads="1"/>
          </p:cNvSpPr>
          <p:nvPr userDrawn="1"/>
        </p:nvSpPr>
        <p:spPr bwMode="auto">
          <a:xfrm>
            <a:off x="-7938" y="2330450"/>
            <a:ext cx="884238" cy="552450"/>
          </a:xfrm>
          <a:custGeom>
            <a:avLst/>
            <a:gdLst>
              <a:gd name="T0" fmla="*/ 1178805 w 1178805"/>
              <a:gd name="T1" fmla="*/ 0 h 738131"/>
              <a:gd name="T2" fmla="*/ 859316 w 1178805"/>
              <a:gd name="T3" fmla="*/ 661013 h 738131"/>
              <a:gd name="T4" fmla="*/ 11017 w 1178805"/>
              <a:gd name="T5" fmla="*/ 738131 h 738131"/>
              <a:gd name="T6" fmla="*/ 0 w 1178805"/>
              <a:gd name="T7" fmla="*/ 528810 h 738131"/>
              <a:gd name="T8" fmla="*/ 1178805 w 1178805"/>
              <a:gd name="T9" fmla="*/ 0 h 738131"/>
              <a:gd name="T10" fmla="*/ 0 60000 65536"/>
              <a:gd name="T11" fmla="*/ 0 60000 65536"/>
              <a:gd name="T12" fmla="*/ 0 60000 65536"/>
              <a:gd name="T13" fmla="*/ 0 60000 65536"/>
              <a:gd name="T14" fmla="*/ 0 60000 65536"/>
              <a:gd name="T15" fmla="*/ 0 w 1178805"/>
              <a:gd name="T16" fmla="*/ 0 h 738131"/>
              <a:gd name="T17" fmla="*/ 1178805 w 1178805"/>
              <a:gd name="T18" fmla="*/ 738131 h 738131"/>
            </a:gdLst>
            <a:ahLst/>
            <a:cxnLst>
              <a:cxn ang="T10">
                <a:pos x="T0" y="T1"/>
              </a:cxn>
              <a:cxn ang="T11">
                <a:pos x="T2" y="T3"/>
              </a:cxn>
              <a:cxn ang="T12">
                <a:pos x="T4" y="T5"/>
              </a:cxn>
              <a:cxn ang="T13">
                <a:pos x="T6" y="T7"/>
              </a:cxn>
              <a:cxn ang="T14">
                <a:pos x="T8" y="T9"/>
              </a:cxn>
            </a:cxnLst>
            <a:rect l="T15" t="T16" r="T17" b="T18"/>
            <a:pathLst>
              <a:path w="1178805" h="738131">
                <a:moveTo>
                  <a:pt x="1178805" y="0"/>
                </a:moveTo>
                <a:lnTo>
                  <a:pt x="859316" y="661013"/>
                </a:lnTo>
                <a:lnTo>
                  <a:pt x="11017" y="738131"/>
                </a:lnTo>
                <a:lnTo>
                  <a:pt x="0" y="528810"/>
                </a:lnTo>
                <a:lnTo>
                  <a:pt x="1178805" y="0"/>
                </a:lnTo>
                <a:close/>
              </a:path>
            </a:pathLst>
          </a:custGeom>
          <a:solidFill>
            <a:srgbClr val="660C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6" name="任意多边形 11"/>
          <p:cNvSpPr>
            <a:spLocks noChangeArrowheads="1"/>
          </p:cNvSpPr>
          <p:nvPr userDrawn="1"/>
        </p:nvSpPr>
        <p:spPr bwMode="auto">
          <a:xfrm>
            <a:off x="-57150" y="2825750"/>
            <a:ext cx="701675" cy="669925"/>
          </a:xfrm>
          <a:custGeom>
            <a:avLst/>
            <a:gdLst>
              <a:gd name="T0" fmla="*/ 44067 w 936433"/>
              <a:gd name="T1" fmla="*/ 55084 h 892366"/>
              <a:gd name="T2" fmla="*/ 936433 w 936433"/>
              <a:gd name="T3" fmla="*/ 0 h 892366"/>
              <a:gd name="T4" fmla="*/ 363556 w 936433"/>
              <a:gd name="T5" fmla="*/ 760163 h 892366"/>
              <a:gd name="T6" fmla="*/ 0 w 936433"/>
              <a:gd name="T7" fmla="*/ 892366 h 892366"/>
              <a:gd name="T8" fmla="*/ 44067 w 936433"/>
              <a:gd name="T9" fmla="*/ 55084 h 892366"/>
              <a:gd name="T10" fmla="*/ 0 60000 65536"/>
              <a:gd name="T11" fmla="*/ 0 60000 65536"/>
              <a:gd name="T12" fmla="*/ 0 60000 65536"/>
              <a:gd name="T13" fmla="*/ 0 60000 65536"/>
              <a:gd name="T14" fmla="*/ 0 60000 65536"/>
              <a:gd name="T15" fmla="*/ 0 w 936433"/>
              <a:gd name="T16" fmla="*/ 0 h 892366"/>
              <a:gd name="T17" fmla="*/ 936433 w 936433"/>
              <a:gd name="T18" fmla="*/ 892366 h 892366"/>
            </a:gdLst>
            <a:ahLst/>
            <a:cxnLst>
              <a:cxn ang="T10">
                <a:pos x="T0" y="T1"/>
              </a:cxn>
              <a:cxn ang="T11">
                <a:pos x="T2" y="T3"/>
              </a:cxn>
              <a:cxn ang="T12">
                <a:pos x="T4" y="T5"/>
              </a:cxn>
              <a:cxn ang="T13">
                <a:pos x="T6" y="T7"/>
              </a:cxn>
              <a:cxn ang="T14">
                <a:pos x="T8" y="T9"/>
              </a:cxn>
            </a:cxnLst>
            <a:rect l="T15" t="T16" r="T17" b="T18"/>
            <a:pathLst>
              <a:path w="936433" h="892366">
                <a:moveTo>
                  <a:pt x="44067" y="55084"/>
                </a:moveTo>
                <a:lnTo>
                  <a:pt x="936433" y="0"/>
                </a:lnTo>
                <a:lnTo>
                  <a:pt x="363556" y="760163"/>
                </a:lnTo>
                <a:lnTo>
                  <a:pt x="0" y="892366"/>
                </a:lnTo>
                <a:lnTo>
                  <a:pt x="44067" y="55084"/>
                </a:lnTo>
                <a:close/>
              </a:path>
            </a:pathLst>
          </a:custGeom>
          <a:solidFill>
            <a:srgbClr val="8215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7" name="任意多边形 13"/>
          <p:cNvSpPr>
            <a:spLocks noChangeArrowheads="1"/>
          </p:cNvSpPr>
          <p:nvPr userDrawn="1"/>
        </p:nvSpPr>
        <p:spPr bwMode="auto">
          <a:xfrm>
            <a:off x="198438" y="2784475"/>
            <a:ext cx="1189037" cy="628650"/>
          </a:xfrm>
          <a:custGeom>
            <a:avLst/>
            <a:gdLst>
              <a:gd name="T0" fmla="*/ 572877 w 1586429"/>
              <a:gd name="T1" fmla="*/ 66102 h 837282"/>
              <a:gd name="T2" fmla="*/ 1586429 w 1586429"/>
              <a:gd name="T3" fmla="*/ 0 h 837282"/>
              <a:gd name="T4" fmla="*/ 0 w 1586429"/>
              <a:gd name="T5" fmla="*/ 837282 h 837282"/>
              <a:gd name="T6" fmla="*/ 572877 w 1586429"/>
              <a:gd name="T7" fmla="*/ 66102 h 837282"/>
              <a:gd name="T8" fmla="*/ 0 60000 65536"/>
              <a:gd name="T9" fmla="*/ 0 60000 65536"/>
              <a:gd name="T10" fmla="*/ 0 60000 65536"/>
              <a:gd name="T11" fmla="*/ 0 60000 65536"/>
              <a:gd name="T12" fmla="*/ 0 w 1586429"/>
              <a:gd name="T13" fmla="*/ 0 h 837282"/>
              <a:gd name="T14" fmla="*/ 1586429 w 1586429"/>
              <a:gd name="T15" fmla="*/ 837282 h 837282"/>
            </a:gdLst>
            <a:ahLst/>
            <a:cxnLst>
              <a:cxn ang="T8">
                <a:pos x="T0" y="T1"/>
              </a:cxn>
              <a:cxn ang="T9">
                <a:pos x="T2" y="T3"/>
              </a:cxn>
              <a:cxn ang="T10">
                <a:pos x="T4" y="T5"/>
              </a:cxn>
              <a:cxn ang="T11">
                <a:pos x="T6" y="T7"/>
              </a:cxn>
            </a:cxnLst>
            <a:rect l="T12" t="T13" r="T14" b="T15"/>
            <a:pathLst>
              <a:path w="1586429" h="837282">
                <a:moveTo>
                  <a:pt x="572877" y="66102"/>
                </a:moveTo>
                <a:lnTo>
                  <a:pt x="1586429" y="0"/>
                </a:lnTo>
                <a:lnTo>
                  <a:pt x="0" y="837282"/>
                </a:lnTo>
                <a:lnTo>
                  <a:pt x="572877" y="66102"/>
                </a:lnTo>
                <a:close/>
              </a:path>
            </a:pathLst>
          </a:custGeom>
          <a:solidFill>
            <a:srgbClr val="BC20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8" name="任意多边形 15"/>
          <p:cNvSpPr>
            <a:spLocks noChangeArrowheads="1"/>
          </p:cNvSpPr>
          <p:nvPr userDrawn="1"/>
        </p:nvSpPr>
        <p:spPr bwMode="auto">
          <a:xfrm>
            <a:off x="-320675" y="2786063"/>
            <a:ext cx="2586038" cy="950912"/>
          </a:xfrm>
          <a:custGeom>
            <a:avLst/>
            <a:gdLst>
              <a:gd name="T0" fmla="*/ 220338 w 3448280"/>
              <a:gd name="T1" fmla="*/ 980501 h 1255923"/>
              <a:gd name="T2" fmla="*/ 2258458 w 3448280"/>
              <a:gd name="T3" fmla="*/ 0 h 1255923"/>
              <a:gd name="T4" fmla="*/ 3448280 w 3448280"/>
              <a:gd name="T5" fmla="*/ 771181 h 1255923"/>
              <a:gd name="T6" fmla="*/ 0 w 3448280"/>
              <a:gd name="T7" fmla="*/ 1255923 h 1255923"/>
              <a:gd name="T8" fmla="*/ 220338 w 3448280"/>
              <a:gd name="T9" fmla="*/ 980501 h 1255923"/>
              <a:gd name="T10" fmla="*/ 0 60000 65536"/>
              <a:gd name="T11" fmla="*/ 0 60000 65536"/>
              <a:gd name="T12" fmla="*/ 0 60000 65536"/>
              <a:gd name="T13" fmla="*/ 0 60000 65536"/>
              <a:gd name="T14" fmla="*/ 0 60000 65536"/>
              <a:gd name="T15" fmla="*/ 0 w 3448280"/>
              <a:gd name="T16" fmla="*/ 0 h 1255923"/>
              <a:gd name="T17" fmla="*/ 3448280 w 3448280"/>
              <a:gd name="T18" fmla="*/ 1255923 h 1255923"/>
            </a:gdLst>
            <a:ahLst/>
            <a:cxnLst>
              <a:cxn ang="T10">
                <a:pos x="T0" y="T1"/>
              </a:cxn>
              <a:cxn ang="T11">
                <a:pos x="T2" y="T3"/>
              </a:cxn>
              <a:cxn ang="T12">
                <a:pos x="T4" y="T5"/>
              </a:cxn>
              <a:cxn ang="T13">
                <a:pos x="T6" y="T7"/>
              </a:cxn>
              <a:cxn ang="T14">
                <a:pos x="T8" y="T9"/>
              </a:cxn>
            </a:cxnLst>
            <a:rect l="T15" t="T16" r="T17" b="T18"/>
            <a:pathLst>
              <a:path w="3448280" h="1255923">
                <a:moveTo>
                  <a:pt x="220338" y="980501"/>
                </a:moveTo>
                <a:lnTo>
                  <a:pt x="2258458" y="0"/>
                </a:lnTo>
                <a:lnTo>
                  <a:pt x="3448280" y="771181"/>
                </a:lnTo>
                <a:lnTo>
                  <a:pt x="0" y="1255923"/>
                </a:lnTo>
                <a:lnTo>
                  <a:pt x="220338" y="980501"/>
                </a:lnTo>
                <a:close/>
              </a:path>
            </a:pathLst>
          </a:custGeom>
          <a:solidFill>
            <a:srgbClr val="CE21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59" name="任意多边形 17"/>
          <p:cNvSpPr>
            <a:spLocks noChangeArrowheads="1"/>
          </p:cNvSpPr>
          <p:nvPr userDrawn="1"/>
        </p:nvSpPr>
        <p:spPr bwMode="auto">
          <a:xfrm>
            <a:off x="1346200" y="2611438"/>
            <a:ext cx="942975" cy="784225"/>
          </a:xfrm>
          <a:custGeom>
            <a:avLst/>
            <a:gdLst>
              <a:gd name="T0" fmla="*/ 0 w 1255923"/>
              <a:gd name="T1" fmla="*/ 242371 h 1024569"/>
              <a:gd name="T2" fmla="*/ 705080 w 1255923"/>
              <a:gd name="T3" fmla="*/ 0 h 1024569"/>
              <a:gd name="T4" fmla="*/ 1255923 w 1255923"/>
              <a:gd name="T5" fmla="*/ 1024569 h 1024569"/>
              <a:gd name="T6" fmla="*/ 0 w 1255923"/>
              <a:gd name="T7" fmla="*/ 242371 h 1024569"/>
              <a:gd name="T8" fmla="*/ 0 60000 65536"/>
              <a:gd name="T9" fmla="*/ 0 60000 65536"/>
              <a:gd name="T10" fmla="*/ 0 60000 65536"/>
              <a:gd name="T11" fmla="*/ 0 60000 65536"/>
              <a:gd name="T12" fmla="*/ 0 w 1255923"/>
              <a:gd name="T13" fmla="*/ 0 h 1024569"/>
              <a:gd name="T14" fmla="*/ 1255923 w 1255923"/>
              <a:gd name="T15" fmla="*/ 1024569 h 1024569"/>
            </a:gdLst>
            <a:ahLst/>
            <a:cxnLst>
              <a:cxn ang="T8">
                <a:pos x="T0" y="T1"/>
              </a:cxn>
              <a:cxn ang="T9">
                <a:pos x="T2" y="T3"/>
              </a:cxn>
              <a:cxn ang="T10">
                <a:pos x="T4" y="T5"/>
              </a:cxn>
              <a:cxn ang="T11">
                <a:pos x="T6" y="T7"/>
              </a:cxn>
            </a:cxnLst>
            <a:rect l="T12" t="T13" r="T14" b="T15"/>
            <a:pathLst>
              <a:path w="1255923" h="1024569">
                <a:moveTo>
                  <a:pt x="0" y="242371"/>
                </a:moveTo>
                <a:lnTo>
                  <a:pt x="705080" y="0"/>
                </a:lnTo>
                <a:lnTo>
                  <a:pt x="1255923" y="1024569"/>
                </a:lnTo>
                <a:lnTo>
                  <a:pt x="0" y="242371"/>
                </a:lnTo>
                <a:close/>
              </a:path>
            </a:pathLst>
          </a:custGeom>
          <a:solidFill>
            <a:srgbClr val="D11F4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0" name="任意多边形 18"/>
          <p:cNvSpPr>
            <a:spLocks noChangeArrowheads="1"/>
          </p:cNvSpPr>
          <p:nvPr userDrawn="1"/>
        </p:nvSpPr>
        <p:spPr bwMode="auto">
          <a:xfrm>
            <a:off x="1214438" y="2635250"/>
            <a:ext cx="644525" cy="165100"/>
          </a:xfrm>
          <a:custGeom>
            <a:avLst/>
            <a:gdLst>
              <a:gd name="T0" fmla="*/ 0 w 859315"/>
              <a:gd name="T1" fmla="*/ 11017 h 253388"/>
              <a:gd name="T2" fmla="*/ 859315 w 859315"/>
              <a:gd name="T3" fmla="*/ 0 h 253388"/>
              <a:gd name="T4" fmla="*/ 220337 w 859315"/>
              <a:gd name="T5" fmla="*/ 253388 h 253388"/>
              <a:gd name="T6" fmla="*/ 0 w 859315"/>
              <a:gd name="T7" fmla="*/ 11017 h 253388"/>
              <a:gd name="T8" fmla="*/ 0 60000 65536"/>
              <a:gd name="T9" fmla="*/ 0 60000 65536"/>
              <a:gd name="T10" fmla="*/ 0 60000 65536"/>
              <a:gd name="T11" fmla="*/ 0 60000 65536"/>
              <a:gd name="T12" fmla="*/ 0 w 859315"/>
              <a:gd name="T13" fmla="*/ 0 h 253388"/>
              <a:gd name="T14" fmla="*/ 859315 w 859315"/>
              <a:gd name="T15" fmla="*/ 253388 h 253388"/>
            </a:gdLst>
            <a:ahLst/>
            <a:cxnLst>
              <a:cxn ang="T8">
                <a:pos x="T0" y="T1"/>
              </a:cxn>
              <a:cxn ang="T9">
                <a:pos x="T2" y="T3"/>
              </a:cxn>
              <a:cxn ang="T10">
                <a:pos x="T4" y="T5"/>
              </a:cxn>
              <a:cxn ang="T11">
                <a:pos x="T6" y="T7"/>
              </a:cxn>
            </a:cxnLst>
            <a:rect l="T12" t="T13" r="T14" b="T15"/>
            <a:pathLst>
              <a:path w="859315" h="253388">
                <a:moveTo>
                  <a:pt x="0" y="11017"/>
                </a:moveTo>
                <a:lnTo>
                  <a:pt x="859315" y="0"/>
                </a:lnTo>
                <a:lnTo>
                  <a:pt x="220337" y="253388"/>
                </a:lnTo>
                <a:lnTo>
                  <a:pt x="0" y="11017"/>
                </a:lnTo>
                <a:close/>
              </a:path>
            </a:pathLst>
          </a:custGeom>
          <a:solidFill>
            <a:srgbClr val="34110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1" name="任意多边形 19"/>
          <p:cNvSpPr>
            <a:spLocks noChangeArrowheads="1"/>
          </p:cNvSpPr>
          <p:nvPr userDrawn="1"/>
        </p:nvSpPr>
        <p:spPr bwMode="auto">
          <a:xfrm>
            <a:off x="1222375" y="2420938"/>
            <a:ext cx="661988" cy="231775"/>
          </a:xfrm>
          <a:custGeom>
            <a:avLst/>
            <a:gdLst>
              <a:gd name="T0" fmla="*/ 0 w 881350"/>
              <a:gd name="T1" fmla="*/ 297456 h 308473"/>
              <a:gd name="T2" fmla="*/ 881350 w 881350"/>
              <a:gd name="T3" fmla="*/ 0 h 308473"/>
              <a:gd name="T4" fmla="*/ 837282 w 881350"/>
              <a:gd name="T5" fmla="*/ 308473 h 308473"/>
              <a:gd name="T6" fmla="*/ 0 w 881350"/>
              <a:gd name="T7" fmla="*/ 297456 h 308473"/>
              <a:gd name="T8" fmla="*/ 0 60000 65536"/>
              <a:gd name="T9" fmla="*/ 0 60000 65536"/>
              <a:gd name="T10" fmla="*/ 0 60000 65536"/>
              <a:gd name="T11" fmla="*/ 0 60000 65536"/>
              <a:gd name="T12" fmla="*/ 0 w 881350"/>
              <a:gd name="T13" fmla="*/ 0 h 308473"/>
              <a:gd name="T14" fmla="*/ 881350 w 881350"/>
              <a:gd name="T15" fmla="*/ 308473 h 308473"/>
            </a:gdLst>
            <a:ahLst/>
            <a:cxnLst>
              <a:cxn ang="T8">
                <a:pos x="T0" y="T1"/>
              </a:cxn>
              <a:cxn ang="T9">
                <a:pos x="T2" y="T3"/>
              </a:cxn>
              <a:cxn ang="T10">
                <a:pos x="T4" y="T5"/>
              </a:cxn>
              <a:cxn ang="T11">
                <a:pos x="T6" y="T7"/>
              </a:cxn>
            </a:cxnLst>
            <a:rect l="T12" t="T13" r="T14" b="T15"/>
            <a:pathLst>
              <a:path w="881350" h="308473">
                <a:moveTo>
                  <a:pt x="0" y="297456"/>
                </a:moveTo>
                <a:lnTo>
                  <a:pt x="881350" y="0"/>
                </a:lnTo>
                <a:lnTo>
                  <a:pt x="837282" y="308473"/>
                </a:lnTo>
                <a:lnTo>
                  <a:pt x="0" y="297456"/>
                </a:lnTo>
                <a:close/>
              </a:path>
            </a:pathLst>
          </a:custGeom>
          <a:solidFill>
            <a:srgbClr val="A61E3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2" name="任意多边形 21"/>
          <p:cNvSpPr>
            <a:spLocks noChangeArrowheads="1"/>
          </p:cNvSpPr>
          <p:nvPr userDrawn="1"/>
        </p:nvSpPr>
        <p:spPr bwMode="auto">
          <a:xfrm>
            <a:off x="884238" y="2189163"/>
            <a:ext cx="355600" cy="479425"/>
          </a:xfrm>
          <a:custGeom>
            <a:avLst/>
            <a:gdLst>
              <a:gd name="T0" fmla="*/ 0 w 473725"/>
              <a:gd name="T1" fmla="*/ 187287 h 638978"/>
              <a:gd name="T2" fmla="*/ 451691 w 473725"/>
              <a:gd name="T3" fmla="*/ 0 h 638978"/>
              <a:gd name="T4" fmla="*/ 473725 w 473725"/>
              <a:gd name="T5" fmla="*/ 638978 h 638978"/>
              <a:gd name="T6" fmla="*/ 0 w 473725"/>
              <a:gd name="T7" fmla="*/ 187287 h 638978"/>
              <a:gd name="T8" fmla="*/ 0 60000 65536"/>
              <a:gd name="T9" fmla="*/ 0 60000 65536"/>
              <a:gd name="T10" fmla="*/ 0 60000 65536"/>
              <a:gd name="T11" fmla="*/ 0 60000 65536"/>
              <a:gd name="T12" fmla="*/ 0 w 473725"/>
              <a:gd name="T13" fmla="*/ 0 h 638978"/>
              <a:gd name="T14" fmla="*/ 473725 w 473725"/>
              <a:gd name="T15" fmla="*/ 638978 h 638978"/>
            </a:gdLst>
            <a:ahLst/>
            <a:cxnLst>
              <a:cxn ang="T8">
                <a:pos x="T0" y="T1"/>
              </a:cxn>
              <a:cxn ang="T9">
                <a:pos x="T2" y="T3"/>
              </a:cxn>
              <a:cxn ang="T10">
                <a:pos x="T4" y="T5"/>
              </a:cxn>
              <a:cxn ang="T11">
                <a:pos x="T6" y="T7"/>
              </a:cxn>
            </a:cxnLst>
            <a:rect l="T12" t="T13" r="T14" b="T15"/>
            <a:pathLst>
              <a:path w="473725" h="638978">
                <a:moveTo>
                  <a:pt x="0" y="187287"/>
                </a:moveTo>
                <a:lnTo>
                  <a:pt x="451691" y="0"/>
                </a:lnTo>
                <a:lnTo>
                  <a:pt x="473725" y="638978"/>
                </a:lnTo>
                <a:lnTo>
                  <a:pt x="0" y="187287"/>
                </a:lnTo>
                <a:close/>
              </a:path>
            </a:pathLst>
          </a:custGeom>
          <a:solidFill>
            <a:srgbClr val="BD20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3" name="任意多边形 22"/>
          <p:cNvSpPr>
            <a:spLocks noChangeArrowheads="1"/>
          </p:cNvSpPr>
          <p:nvPr userDrawn="1"/>
        </p:nvSpPr>
        <p:spPr bwMode="auto">
          <a:xfrm>
            <a:off x="858838" y="1314450"/>
            <a:ext cx="355600" cy="1031875"/>
          </a:xfrm>
          <a:custGeom>
            <a:avLst/>
            <a:gdLst>
              <a:gd name="T0" fmla="*/ 319489 w 473726"/>
              <a:gd name="T1" fmla="*/ 0 h 1377108"/>
              <a:gd name="T2" fmla="*/ 473726 w 473726"/>
              <a:gd name="T3" fmla="*/ 1244906 h 1377108"/>
              <a:gd name="T4" fmla="*/ 0 w 473726"/>
              <a:gd name="T5" fmla="*/ 1377108 h 1377108"/>
              <a:gd name="T6" fmla="*/ 319489 w 473726"/>
              <a:gd name="T7" fmla="*/ 0 h 1377108"/>
              <a:gd name="T8" fmla="*/ 0 60000 65536"/>
              <a:gd name="T9" fmla="*/ 0 60000 65536"/>
              <a:gd name="T10" fmla="*/ 0 60000 65536"/>
              <a:gd name="T11" fmla="*/ 0 60000 65536"/>
              <a:gd name="T12" fmla="*/ 0 w 473726"/>
              <a:gd name="T13" fmla="*/ 0 h 1377108"/>
              <a:gd name="T14" fmla="*/ 473726 w 473726"/>
              <a:gd name="T15" fmla="*/ 1377108 h 1377108"/>
            </a:gdLst>
            <a:ahLst/>
            <a:cxnLst>
              <a:cxn ang="T8">
                <a:pos x="T0" y="T1"/>
              </a:cxn>
              <a:cxn ang="T9">
                <a:pos x="T2" y="T3"/>
              </a:cxn>
              <a:cxn ang="T10">
                <a:pos x="T4" y="T5"/>
              </a:cxn>
              <a:cxn ang="T11">
                <a:pos x="T6" y="T7"/>
              </a:cxn>
            </a:cxnLst>
            <a:rect l="T12" t="T13" r="T14" b="T15"/>
            <a:pathLst>
              <a:path w="473726" h="1377108">
                <a:moveTo>
                  <a:pt x="319489" y="0"/>
                </a:moveTo>
                <a:lnTo>
                  <a:pt x="473726" y="1244906"/>
                </a:lnTo>
                <a:lnTo>
                  <a:pt x="0" y="1377108"/>
                </a:lnTo>
                <a:lnTo>
                  <a:pt x="319489" y="0"/>
                </a:lnTo>
                <a:close/>
              </a:path>
            </a:pathLst>
          </a:custGeom>
          <a:solidFill>
            <a:srgbClr val="F172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4" name="任意多边形 24"/>
          <p:cNvSpPr>
            <a:spLocks noChangeArrowheads="1"/>
          </p:cNvSpPr>
          <p:nvPr userDrawn="1"/>
        </p:nvSpPr>
        <p:spPr bwMode="auto">
          <a:xfrm>
            <a:off x="1090613" y="1330325"/>
            <a:ext cx="347662" cy="982663"/>
          </a:xfrm>
          <a:custGeom>
            <a:avLst/>
            <a:gdLst>
              <a:gd name="T0" fmla="*/ 0 w 451692"/>
              <a:gd name="T1" fmla="*/ 0 h 1233889"/>
              <a:gd name="T2" fmla="*/ 451692 w 451692"/>
              <a:gd name="T3" fmla="*/ 352539 h 1233889"/>
              <a:gd name="T4" fmla="*/ 165253 w 451692"/>
              <a:gd name="T5" fmla="*/ 1233889 h 1233889"/>
              <a:gd name="T6" fmla="*/ 0 w 451692"/>
              <a:gd name="T7" fmla="*/ 0 h 1233889"/>
              <a:gd name="T8" fmla="*/ 0 60000 65536"/>
              <a:gd name="T9" fmla="*/ 0 60000 65536"/>
              <a:gd name="T10" fmla="*/ 0 60000 65536"/>
              <a:gd name="T11" fmla="*/ 0 60000 65536"/>
              <a:gd name="T12" fmla="*/ 0 w 451692"/>
              <a:gd name="T13" fmla="*/ 0 h 1233889"/>
              <a:gd name="T14" fmla="*/ 451692 w 451692"/>
              <a:gd name="T15" fmla="*/ 1233889 h 1233889"/>
            </a:gdLst>
            <a:ahLst/>
            <a:cxnLst>
              <a:cxn ang="T8">
                <a:pos x="T0" y="T1"/>
              </a:cxn>
              <a:cxn ang="T9">
                <a:pos x="T2" y="T3"/>
              </a:cxn>
              <a:cxn ang="T10">
                <a:pos x="T4" y="T5"/>
              </a:cxn>
              <a:cxn ang="T11">
                <a:pos x="T6" y="T7"/>
              </a:cxn>
            </a:cxnLst>
            <a:rect l="T12" t="T13" r="T14" b="T15"/>
            <a:pathLst>
              <a:path w="451692" h="1233889">
                <a:moveTo>
                  <a:pt x="0" y="0"/>
                </a:moveTo>
                <a:lnTo>
                  <a:pt x="451692" y="352539"/>
                </a:lnTo>
                <a:lnTo>
                  <a:pt x="165253" y="1233889"/>
                </a:lnTo>
                <a:lnTo>
                  <a:pt x="0" y="0"/>
                </a:lnTo>
                <a:close/>
              </a:path>
            </a:pathLst>
          </a:custGeom>
          <a:solidFill>
            <a:srgbClr val="E925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5" name="任意多边形 25"/>
          <p:cNvSpPr>
            <a:spLocks noChangeArrowheads="1"/>
          </p:cNvSpPr>
          <p:nvPr userDrawn="1"/>
        </p:nvSpPr>
        <p:spPr bwMode="auto">
          <a:xfrm>
            <a:off x="1231900" y="1593850"/>
            <a:ext cx="635000" cy="603250"/>
          </a:xfrm>
          <a:custGeom>
            <a:avLst/>
            <a:gdLst>
              <a:gd name="T0" fmla="*/ 275422 w 848299"/>
              <a:gd name="T1" fmla="*/ 0 h 804232"/>
              <a:gd name="T2" fmla="*/ 848299 w 848299"/>
              <a:gd name="T3" fmla="*/ 407625 h 804232"/>
              <a:gd name="T4" fmla="*/ 0 w 848299"/>
              <a:gd name="T5" fmla="*/ 804232 h 804232"/>
              <a:gd name="T6" fmla="*/ 275422 w 848299"/>
              <a:gd name="T7" fmla="*/ 0 h 804232"/>
              <a:gd name="T8" fmla="*/ 0 60000 65536"/>
              <a:gd name="T9" fmla="*/ 0 60000 65536"/>
              <a:gd name="T10" fmla="*/ 0 60000 65536"/>
              <a:gd name="T11" fmla="*/ 0 60000 65536"/>
              <a:gd name="T12" fmla="*/ 0 w 848299"/>
              <a:gd name="T13" fmla="*/ 0 h 804232"/>
              <a:gd name="T14" fmla="*/ 848299 w 848299"/>
              <a:gd name="T15" fmla="*/ 804232 h 804232"/>
            </a:gdLst>
            <a:ahLst/>
            <a:cxnLst>
              <a:cxn ang="T8">
                <a:pos x="T0" y="T1"/>
              </a:cxn>
              <a:cxn ang="T9">
                <a:pos x="T2" y="T3"/>
              </a:cxn>
              <a:cxn ang="T10">
                <a:pos x="T4" y="T5"/>
              </a:cxn>
              <a:cxn ang="T11">
                <a:pos x="T6" y="T7"/>
              </a:cxn>
            </a:cxnLst>
            <a:rect l="T12" t="T13" r="T14" b="T15"/>
            <a:pathLst>
              <a:path w="848299" h="804232">
                <a:moveTo>
                  <a:pt x="275422" y="0"/>
                </a:moveTo>
                <a:lnTo>
                  <a:pt x="848299" y="407625"/>
                </a:lnTo>
                <a:lnTo>
                  <a:pt x="0" y="804232"/>
                </a:lnTo>
                <a:lnTo>
                  <a:pt x="275422" y="0"/>
                </a:lnTo>
                <a:close/>
              </a:path>
            </a:pathLst>
          </a:custGeom>
          <a:solidFill>
            <a:srgbClr val="C9203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6" name="任意多边形 27"/>
          <p:cNvSpPr>
            <a:spLocks noChangeArrowheads="1"/>
          </p:cNvSpPr>
          <p:nvPr userDrawn="1"/>
        </p:nvSpPr>
        <p:spPr bwMode="auto">
          <a:xfrm>
            <a:off x="1222375" y="2206625"/>
            <a:ext cx="223838" cy="438150"/>
          </a:xfrm>
          <a:custGeom>
            <a:avLst/>
            <a:gdLst>
              <a:gd name="T0" fmla="*/ 0 w 297456"/>
              <a:gd name="T1" fmla="*/ 0 h 583894"/>
              <a:gd name="T2" fmla="*/ 297456 w 297456"/>
              <a:gd name="T3" fmla="*/ 242371 h 583894"/>
              <a:gd name="T4" fmla="*/ 0 w 297456"/>
              <a:gd name="T5" fmla="*/ 583894 h 583894"/>
              <a:gd name="T6" fmla="*/ 0 w 297456"/>
              <a:gd name="T7" fmla="*/ 0 h 583894"/>
              <a:gd name="T8" fmla="*/ 0 60000 65536"/>
              <a:gd name="T9" fmla="*/ 0 60000 65536"/>
              <a:gd name="T10" fmla="*/ 0 60000 65536"/>
              <a:gd name="T11" fmla="*/ 0 60000 65536"/>
              <a:gd name="T12" fmla="*/ 0 w 297456"/>
              <a:gd name="T13" fmla="*/ 0 h 583894"/>
              <a:gd name="T14" fmla="*/ 297456 w 297456"/>
              <a:gd name="T15" fmla="*/ 583894 h 583894"/>
            </a:gdLst>
            <a:ahLst/>
            <a:cxnLst>
              <a:cxn ang="T8">
                <a:pos x="T0" y="T1"/>
              </a:cxn>
              <a:cxn ang="T9">
                <a:pos x="T2" y="T3"/>
              </a:cxn>
              <a:cxn ang="T10">
                <a:pos x="T4" y="T5"/>
              </a:cxn>
              <a:cxn ang="T11">
                <a:pos x="T6" y="T7"/>
              </a:cxn>
            </a:cxnLst>
            <a:rect l="T12" t="T13" r="T14" b="T15"/>
            <a:pathLst>
              <a:path w="297456" h="583894">
                <a:moveTo>
                  <a:pt x="0" y="0"/>
                </a:moveTo>
                <a:lnTo>
                  <a:pt x="297456" y="242371"/>
                </a:lnTo>
                <a:lnTo>
                  <a:pt x="0" y="583894"/>
                </a:lnTo>
                <a:lnTo>
                  <a:pt x="0" y="0"/>
                </a:lnTo>
                <a:close/>
              </a:path>
            </a:pathLst>
          </a:custGeom>
          <a:solidFill>
            <a:srgbClr val="5F0B1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7" name="任意多边形 32"/>
          <p:cNvSpPr>
            <a:spLocks noChangeArrowheads="1"/>
          </p:cNvSpPr>
          <p:nvPr userDrawn="1"/>
        </p:nvSpPr>
        <p:spPr bwMode="auto">
          <a:xfrm>
            <a:off x="1420813" y="1593850"/>
            <a:ext cx="900112" cy="736600"/>
          </a:xfrm>
          <a:custGeom>
            <a:avLst/>
            <a:gdLst>
              <a:gd name="T0" fmla="*/ 0 w 1134738"/>
              <a:gd name="T1" fmla="*/ 0 h 881350"/>
              <a:gd name="T2" fmla="*/ 1134738 w 1134738"/>
              <a:gd name="T3" fmla="*/ 881350 h 881350"/>
              <a:gd name="T4" fmla="*/ 627962 w 1134738"/>
              <a:gd name="T5" fmla="*/ 165253 h 881350"/>
              <a:gd name="T6" fmla="*/ 0 w 1134738"/>
              <a:gd name="T7" fmla="*/ 0 h 881350"/>
              <a:gd name="T8" fmla="*/ 0 60000 65536"/>
              <a:gd name="T9" fmla="*/ 0 60000 65536"/>
              <a:gd name="T10" fmla="*/ 0 60000 65536"/>
              <a:gd name="T11" fmla="*/ 0 60000 65536"/>
              <a:gd name="T12" fmla="*/ 0 w 1134738"/>
              <a:gd name="T13" fmla="*/ 0 h 881350"/>
              <a:gd name="T14" fmla="*/ 1134738 w 1134738"/>
              <a:gd name="T15" fmla="*/ 881350 h 881350"/>
            </a:gdLst>
            <a:ahLst/>
            <a:cxnLst>
              <a:cxn ang="T8">
                <a:pos x="T0" y="T1"/>
              </a:cxn>
              <a:cxn ang="T9">
                <a:pos x="T2" y="T3"/>
              </a:cxn>
              <a:cxn ang="T10">
                <a:pos x="T4" y="T5"/>
              </a:cxn>
              <a:cxn ang="T11">
                <a:pos x="T6" y="T7"/>
              </a:cxn>
            </a:cxnLst>
            <a:rect l="T12" t="T13" r="T14" b="T15"/>
            <a:pathLst>
              <a:path w="1134738" h="881350">
                <a:moveTo>
                  <a:pt x="0" y="0"/>
                </a:moveTo>
                <a:lnTo>
                  <a:pt x="1134738" y="881350"/>
                </a:lnTo>
                <a:lnTo>
                  <a:pt x="627962" y="165253"/>
                </a:lnTo>
                <a:lnTo>
                  <a:pt x="0" y="0"/>
                </a:lnTo>
                <a:close/>
              </a:path>
            </a:pathLst>
          </a:custGeom>
          <a:solidFill>
            <a:srgbClr val="EA2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8" name="任意多边形 33"/>
          <p:cNvSpPr>
            <a:spLocks noChangeArrowheads="1"/>
          </p:cNvSpPr>
          <p:nvPr userDrawn="1"/>
        </p:nvSpPr>
        <p:spPr bwMode="auto">
          <a:xfrm>
            <a:off x="1866900" y="1949450"/>
            <a:ext cx="388938" cy="447675"/>
          </a:xfrm>
          <a:custGeom>
            <a:avLst/>
            <a:gdLst>
              <a:gd name="T0" fmla="*/ 517793 w 517793"/>
              <a:gd name="T1" fmla="*/ 418641 h 594911"/>
              <a:gd name="T2" fmla="*/ 0 w 517793"/>
              <a:gd name="T3" fmla="*/ 594911 h 594911"/>
              <a:gd name="T4" fmla="*/ 11017 w 517793"/>
              <a:gd name="T5" fmla="*/ 0 h 594911"/>
              <a:gd name="T6" fmla="*/ 517793 w 517793"/>
              <a:gd name="T7" fmla="*/ 418641 h 594911"/>
              <a:gd name="T8" fmla="*/ 0 60000 65536"/>
              <a:gd name="T9" fmla="*/ 0 60000 65536"/>
              <a:gd name="T10" fmla="*/ 0 60000 65536"/>
              <a:gd name="T11" fmla="*/ 0 60000 65536"/>
              <a:gd name="T12" fmla="*/ 0 w 517793"/>
              <a:gd name="T13" fmla="*/ 0 h 594911"/>
              <a:gd name="T14" fmla="*/ 517793 w 517793"/>
              <a:gd name="T15" fmla="*/ 594911 h 594911"/>
            </a:gdLst>
            <a:ahLst/>
            <a:cxnLst>
              <a:cxn ang="T8">
                <a:pos x="T0" y="T1"/>
              </a:cxn>
              <a:cxn ang="T9">
                <a:pos x="T2" y="T3"/>
              </a:cxn>
              <a:cxn ang="T10">
                <a:pos x="T4" y="T5"/>
              </a:cxn>
              <a:cxn ang="T11">
                <a:pos x="T6" y="T7"/>
              </a:cxn>
            </a:cxnLst>
            <a:rect l="T12" t="T13" r="T14" b="T15"/>
            <a:pathLst>
              <a:path w="517793" h="594911">
                <a:moveTo>
                  <a:pt x="517793" y="418641"/>
                </a:moveTo>
                <a:lnTo>
                  <a:pt x="0" y="594911"/>
                </a:lnTo>
                <a:lnTo>
                  <a:pt x="11017" y="0"/>
                </a:lnTo>
                <a:lnTo>
                  <a:pt x="517793" y="418641"/>
                </a:lnTo>
                <a:close/>
              </a:path>
            </a:pathLst>
          </a:custGeom>
          <a:solidFill>
            <a:srgbClr val="C41F4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69" name="任意多边形 37"/>
          <p:cNvSpPr>
            <a:spLocks noChangeArrowheads="1"/>
          </p:cNvSpPr>
          <p:nvPr userDrawn="1"/>
        </p:nvSpPr>
        <p:spPr bwMode="auto">
          <a:xfrm>
            <a:off x="1454150" y="1273175"/>
            <a:ext cx="933450" cy="461963"/>
          </a:xfrm>
          <a:custGeom>
            <a:avLst/>
            <a:gdLst>
              <a:gd name="T0" fmla="*/ 0 w 1244906"/>
              <a:gd name="T1" fmla="*/ 418641 h 572878"/>
              <a:gd name="T2" fmla="*/ 1244906 w 1244906"/>
              <a:gd name="T3" fmla="*/ 0 h 572878"/>
              <a:gd name="T4" fmla="*/ 561861 w 1244906"/>
              <a:gd name="T5" fmla="*/ 572878 h 572878"/>
              <a:gd name="T6" fmla="*/ 0 w 1244906"/>
              <a:gd name="T7" fmla="*/ 418641 h 572878"/>
              <a:gd name="T8" fmla="*/ 0 60000 65536"/>
              <a:gd name="T9" fmla="*/ 0 60000 65536"/>
              <a:gd name="T10" fmla="*/ 0 60000 65536"/>
              <a:gd name="T11" fmla="*/ 0 60000 65536"/>
              <a:gd name="T12" fmla="*/ 0 w 1244906"/>
              <a:gd name="T13" fmla="*/ 0 h 572878"/>
              <a:gd name="T14" fmla="*/ 1244906 w 1244906"/>
              <a:gd name="T15" fmla="*/ 572878 h 572878"/>
            </a:gdLst>
            <a:ahLst/>
            <a:cxnLst>
              <a:cxn ang="T8">
                <a:pos x="T0" y="T1"/>
              </a:cxn>
              <a:cxn ang="T9">
                <a:pos x="T2" y="T3"/>
              </a:cxn>
              <a:cxn ang="T10">
                <a:pos x="T4" y="T5"/>
              </a:cxn>
              <a:cxn ang="T11">
                <a:pos x="T6" y="T7"/>
              </a:cxn>
            </a:cxnLst>
            <a:rect l="T12" t="T13" r="T14" b="T15"/>
            <a:pathLst>
              <a:path w="1244906" h="572878">
                <a:moveTo>
                  <a:pt x="0" y="418641"/>
                </a:moveTo>
                <a:lnTo>
                  <a:pt x="1244906" y="0"/>
                </a:lnTo>
                <a:lnTo>
                  <a:pt x="561861" y="572878"/>
                </a:lnTo>
                <a:lnTo>
                  <a:pt x="0" y="418641"/>
                </a:lnTo>
                <a:close/>
              </a:path>
            </a:pathLst>
          </a:custGeom>
          <a:solidFill>
            <a:srgbClr val="F26F2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0" name="任意多边形 41"/>
          <p:cNvSpPr>
            <a:spLocks noChangeArrowheads="1"/>
          </p:cNvSpPr>
          <p:nvPr userDrawn="1"/>
        </p:nvSpPr>
        <p:spPr bwMode="auto">
          <a:xfrm>
            <a:off x="2263775" y="1585913"/>
            <a:ext cx="900113" cy="669925"/>
          </a:xfrm>
          <a:custGeom>
            <a:avLst/>
            <a:gdLst>
              <a:gd name="T0" fmla="*/ 176269 w 1200838"/>
              <a:gd name="T1" fmla="*/ 0 h 892366"/>
              <a:gd name="T2" fmla="*/ 0 w 1200838"/>
              <a:gd name="T3" fmla="*/ 892366 h 892366"/>
              <a:gd name="T4" fmla="*/ 1200838 w 1200838"/>
              <a:gd name="T5" fmla="*/ 154236 h 892366"/>
              <a:gd name="T6" fmla="*/ 176269 w 1200838"/>
              <a:gd name="T7" fmla="*/ 0 h 892366"/>
              <a:gd name="T8" fmla="*/ 0 60000 65536"/>
              <a:gd name="T9" fmla="*/ 0 60000 65536"/>
              <a:gd name="T10" fmla="*/ 0 60000 65536"/>
              <a:gd name="T11" fmla="*/ 0 60000 65536"/>
              <a:gd name="T12" fmla="*/ 0 w 1200838"/>
              <a:gd name="T13" fmla="*/ 0 h 892366"/>
              <a:gd name="T14" fmla="*/ 1200838 w 1200838"/>
              <a:gd name="T15" fmla="*/ 892366 h 892366"/>
            </a:gdLst>
            <a:ahLst/>
            <a:cxnLst>
              <a:cxn ang="T8">
                <a:pos x="T0" y="T1"/>
              </a:cxn>
              <a:cxn ang="T9">
                <a:pos x="T2" y="T3"/>
              </a:cxn>
              <a:cxn ang="T10">
                <a:pos x="T4" y="T5"/>
              </a:cxn>
              <a:cxn ang="T11">
                <a:pos x="T6" y="T7"/>
              </a:cxn>
            </a:cxnLst>
            <a:rect l="T12" t="T13" r="T14" b="T15"/>
            <a:pathLst>
              <a:path w="1200838" h="892366">
                <a:moveTo>
                  <a:pt x="176269" y="0"/>
                </a:moveTo>
                <a:lnTo>
                  <a:pt x="0" y="892366"/>
                </a:lnTo>
                <a:lnTo>
                  <a:pt x="1200838" y="154236"/>
                </a:lnTo>
                <a:lnTo>
                  <a:pt x="176269"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1" name="任意多边形 42"/>
          <p:cNvSpPr>
            <a:spLocks noChangeArrowheads="1"/>
          </p:cNvSpPr>
          <p:nvPr userDrawn="1"/>
        </p:nvSpPr>
        <p:spPr bwMode="auto">
          <a:xfrm>
            <a:off x="1892300" y="1644650"/>
            <a:ext cx="495300" cy="603250"/>
          </a:xfrm>
          <a:custGeom>
            <a:avLst/>
            <a:gdLst>
              <a:gd name="T0" fmla="*/ 0 w 661012"/>
              <a:gd name="T1" fmla="*/ 110168 h 804231"/>
              <a:gd name="T2" fmla="*/ 661012 w 661012"/>
              <a:gd name="T3" fmla="*/ 0 h 804231"/>
              <a:gd name="T4" fmla="*/ 495759 w 661012"/>
              <a:gd name="T5" fmla="*/ 804231 h 804231"/>
              <a:gd name="T6" fmla="*/ 0 w 661012"/>
              <a:gd name="T7" fmla="*/ 110168 h 804231"/>
              <a:gd name="T8" fmla="*/ 0 60000 65536"/>
              <a:gd name="T9" fmla="*/ 0 60000 65536"/>
              <a:gd name="T10" fmla="*/ 0 60000 65536"/>
              <a:gd name="T11" fmla="*/ 0 60000 65536"/>
              <a:gd name="T12" fmla="*/ 0 w 661012"/>
              <a:gd name="T13" fmla="*/ 0 h 804231"/>
              <a:gd name="T14" fmla="*/ 661012 w 661012"/>
              <a:gd name="T15" fmla="*/ 804231 h 804231"/>
            </a:gdLst>
            <a:ahLst/>
            <a:cxnLst>
              <a:cxn ang="T8">
                <a:pos x="T0" y="T1"/>
              </a:cxn>
              <a:cxn ang="T9">
                <a:pos x="T2" y="T3"/>
              </a:cxn>
              <a:cxn ang="T10">
                <a:pos x="T4" y="T5"/>
              </a:cxn>
              <a:cxn ang="T11">
                <a:pos x="T6" y="T7"/>
              </a:cxn>
            </a:cxnLst>
            <a:rect l="T12" t="T13" r="T14" b="T15"/>
            <a:pathLst>
              <a:path w="661012" h="804231">
                <a:moveTo>
                  <a:pt x="0" y="110168"/>
                </a:moveTo>
                <a:lnTo>
                  <a:pt x="661012" y="0"/>
                </a:lnTo>
                <a:lnTo>
                  <a:pt x="495759" y="804231"/>
                </a:lnTo>
                <a:lnTo>
                  <a:pt x="0" y="110168"/>
                </a:lnTo>
                <a:close/>
              </a:path>
            </a:pathLst>
          </a:custGeom>
          <a:solidFill>
            <a:srgbClr val="F2592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2" name="任意多边形 43"/>
          <p:cNvSpPr>
            <a:spLocks noChangeArrowheads="1"/>
          </p:cNvSpPr>
          <p:nvPr userDrawn="1"/>
        </p:nvSpPr>
        <p:spPr bwMode="auto">
          <a:xfrm>
            <a:off x="2279650" y="1676400"/>
            <a:ext cx="901700" cy="571500"/>
          </a:xfrm>
          <a:custGeom>
            <a:avLst/>
            <a:gdLst>
              <a:gd name="T0" fmla="*/ 1134737 w 1134737"/>
              <a:gd name="T1" fmla="*/ 0 h 672029"/>
              <a:gd name="T2" fmla="*/ 1046602 w 1134737"/>
              <a:gd name="T3" fmla="*/ 374573 h 672029"/>
              <a:gd name="T4" fmla="*/ 0 w 1134737"/>
              <a:gd name="T5" fmla="*/ 672029 h 672029"/>
              <a:gd name="T6" fmla="*/ 1134737 w 1134737"/>
              <a:gd name="T7" fmla="*/ 0 h 672029"/>
              <a:gd name="T8" fmla="*/ 0 60000 65536"/>
              <a:gd name="T9" fmla="*/ 0 60000 65536"/>
              <a:gd name="T10" fmla="*/ 0 60000 65536"/>
              <a:gd name="T11" fmla="*/ 0 60000 65536"/>
              <a:gd name="T12" fmla="*/ 0 w 1134737"/>
              <a:gd name="T13" fmla="*/ 0 h 672029"/>
              <a:gd name="T14" fmla="*/ 1134737 w 1134737"/>
              <a:gd name="T15" fmla="*/ 672029 h 672029"/>
            </a:gdLst>
            <a:ahLst/>
            <a:cxnLst>
              <a:cxn ang="T8">
                <a:pos x="T0" y="T1"/>
              </a:cxn>
              <a:cxn ang="T9">
                <a:pos x="T2" y="T3"/>
              </a:cxn>
              <a:cxn ang="T10">
                <a:pos x="T4" y="T5"/>
              </a:cxn>
              <a:cxn ang="T11">
                <a:pos x="T6" y="T7"/>
              </a:cxn>
            </a:cxnLst>
            <a:rect l="T12" t="T13" r="T14" b="T15"/>
            <a:pathLst>
              <a:path w="1134737" h="672029">
                <a:moveTo>
                  <a:pt x="1134737" y="0"/>
                </a:moveTo>
                <a:lnTo>
                  <a:pt x="1046602" y="374573"/>
                </a:lnTo>
                <a:lnTo>
                  <a:pt x="0" y="672029"/>
                </a:lnTo>
                <a:lnTo>
                  <a:pt x="1134737" y="0"/>
                </a:lnTo>
                <a:close/>
              </a:path>
            </a:pathLst>
          </a:custGeom>
          <a:solidFill>
            <a:srgbClr val="270C0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3" name="任意多边形 45"/>
          <p:cNvSpPr>
            <a:spLocks noChangeArrowheads="1"/>
          </p:cNvSpPr>
          <p:nvPr userDrawn="1"/>
        </p:nvSpPr>
        <p:spPr bwMode="auto">
          <a:xfrm>
            <a:off x="3173413" y="1476375"/>
            <a:ext cx="982662" cy="231775"/>
          </a:xfrm>
          <a:custGeom>
            <a:avLst/>
            <a:gdLst>
              <a:gd name="T0" fmla="*/ 0 w 1311007"/>
              <a:gd name="T1" fmla="*/ 264405 h 264405"/>
              <a:gd name="T2" fmla="*/ 462709 w 1311007"/>
              <a:gd name="T3" fmla="*/ 0 h 264405"/>
              <a:gd name="T4" fmla="*/ 1311007 w 1311007"/>
              <a:gd name="T5" fmla="*/ 220337 h 264405"/>
              <a:gd name="T6" fmla="*/ 0 w 1311007"/>
              <a:gd name="T7" fmla="*/ 264405 h 264405"/>
              <a:gd name="T8" fmla="*/ 0 60000 65536"/>
              <a:gd name="T9" fmla="*/ 0 60000 65536"/>
              <a:gd name="T10" fmla="*/ 0 60000 65536"/>
              <a:gd name="T11" fmla="*/ 0 60000 65536"/>
              <a:gd name="T12" fmla="*/ 0 w 1311007"/>
              <a:gd name="T13" fmla="*/ 0 h 264405"/>
              <a:gd name="T14" fmla="*/ 1311007 w 1311007"/>
              <a:gd name="T15" fmla="*/ 264405 h 264405"/>
            </a:gdLst>
            <a:ahLst/>
            <a:cxnLst>
              <a:cxn ang="T8">
                <a:pos x="T0" y="T1"/>
              </a:cxn>
              <a:cxn ang="T9">
                <a:pos x="T2" y="T3"/>
              </a:cxn>
              <a:cxn ang="T10">
                <a:pos x="T4" y="T5"/>
              </a:cxn>
              <a:cxn ang="T11">
                <a:pos x="T6" y="T7"/>
              </a:cxn>
            </a:cxnLst>
            <a:rect l="T12" t="T13" r="T14" b="T15"/>
            <a:pathLst>
              <a:path w="1311007" h="264405">
                <a:moveTo>
                  <a:pt x="0" y="264405"/>
                </a:moveTo>
                <a:lnTo>
                  <a:pt x="462709" y="0"/>
                </a:lnTo>
                <a:lnTo>
                  <a:pt x="1311007" y="220337"/>
                </a:lnTo>
                <a:lnTo>
                  <a:pt x="0" y="264405"/>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4" name="任意多边形 49"/>
          <p:cNvSpPr>
            <a:spLocks noChangeArrowheads="1"/>
          </p:cNvSpPr>
          <p:nvPr userDrawn="1"/>
        </p:nvSpPr>
        <p:spPr bwMode="auto">
          <a:xfrm>
            <a:off x="2263775" y="2065338"/>
            <a:ext cx="958850" cy="223837"/>
          </a:xfrm>
          <a:custGeom>
            <a:avLst/>
            <a:gdLst>
              <a:gd name="T0" fmla="*/ 0 w 1277956"/>
              <a:gd name="T1" fmla="*/ 220337 h 286438"/>
              <a:gd name="T2" fmla="*/ 572877 w 1277956"/>
              <a:gd name="T3" fmla="*/ 286438 h 286438"/>
              <a:gd name="T4" fmla="*/ 1277956 w 1277956"/>
              <a:gd name="T5" fmla="*/ 0 h 286438"/>
              <a:gd name="T6" fmla="*/ 0 w 1277956"/>
              <a:gd name="T7" fmla="*/ 220337 h 286438"/>
              <a:gd name="T8" fmla="*/ 0 60000 65536"/>
              <a:gd name="T9" fmla="*/ 0 60000 65536"/>
              <a:gd name="T10" fmla="*/ 0 60000 65536"/>
              <a:gd name="T11" fmla="*/ 0 60000 65536"/>
              <a:gd name="T12" fmla="*/ 0 w 1277956"/>
              <a:gd name="T13" fmla="*/ 0 h 286438"/>
              <a:gd name="T14" fmla="*/ 1277956 w 1277956"/>
              <a:gd name="T15" fmla="*/ 286438 h 286438"/>
            </a:gdLst>
            <a:ahLst/>
            <a:cxnLst>
              <a:cxn ang="T8">
                <a:pos x="T0" y="T1"/>
              </a:cxn>
              <a:cxn ang="T9">
                <a:pos x="T2" y="T3"/>
              </a:cxn>
              <a:cxn ang="T10">
                <a:pos x="T4" y="T5"/>
              </a:cxn>
              <a:cxn ang="T11">
                <a:pos x="T6" y="T7"/>
              </a:cxn>
            </a:cxnLst>
            <a:rect l="T12" t="T13" r="T14" b="T15"/>
            <a:pathLst>
              <a:path w="1277956" h="286438">
                <a:moveTo>
                  <a:pt x="0" y="220337"/>
                </a:moveTo>
                <a:lnTo>
                  <a:pt x="572877" y="286438"/>
                </a:lnTo>
                <a:lnTo>
                  <a:pt x="1277956" y="0"/>
                </a:lnTo>
                <a:lnTo>
                  <a:pt x="0" y="220337"/>
                </a:lnTo>
                <a:close/>
              </a:path>
            </a:pathLst>
          </a:custGeom>
          <a:solidFill>
            <a:srgbClr val="F3AD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5" name="任意多边形 51"/>
          <p:cNvSpPr>
            <a:spLocks noChangeArrowheads="1"/>
          </p:cNvSpPr>
          <p:nvPr userDrawn="1"/>
        </p:nvSpPr>
        <p:spPr bwMode="auto">
          <a:xfrm>
            <a:off x="2255838" y="2279650"/>
            <a:ext cx="768350" cy="1092200"/>
          </a:xfrm>
          <a:custGeom>
            <a:avLst/>
            <a:gdLst>
              <a:gd name="T0" fmla="*/ 561860 w 1002534"/>
              <a:gd name="T1" fmla="*/ 0 h 1454227"/>
              <a:gd name="T2" fmla="*/ 1002534 w 1002534"/>
              <a:gd name="T3" fmla="*/ 66101 h 1454227"/>
              <a:gd name="T4" fmla="*/ 0 w 1002534"/>
              <a:gd name="T5" fmla="*/ 1454227 h 1454227"/>
              <a:gd name="T6" fmla="*/ 561860 w 1002534"/>
              <a:gd name="T7" fmla="*/ 0 h 1454227"/>
              <a:gd name="T8" fmla="*/ 0 60000 65536"/>
              <a:gd name="T9" fmla="*/ 0 60000 65536"/>
              <a:gd name="T10" fmla="*/ 0 60000 65536"/>
              <a:gd name="T11" fmla="*/ 0 60000 65536"/>
              <a:gd name="T12" fmla="*/ 0 w 1002534"/>
              <a:gd name="T13" fmla="*/ 0 h 1454227"/>
              <a:gd name="T14" fmla="*/ 1002534 w 1002534"/>
              <a:gd name="T15" fmla="*/ 1454227 h 1454227"/>
            </a:gdLst>
            <a:ahLst/>
            <a:cxnLst>
              <a:cxn ang="T8">
                <a:pos x="T0" y="T1"/>
              </a:cxn>
              <a:cxn ang="T9">
                <a:pos x="T2" y="T3"/>
              </a:cxn>
              <a:cxn ang="T10">
                <a:pos x="T4" y="T5"/>
              </a:cxn>
              <a:cxn ang="T11">
                <a:pos x="T6" y="T7"/>
              </a:cxn>
            </a:cxnLst>
            <a:rect l="T12" t="T13" r="T14" b="T15"/>
            <a:pathLst>
              <a:path w="1002534" h="1454227">
                <a:moveTo>
                  <a:pt x="561860" y="0"/>
                </a:moveTo>
                <a:lnTo>
                  <a:pt x="1002534" y="66101"/>
                </a:lnTo>
                <a:lnTo>
                  <a:pt x="0" y="1454227"/>
                </a:lnTo>
                <a:lnTo>
                  <a:pt x="561860" y="0"/>
                </a:lnTo>
                <a:close/>
              </a:path>
            </a:pathLst>
          </a:custGeom>
          <a:solidFill>
            <a:srgbClr val="F159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6" name="任意多边形 52"/>
          <p:cNvSpPr>
            <a:spLocks noChangeArrowheads="1"/>
          </p:cNvSpPr>
          <p:nvPr userDrawn="1"/>
        </p:nvSpPr>
        <p:spPr bwMode="auto">
          <a:xfrm>
            <a:off x="2247900" y="2330450"/>
            <a:ext cx="1354138" cy="1057275"/>
          </a:xfrm>
          <a:custGeom>
            <a:avLst/>
            <a:gdLst>
              <a:gd name="T0" fmla="*/ 1013552 w 1817783"/>
              <a:gd name="T1" fmla="*/ 0 h 1443209"/>
              <a:gd name="T2" fmla="*/ 1817783 w 1817783"/>
              <a:gd name="T3" fmla="*/ 132202 h 1443209"/>
              <a:gd name="T4" fmla="*/ 0 w 1817783"/>
              <a:gd name="T5" fmla="*/ 1443209 h 1443209"/>
              <a:gd name="T6" fmla="*/ 1013552 w 1817783"/>
              <a:gd name="T7" fmla="*/ 0 h 1443209"/>
              <a:gd name="T8" fmla="*/ 0 60000 65536"/>
              <a:gd name="T9" fmla="*/ 0 60000 65536"/>
              <a:gd name="T10" fmla="*/ 0 60000 65536"/>
              <a:gd name="T11" fmla="*/ 0 60000 65536"/>
              <a:gd name="T12" fmla="*/ 0 w 1817783"/>
              <a:gd name="T13" fmla="*/ 0 h 1443209"/>
              <a:gd name="T14" fmla="*/ 1817783 w 1817783"/>
              <a:gd name="T15" fmla="*/ 1443209 h 1443209"/>
            </a:gdLst>
            <a:ahLst/>
            <a:cxnLst>
              <a:cxn ang="T8">
                <a:pos x="T0" y="T1"/>
              </a:cxn>
              <a:cxn ang="T9">
                <a:pos x="T2" y="T3"/>
              </a:cxn>
              <a:cxn ang="T10">
                <a:pos x="T4" y="T5"/>
              </a:cxn>
              <a:cxn ang="T11">
                <a:pos x="T6" y="T7"/>
              </a:cxn>
            </a:cxnLst>
            <a:rect l="T12" t="T13" r="T14" b="T15"/>
            <a:pathLst>
              <a:path w="1817783" h="1443209">
                <a:moveTo>
                  <a:pt x="1013552" y="0"/>
                </a:moveTo>
                <a:lnTo>
                  <a:pt x="1817783" y="132202"/>
                </a:lnTo>
                <a:lnTo>
                  <a:pt x="0" y="1443209"/>
                </a:lnTo>
                <a:lnTo>
                  <a:pt x="1013552" y="0"/>
                </a:lnTo>
                <a:close/>
              </a:path>
            </a:pathLst>
          </a:custGeom>
          <a:solidFill>
            <a:srgbClr val="128B9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7" name="任意多边形 57"/>
          <p:cNvSpPr>
            <a:spLocks noChangeArrowheads="1"/>
          </p:cNvSpPr>
          <p:nvPr userDrawn="1"/>
        </p:nvSpPr>
        <p:spPr bwMode="auto">
          <a:xfrm>
            <a:off x="3106738" y="2413000"/>
            <a:ext cx="1023937" cy="355600"/>
          </a:xfrm>
          <a:custGeom>
            <a:avLst/>
            <a:gdLst>
              <a:gd name="T0" fmla="*/ 638978 w 1366092"/>
              <a:gd name="T1" fmla="*/ 0 h 473726"/>
              <a:gd name="T2" fmla="*/ 0 w 1366092"/>
              <a:gd name="T3" fmla="*/ 473726 h 473726"/>
              <a:gd name="T4" fmla="*/ 1366092 w 1366092"/>
              <a:gd name="T5" fmla="*/ 121186 h 473726"/>
              <a:gd name="T6" fmla="*/ 638978 w 1366092"/>
              <a:gd name="T7" fmla="*/ 0 h 473726"/>
              <a:gd name="T8" fmla="*/ 0 60000 65536"/>
              <a:gd name="T9" fmla="*/ 0 60000 65536"/>
              <a:gd name="T10" fmla="*/ 0 60000 65536"/>
              <a:gd name="T11" fmla="*/ 0 60000 65536"/>
              <a:gd name="T12" fmla="*/ 0 w 1366092"/>
              <a:gd name="T13" fmla="*/ 0 h 473726"/>
              <a:gd name="T14" fmla="*/ 1366092 w 1366092"/>
              <a:gd name="T15" fmla="*/ 473726 h 473726"/>
            </a:gdLst>
            <a:ahLst/>
            <a:cxnLst>
              <a:cxn ang="T8">
                <a:pos x="T0" y="T1"/>
              </a:cxn>
              <a:cxn ang="T9">
                <a:pos x="T2" y="T3"/>
              </a:cxn>
              <a:cxn ang="T10">
                <a:pos x="T4" y="T5"/>
              </a:cxn>
              <a:cxn ang="T11">
                <a:pos x="T6" y="T7"/>
              </a:cxn>
            </a:cxnLst>
            <a:rect l="T12" t="T13" r="T14" b="T15"/>
            <a:pathLst>
              <a:path w="1366092" h="473726">
                <a:moveTo>
                  <a:pt x="638978" y="0"/>
                </a:moveTo>
                <a:lnTo>
                  <a:pt x="0" y="473726"/>
                </a:lnTo>
                <a:lnTo>
                  <a:pt x="1366092" y="121186"/>
                </a:lnTo>
                <a:lnTo>
                  <a:pt x="638978" y="0"/>
                </a:lnTo>
                <a:close/>
              </a:path>
            </a:pathLst>
          </a:custGeom>
          <a:solidFill>
            <a:srgbClr val="1568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8" name="任意多边形 59"/>
          <p:cNvSpPr>
            <a:spLocks noChangeArrowheads="1"/>
          </p:cNvSpPr>
          <p:nvPr userDrawn="1"/>
        </p:nvSpPr>
        <p:spPr bwMode="auto">
          <a:xfrm>
            <a:off x="3106738" y="2759075"/>
            <a:ext cx="925512" cy="265113"/>
          </a:xfrm>
          <a:custGeom>
            <a:avLst/>
            <a:gdLst>
              <a:gd name="T0" fmla="*/ 0 w 1233889"/>
              <a:gd name="T1" fmla="*/ 0 h 352540"/>
              <a:gd name="T2" fmla="*/ 947451 w 1233889"/>
              <a:gd name="T3" fmla="*/ 352540 h 352540"/>
              <a:gd name="T4" fmla="*/ 1233889 w 1233889"/>
              <a:gd name="T5" fmla="*/ 44068 h 352540"/>
              <a:gd name="T6" fmla="*/ 0 w 1233889"/>
              <a:gd name="T7" fmla="*/ 0 h 352540"/>
              <a:gd name="T8" fmla="*/ 0 60000 65536"/>
              <a:gd name="T9" fmla="*/ 0 60000 65536"/>
              <a:gd name="T10" fmla="*/ 0 60000 65536"/>
              <a:gd name="T11" fmla="*/ 0 60000 65536"/>
              <a:gd name="T12" fmla="*/ 0 w 1233889"/>
              <a:gd name="T13" fmla="*/ 0 h 352540"/>
              <a:gd name="T14" fmla="*/ 1233889 w 1233889"/>
              <a:gd name="T15" fmla="*/ 352540 h 352540"/>
            </a:gdLst>
            <a:ahLst/>
            <a:cxnLst>
              <a:cxn ang="T8">
                <a:pos x="T0" y="T1"/>
              </a:cxn>
              <a:cxn ang="T9">
                <a:pos x="T2" y="T3"/>
              </a:cxn>
              <a:cxn ang="T10">
                <a:pos x="T4" y="T5"/>
              </a:cxn>
              <a:cxn ang="T11">
                <a:pos x="T6" y="T7"/>
              </a:cxn>
            </a:cxnLst>
            <a:rect l="T12" t="T13" r="T14" b="T15"/>
            <a:pathLst>
              <a:path w="1233889" h="352540">
                <a:moveTo>
                  <a:pt x="0" y="0"/>
                </a:moveTo>
                <a:lnTo>
                  <a:pt x="947451" y="352540"/>
                </a:lnTo>
                <a:lnTo>
                  <a:pt x="1233889" y="44068"/>
                </a:lnTo>
                <a:lnTo>
                  <a:pt x="0" y="0"/>
                </a:lnTo>
                <a:close/>
              </a:path>
            </a:pathLst>
          </a:custGeom>
          <a:solidFill>
            <a:srgbClr val="155D6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79" name="任意多边形 60"/>
          <p:cNvSpPr>
            <a:spLocks noChangeArrowheads="1"/>
          </p:cNvSpPr>
          <p:nvPr userDrawn="1"/>
        </p:nvSpPr>
        <p:spPr bwMode="auto">
          <a:xfrm>
            <a:off x="3883025" y="2495550"/>
            <a:ext cx="288925" cy="619125"/>
          </a:xfrm>
          <a:custGeom>
            <a:avLst/>
            <a:gdLst>
              <a:gd name="T0" fmla="*/ 0 w 385590"/>
              <a:gd name="T1" fmla="*/ 99152 h 826265"/>
              <a:gd name="T2" fmla="*/ 363556 w 385590"/>
              <a:gd name="T3" fmla="*/ 826265 h 826265"/>
              <a:gd name="T4" fmla="*/ 385590 w 385590"/>
              <a:gd name="T5" fmla="*/ 0 h 826265"/>
              <a:gd name="T6" fmla="*/ 0 w 385590"/>
              <a:gd name="T7" fmla="*/ 99152 h 826265"/>
              <a:gd name="T8" fmla="*/ 0 60000 65536"/>
              <a:gd name="T9" fmla="*/ 0 60000 65536"/>
              <a:gd name="T10" fmla="*/ 0 60000 65536"/>
              <a:gd name="T11" fmla="*/ 0 60000 65536"/>
              <a:gd name="T12" fmla="*/ 0 w 385590"/>
              <a:gd name="T13" fmla="*/ 0 h 826265"/>
              <a:gd name="T14" fmla="*/ 385590 w 385590"/>
              <a:gd name="T15" fmla="*/ 826265 h 826265"/>
            </a:gdLst>
            <a:ahLst/>
            <a:cxnLst>
              <a:cxn ang="T8">
                <a:pos x="T0" y="T1"/>
              </a:cxn>
              <a:cxn ang="T9">
                <a:pos x="T2" y="T3"/>
              </a:cxn>
              <a:cxn ang="T10">
                <a:pos x="T4" y="T5"/>
              </a:cxn>
              <a:cxn ang="T11">
                <a:pos x="T6" y="T7"/>
              </a:cxn>
            </a:cxnLst>
            <a:rect l="T12" t="T13" r="T14" b="T15"/>
            <a:pathLst>
              <a:path w="385590" h="826265">
                <a:moveTo>
                  <a:pt x="0" y="99152"/>
                </a:moveTo>
                <a:lnTo>
                  <a:pt x="363556" y="826265"/>
                </a:lnTo>
                <a:lnTo>
                  <a:pt x="385590" y="0"/>
                </a:lnTo>
                <a:lnTo>
                  <a:pt x="0" y="99152"/>
                </a:lnTo>
                <a:close/>
              </a:path>
            </a:pathLst>
          </a:custGeom>
          <a:solidFill>
            <a:srgbClr val="0FB4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0" name="任意多边形 62"/>
          <p:cNvSpPr>
            <a:spLocks noChangeArrowheads="1"/>
          </p:cNvSpPr>
          <p:nvPr userDrawn="1"/>
        </p:nvSpPr>
        <p:spPr bwMode="auto">
          <a:xfrm>
            <a:off x="4148138" y="2487613"/>
            <a:ext cx="188912" cy="636587"/>
          </a:xfrm>
          <a:custGeom>
            <a:avLst/>
            <a:gdLst>
              <a:gd name="T0" fmla="*/ 22034 w 253388"/>
              <a:gd name="T1" fmla="*/ 0 h 848299"/>
              <a:gd name="T2" fmla="*/ 0 w 253388"/>
              <a:gd name="T3" fmla="*/ 848299 h 848299"/>
              <a:gd name="T4" fmla="*/ 253388 w 253388"/>
              <a:gd name="T5" fmla="*/ 539827 h 848299"/>
              <a:gd name="T6" fmla="*/ 22034 w 253388"/>
              <a:gd name="T7" fmla="*/ 0 h 848299"/>
              <a:gd name="T8" fmla="*/ 0 60000 65536"/>
              <a:gd name="T9" fmla="*/ 0 60000 65536"/>
              <a:gd name="T10" fmla="*/ 0 60000 65536"/>
              <a:gd name="T11" fmla="*/ 0 60000 65536"/>
              <a:gd name="T12" fmla="*/ 0 w 253388"/>
              <a:gd name="T13" fmla="*/ 0 h 848299"/>
              <a:gd name="T14" fmla="*/ 253388 w 253388"/>
              <a:gd name="T15" fmla="*/ 848299 h 848299"/>
            </a:gdLst>
            <a:ahLst/>
            <a:cxnLst>
              <a:cxn ang="T8">
                <a:pos x="T0" y="T1"/>
              </a:cxn>
              <a:cxn ang="T9">
                <a:pos x="T2" y="T3"/>
              </a:cxn>
              <a:cxn ang="T10">
                <a:pos x="T4" y="T5"/>
              </a:cxn>
              <a:cxn ang="T11">
                <a:pos x="T6" y="T7"/>
              </a:cxn>
            </a:cxnLst>
            <a:rect l="T12" t="T13" r="T14" b="T15"/>
            <a:pathLst>
              <a:path w="253388" h="848299">
                <a:moveTo>
                  <a:pt x="22034" y="0"/>
                </a:moveTo>
                <a:lnTo>
                  <a:pt x="0" y="848299"/>
                </a:lnTo>
                <a:lnTo>
                  <a:pt x="253388" y="539827"/>
                </a:lnTo>
                <a:lnTo>
                  <a:pt x="22034" y="0"/>
                </a:lnTo>
                <a:close/>
              </a:path>
            </a:pathLst>
          </a:custGeom>
          <a:solidFill>
            <a:srgbClr val="0973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1" name="任意多边形 63"/>
          <p:cNvSpPr>
            <a:spLocks noChangeArrowheads="1"/>
          </p:cNvSpPr>
          <p:nvPr userDrawn="1"/>
        </p:nvSpPr>
        <p:spPr bwMode="auto">
          <a:xfrm>
            <a:off x="4171950" y="2495550"/>
            <a:ext cx="488950" cy="412750"/>
          </a:xfrm>
          <a:custGeom>
            <a:avLst/>
            <a:gdLst>
              <a:gd name="T0" fmla="*/ 0 w 649995"/>
              <a:gd name="T1" fmla="*/ 0 h 550843"/>
              <a:gd name="T2" fmla="*/ 209320 w 649995"/>
              <a:gd name="T3" fmla="*/ 550843 h 550843"/>
              <a:gd name="T4" fmla="*/ 649995 w 649995"/>
              <a:gd name="T5" fmla="*/ 88135 h 550843"/>
              <a:gd name="T6" fmla="*/ 0 w 649995"/>
              <a:gd name="T7" fmla="*/ 0 h 550843"/>
              <a:gd name="T8" fmla="*/ 0 60000 65536"/>
              <a:gd name="T9" fmla="*/ 0 60000 65536"/>
              <a:gd name="T10" fmla="*/ 0 60000 65536"/>
              <a:gd name="T11" fmla="*/ 0 60000 65536"/>
              <a:gd name="T12" fmla="*/ 0 w 649995"/>
              <a:gd name="T13" fmla="*/ 0 h 550843"/>
              <a:gd name="T14" fmla="*/ 649995 w 649995"/>
              <a:gd name="T15" fmla="*/ 550843 h 550843"/>
            </a:gdLst>
            <a:ahLst/>
            <a:cxnLst>
              <a:cxn ang="T8">
                <a:pos x="T0" y="T1"/>
              </a:cxn>
              <a:cxn ang="T9">
                <a:pos x="T2" y="T3"/>
              </a:cxn>
              <a:cxn ang="T10">
                <a:pos x="T4" y="T5"/>
              </a:cxn>
              <a:cxn ang="T11">
                <a:pos x="T6" y="T7"/>
              </a:cxn>
            </a:cxnLst>
            <a:rect l="T12" t="T13" r="T14" b="T15"/>
            <a:pathLst>
              <a:path w="649995" h="550843">
                <a:moveTo>
                  <a:pt x="0" y="0"/>
                </a:moveTo>
                <a:lnTo>
                  <a:pt x="209320" y="550843"/>
                </a:lnTo>
                <a:lnTo>
                  <a:pt x="649995" y="88135"/>
                </a:lnTo>
                <a:lnTo>
                  <a:pt x="0" y="0"/>
                </a:lnTo>
                <a:close/>
              </a:path>
            </a:pathLst>
          </a:custGeom>
          <a:solidFill>
            <a:srgbClr val="13B1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2" name="任意多边形 64"/>
          <p:cNvSpPr>
            <a:spLocks noChangeArrowheads="1"/>
          </p:cNvSpPr>
          <p:nvPr userDrawn="1"/>
        </p:nvSpPr>
        <p:spPr bwMode="auto">
          <a:xfrm>
            <a:off x="4346575" y="2552700"/>
            <a:ext cx="1073150" cy="322263"/>
          </a:xfrm>
          <a:custGeom>
            <a:avLst/>
            <a:gdLst>
              <a:gd name="T0" fmla="*/ 0 w 1432193"/>
              <a:gd name="T1" fmla="*/ 429658 h 429658"/>
              <a:gd name="T2" fmla="*/ 1432193 w 1432193"/>
              <a:gd name="T3" fmla="*/ 297455 h 429658"/>
              <a:gd name="T4" fmla="*/ 429658 w 1432193"/>
              <a:gd name="T5" fmla="*/ 0 h 429658"/>
              <a:gd name="T6" fmla="*/ 0 w 1432193"/>
              <a:gd name="T7" fmla="*/ 429658 h 429658"/>
              <a:gd name="T8" fmla="*/ 0 60000 65536"/>
              <a:gd name="T9" fmla="*/ 0 60000 65536"/>
              <a:gd name="T10" fmla="*/ 0 60000 65536"/>
              <a:gd name="T11" fmla="*/ 0 60000 65536"/>
              <a:gd name="T12" fmla="*/ 0 w 1432193"/>
              <a:gd name="T13" fmla="*/ 0 h 429658"/>
              <a:gd name="T14" fmla="*/ 1432193 w 1432193"/>
              <a:gd name="T15" fmla="*/ 429658 h 429658"/>
            </a:gdLst>
            <a:ahLst/>
            <a:cxnLst>
              <a:cxn ang="T8">
                <a:pos x="T0" y="T1"/>
              </a:cxn>
              <a:cxn ang="T9">
                <a:pos x="T2" y="T3"/>
              </a:cxn>
              <a:cxn ang="T10">
                <a:pos x="T4" y="T5"/>
              </a:cxn>
              <a:cxn ang="T11">
                <a:pos x="T6" y="T7"/>
              </a:cxn>
            </a:cxnLst>
            <a:rect l="T12" t="T13" r="T14" b="T15"/>
            <a:pathLst>
              <a:path w="1432193" h="429658">
                <a:moveTo>
                  <a:pt x="0" y="429658"/>
                </a:moveTo>
                <a:lnTo>
                  <a:pt x="1432193" y="297455"/>
                </a:lnTo>
                <a:lnTo>
                  <a:pt x="429658" y="0"/>
                </a:lnTo>
                <a:lnTo>
                  <a:pt x="0" y="429658"/>
                </a:lnTo>
                <a:close/>
              </a:path>
            </a:pathLst>
          </a:custGeom>
          <a:solidFill>
            <a:srgbClr val="0E78A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3" name="任意多边形 68"/>
          <p:cNvSpPr>
            <a:spLocks noChangeArrowheads="1"/>
          </p:cNvSpPr>
          <p:nvPr userDrawn="1"/>
        </p:nvSpPr>
        <p:spPr bwMode="auto">
          <a:xfrm>
            <a:off x="4568825" y="2817813"/>
            <a:ext cx="373063" cy="115887"/>
          </a:xfrm>
          <a:custGeom>
            <a:avLst/>
            <a:gdLst>
              <a:gd name="T0" fmla="*/ 0 w 495759"/>
              <a:gd name="T1" fmla="*/ 22034 h 154237"/>
              <a:gd name="T2" fmla="*/ 88135 w 495759"/>
              <a:gd name="T3" fmla="*/ 154237 h 154237"/>
              <a:gd name="T4" fmla="*/ 495759 w 495759"/>
              <a:gd name="T5" fmla="*/ 0 h 154237"/>
              <a:gd name="T6" fmla="*/ 0 w 495759"/>
              <a:gd name="T7" fmla="*/ 22034 h 154237"/>
              <a:gd name="T8" fmla="*/ 0 60000 65536"/>
              <a:gd name="T9" fmla="*/ 0 60000 65536"/>
              <a:gd name="T10" fmla="*/ 0 60000 65536"/>
              <a:gd name="T11" fmla="*/ 0 60000 65536"/>
              <a:gd name="T12" fmla="*/ 0 w 495759"/>
              <a:gd name="T13" fmla="*/ 0 h 154237"/>
              <a:gd name="T14" fmla="*/ 495759 w 495759"/>
              <a:gd name="T15" fmla="*/ 154237 h 154237"/>
            </a:gdLst>
            <a:ahLst/>
            <a:cxnLst>
              <a:cxn ang="T8">
                <a:pos x="T0" y="T1"/>
              </a:cxn>
              <a:cxn ang="T9">
                <a:pos x="T2" y="T3"/>
              </a:cxn>
              <a:cxn ang="T10">
                <a:pos x="T4" y="T5"/>
              </a:cxn>
              <a:cxn ang="T11">
                <a:pos x="T6" y="T7"/>
              </a:cxn>
            </a:cxnLst>
            <a:rect l="T12" t="T13" r="T14" b="T15"/>
            <a:pathLst>
              <a:path w="495759" h="154237">
                <a:moveTo>
                  <a:pt x="0" y="22034"/>
                </a:moveTo>
                <a:lnTo>
                  <a:pt x="88135" y="154237"/>
                </a:lnTo>
                <a:lnTo>
                  <a:pt x="495759" y="0"/>
                </a:lnTo>
                <a:lnTo>
                  <a:pt x="0" y="22034"/>
                </a:lnTo>
                <a:close/>
              </a:path>
            </a:pathLst>
          </a:custGeom>
          <a:solidFill>
            <a:srgbClr val="24B2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4" name="任意多边形 73"/>
          <p:cNvSpPr>
            <a:spLocks noChangeArrowheads="1"/>
          </p:cNvSpPr>
          <p:nvPr userDrawn="1"/>
        </p:nvSpPr>
        <p:spPr bwMode="auto">
          <a:xfrm>
            <a:off x="3479800" y="1116013"/>
            <a:ext cx="669925" cy="561975"/>
          </a:xfrm>
          <a:custGeom>
            <a:avLst/>
            <a:gdLst>
              <a:gd name="T0" fmla="*/ 77118 w 892366"/>
              <a:gd name="T1" fmla="*/ 0 h 749147"/>
              <a:gd name="T2" fmla="*/ 892366 w 892366"/>
              <a:gd name="T3" fmla="*/ 749147 h 749147"/>
              <a:gd name="T4" fmla="*/ 0 w 892366"/>
              <a:gd name="T5" fmla="*/ 528810 h 749147"/>
              <a:gd name="T6" fmla="*/ 77118 w 892366"/>
              <a:gd name="T7" fmla="*/ 0 h 749147"/>
              <a:gd name="T8" fmla="*/ 0 60000 65536"/>
              <a:gd name="T9" fmla="*/ 0 60000 65536"/>
              <a:gd name="T10" fmla="*/ 0 60000 65536"/>
              <a:gd name="T11" fmla="*/ 0 60000 65536"/>
              <a:gd name="T12" fmla="*/ 0 w 892366"/>
              <a:gd name="T13" fmla="*/ 0 h 749147"/>
              <a:gd name="T14" fmla="*/ 892366 w 892366"/>
              <a:gd name="T15" fmla="*/ 749147 h 749147"/>
            </a:gdLst>
            <a:ahLst/>
            <a:cxnLst>
              <a:cxn ang="T8">
                <a:pos x="T0" y="T1"/>
              </a:cxn>
              <a:cxn ang="T9">
                <a:pos x="T2" y="T3"/>
              </a:cxn>
              <a:cxn ang="T10">
                <a:pos x="T4" y="T5"/>
              </a:cxn>
              <a:cxn ang="T11">
                <a:pos x="T6" y="T7"/>
              </a:cxn>
            </a:cxnLst>
            <a:rect l="T12" t="T13" r="T14" b="T15"/>
            <a:pathLst>
              <a:path w="892366" h="749147">
                <a:moveTo>
                  <a:pt x="77118" y="0"/>
                </a:moveTo>
                <a:lnTo>
                  <a:pt x="892366" y="749147"/>
                </a:lnTo>
                <a:lnTo>
                  <a:pt x="0" y="528810"/>
                </a:lnTo>
                <a:lnTo>
                  <a:pt x="77118" y="0"/>
                </a:lnTo>
                <a:close/>
              </a:path>
            </a:pathLst>
          </a:custGeom>
          <a:solidFill>
            <a:srgbClr val="1AA8B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5" name="任意多边形 83"/>
          <p:cNvSpPr>
            <a:spLocks noChangeArrowheads="1"/>
          </p:cNvSpPr>
          <p:nvPr userDrawn="1"/>
        </p:nvSpPr>
        <p:spPr bwMode="auto">
          <a:xfrm>
            <a:off x="5370513" y="1165225"/>
            <a:ext cx="396875" cy="619125"/>
          </a:xfrm>
          <a:custGeom>
            <a:avLst/>
            <a:gdLst>
              <a:gd name="T0" fmla="*/ 495759 w 495759"/>
              <a:gd name="T1" fmla="*/ 0 h 793214"/>
              <a:gd name="T2" fmla="*/ 88135 w 495759"/>
              <a:gd name="T3" fmla="*/ 793214 h 793214"/>
              <a:gd name="T4" fmla="*/ 0 w 495759"/>
              <a:gd name="T5" fmla="*/ 462708 h 793214"/>
              <a:gd name="T6" fmla="*/ 495759 w 495759"/>
              <a:gd name="T7" fmla="*/ 0 h 793214"/>
              <a:gd name="T8" fmla="*/ 0 60000 65536"/>
              <a:gd name="T9" fmla="*/ 0 60000 65536"/>
              <a:gd name="T10" fmla="*/ 0 60000 65536"/>
              <a:gd name="T11" fmla="*/ 0 60000 65536"/>
              <a:gd name="T12" fmla="*/ 0 w 495759"/>
              <a:gd name="T13" fmla="*/ 0 h 793214"/>
              <a:gd name="T14" fmla="*/ 495759 w 495759"/>
              <a:gd name="T15" fmla="*/ 793214 h 793214"/>
            </a:gdLst>
            <a:ahLst/>
            <a:cxnLst>
              <a:cxn ang="T8">
                <a:pos x="T0" y="T1"/>
              </a:cxn>
              <a:cxn ang="T9">
                <a:pos x="T2" y="T3"/>
              </a:cxn>
              <a:cxn ang="T10">
                <a:pos x="T4" y="T5"/>
              </a:cxn>
              <a:cxn ang="T11">
                <a:pos x="T6" y="T7"/>
              </a:cxn>
            </a:cxnLst>
            <a:rect l="T12" t="T13" r="T14" b="T15"/>
            <a:pathLst>
              <a:path w="495759" h="793214">
                <a:moveTo>
                  <a:pt x="495759" y="0"/>
                </a:moveTo>
                <a:lnTo>
                  <a:pt x="88135" y="793214"/>
                </a:lnTo>
                <a:lnTo>
                  <a:pt x="0" y="462708"/>
                </a:lnTo>
                <a:lnTo>
                  <a:pt x="495759" y="0"/>
                </a:lnTo>
                <a:close/>
              </a:path>
            </a:pathLst>
          </a:custGeom>
          <a:solidFill>
            <a:srgbClr val="4910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6" name="任意多边形 84"/>
          <p:cNvSpPr>
            <a:spLocks noChangeArrowheads="1"/>
          </p:cNvSpPr>
          <p:nvPr userDrawn="1"/>
        </p:nvSpPr>
        <p:spPr bwMode="auto">
          <a:xfrm>
            <a:off x="4651375" y="1768475"/>
            <a:ext cx="512763" cy="355600"/>
          </a:xfrm>
          <a:custGeom>
            <a:avLst/>
            <a:gdLst>
              <a:gd name="T0" fmla="*/ 0 w 683046"/>
              <a:gd name="T1" fmla="*/ 0 h 473725"/>
              <a:gd name="T2" fmla="*/ 683046 w 683046"/>
              <a:gd name="T3" fmla="*/ 0 h 473725"/>
              <a:gd name="T4" fmla="*/ 440675 w 683046"/>
              <a:gd name="T5" fmla="*/ 473725 h 473725"/>
              <a:gd name="T6" fmla="*/ 0 w 683046"/>
              <a:gd name="T7" fmla="*/ 0 h 473725"/>
              <a:gd name="T8" fmla="*/ 0 60000 65536"/>
              <a:gd name="T9" fmla="*/ 0 60000 65536"/>
              <a:gd name="T10" fmla="*/ 0 60000 65536"/>
              <a:gd name="T11" fmla="*/ 0 60000 65536"/>
              <a:gd name="T12" fmla="*/ 0 w 683046"/>
              <a:gd name="T13" fmla="*/ 0 h 473725"/>
              <a:gd name="T14" fmla="*/ 683046 w 683046"/>
              <a:gd name="T15" fmla="*/ 473725 h 473725"/>
            </a:gdLst>
            <a:ahLst/>
            <a:cxnLst>
              <a:cxn ang="T8">
                <a:pos x="T0" y="T1"/>
              </a:cxn>
              <a:cxn ang="T9">
                <a:pos x="T2" y="T3"/>
              </a:cxn>
              <a:cxn ang="T10">
                <a:pos x="T4" y="T5"/>
              </a:cxn>
              <a:cxn ang="T11">
                <a:pos x="T6" y="T7"/>
              </a:cxn>
            </a:cxnLst>
            <a:rect l="T12" t="T13" r="T14" b="T15"/>
            <a:pathLst>
              <a:path w="683046" h="473725">
                <a:moveTo>
                  <a:pt x="0" y="0"/>
                </a:moveTo>
                <a:lnTo>
                  <a:pt x="683046" y="0"/>
                </a:lnTo>
                <a:lnTo>
                  <a:pt x="440675" y="473725"/>
                </a:lnTo>
                <a:lnTo>
                  <a:pt x="0" y="0"/>
                </a:lnTo>
                <a:close/>
              </a:path>
            </a:pathLst>
          </a:custGeom>
          <a:solidFill>
            <a:srgbClr val="19B9D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7" name="任意多边形 86"/>
          <p:cNvSpPr>
            <a:spLocks noChangeArrowheads="1"/>
          </p:cNvSpPr>
          <p:nvPr userDrawn="1"/>
        </p:nvSpPr>
        <p:spPr bwMode="auto">
          <a:xfrm>
            <a:off x="4965700" y="1990725"/>
            <a:ext cx="528638" cy="703263"/>
          </a:xfrm>
          <a:custGeom>
            <a:avLst/>
            <a:gdLst>
              <a:gd name="T0" fmla="*/ 352540 w 705080"/>
              <a:gd name="T1" fmla="*/ 0 h 936434"/>
              <a:gd name="T2" fmla="*/ 705080 w 705080"/>
              <a:gd name="T3" fmla="*/ 936434 h 936434"/>
              <a:gd name="T4" fmla="*/ 0 w 705080"/>
              <a:gd name="T5" fmla="*/ 154236 h 936434"/>
              <a:gd name="T6" fmla="*/ 352540 w 705080"/>
              <a:gd name="T7" fmla="*/ 0 h 936434"/>
              <a:gd name="T8" fmla="*/ 0 60000 65536"/>
              <a:gd name="T9" fmla="*/ 0 60000 65536"/>
              <a:gd name="T10" fmla="*/ 0 60000 65536"/>
              <a:gd name="T11" fmla="*/ 0 60000 65536"/>
              <a:gd name="T12" fmla="*/ 0 w 705080"/>
              <a:gd name="T13" fmla="*/ 0 h 936434"/>
              <a:gd name="T14" fmla="*/ 705080 w 705080"/>
              <a:gd name="T15" fmla="*/ 936434 h 936434"/>
            </a:gdLst>
            <a:ahLst/>
            <a:cxnLst>
              <a:cxn ang="T8">
                <a:pos x="T0" y="T1"/>
              </a:cxn>
              <a:cxn ang="T9">
                <a:pos x="T2" y="T3"/>
              </a:cxn>
              <a:cxn ang="T10">
                <a:pos x="T4" y="T5"/>
              </a:cxn>
              <a:cxn ang="T11">
                <a:pos x="T6" y="T7"/>
              </a:cxn>
            </a:cxnLst>
            <a:rect l="T12" t="T13" r="T14" b="T15"/>
            <a:pathLst>
              <a:path w="705080" h="936434">
                <a:moveTo>
                  <a:pt x="352540" y="0"/>
                </a:moveTo>
                <a:lnTo>
                  <a:pt x="705080" y="936434"/>
                </a:lnTo>
                <a:lnTo>
                  <a:pt x="0" y="154236"/>
                </a:lnTo>
                <a:lnTo>
                  <a:pt x="352540" y="0"/>
                </a:lnTo>
                <a:close/>
              </a:path>
            </a:pathLst>
          </a:custGeom>
          <a:solidFill>
            <a:srgbClr val="1E79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8" name="任意多边形 87"/>
          <p:cNvSpPr>
            <a:spLocks noChangeArrowheads="1"/>
          </p:cNvSpPr>
          <p:nvPr userDrawn="1"/>
        </p:nvSpPr>
        <p:spPr bwMode="auto">
          <a:xfrm>
            <a:off x="5181600" y="1760538"/>
            <a:ext cx="263525" cy="230187"/>
          </a:xfrm>
          <a:custGeom>
            <a:avLst/>
            <a:gdLst>
              <a:gd name="T0" fmla="*/ 66101 w 352540"/>
              <a:gd name="T1" fmla="*/ 308472 h 308472"/>
              <a:gd name="T2" fmla="*/ 352540 w 352540"/>
              <a:gd name="T3" fmla="*/ 22034 h 308472"/>
              <a:gd name="T4" fmla="*/ 0 w 352540"/>
              <a:gd name="T5" fmla="*/ 0 h 308472"/>
              <a:gd name="T6" fmla="*/ 66101 w 352540"/>
              <a:gd name="T7" fmla="*/ 308472 h 308472"/>
              <a:gd name="T8" fmla="*/ 0 60000 65536"/>
              <a:gd name="T9" fmla="*/ 0 60000 65536"/>
              <a:gd name="T10" fmla="*/ 0 60000 65536"/>
              <a:gd name="T11" fmla="*/ 0 60000 65536"/>
              <a:gd name="T12" fmla="*/ 0 w 352540"/>
              <a:gd name="T13" fmla="*/ 0 h 308472"/>
              <a:gd name="T14" fmla="*/ 352540 w 352540"/>
              <a:gd name="T15" fmla="*/ 308472 h 308472"/>
            </a:gdLst>
            <a:ahLst/>
            <a:cxnLst>
              <a:cxn ang="T8">
                <a:pos x="T0" y="T1"/>
              </a:cxn>
              <a:cxn ang="T9">
                <a:pos x="T2" y="T3"/>
              </a:cxn>
              <a:cxn ang="T10">
                <a:pos x="T4" y="T5"/>
              </a:cxn>
              <a:cxn ang="T11">
                <a:pos x="T6" y="T7"/>
              </a:cxn>
            </a:cxnLst>
            <a:rect l="T12" t="T13" r="T14" b="T15"/>
            <a:pathLst>
              <a:path w="352540" h="308472">
                <a:moveTo>
                  <a:pt x="66101" y="308472"/>
                </a:moveTo>
                <a:lnTo>
                  <a:pt x="352540" y="22034"/>
                </a:lnTo>
                <a:lnTo>
                  <a:pt x="0" y="0"/>
                </a:lnTo>
                <a:lnTo>
                  <a:pt x="66101" y="308472"/>
                </a:lnTo>
                <a:close/>
              </a:path>
            </a:pathLst>
          </a:custGeom>
          <a:solidFill>
            <a:srgbClr val="104F7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89" name="任意多边形 88"/>
          <p:cNvSpPr>
            <a:spLocks noChangeArrowheads="1"/>
          </p:cNvSpPr>
          <p:nvPr userDrawn="1"/>
        </p:nvSpPr>
        <p:spPr bwMode="auto">
          <a:xfrm>
            <a:off x="5197475" y="1752600"/>
            <a:ext cx="884238" cy="244475"/>
          </a:xfrm>
          <a:custGeom>
            <a:avLst/>
            <a:gdLst>
              <a:gd name="T0" fmla="*/ 0 w 1178804"/>
              <a:gd name="T1" fmla="*/ 275421 h 275421"/>
              <a:gd name="T2" fmla="*/ 1178804 w 1178804"/>
              <a:gd name="T3" fmla="*/ 33050 h 275421"/>
              <a:gd name="T4" fmla="*/ 363556 w 1178804"/>
              <a:gd name="T5" fmla="*/ 0 h 275421"/>
              <a:gd name="T6" fmla="*/ 0 w 1178804"/>
              <a:gd name="T7" fmla="*/ 275421 h 275421"/>
              <a:gd name="T8" fmla="*/ 0 60000 65536"/>
              <a:gd name="T9" fmla="*/ 0 60000 65536"/>
              <a:gd name="T10" fmla="*/ 0 60000 65536"/>
              <a:gd name="T11" fmla="*/ 0 60000 65536"/>
              <a:gd name="T12" fmla="*/ 0 w 1178804"/>
              <a:gd name="T13" fmla="*/ 0 h 275421"/>
              <a:gd name="T14" fmla="*/ 1178804 w 1178804"/>
              <a:gd name="T15" fmla="*/ 275421 h 275421"/>
            </a:gdLst>
            <a:ahLst/>
            <a:cxnLst>
              <a:cxn ang="T8">
                <a:pos x="T0" y="T1"/>
              </a:cxn>
              <a:cxn ang="T9">
                <a:pos x="T2" y="T3"/>
              </a:cxn>
              <a:cxn ang="T10">
                <a:pos x="T4" y="T5"/>
              </a:cxn>
              <a:cxn ang="T11">
                <a:pos x="T6" y="T7"/>
              </a:cxn>
            </a:cxnLst>
            <a:rect l="T12" t="T13" r="T14" b="T15"/>
            <a:pathLst>
              <a:path w="1178804" h="275421">
                <a:moveTo>
                  <a:pt x="0" y="275421"/>
                </a:moveTo>
                <a:lnTo>
                  <a:pt x="1178804" y="33050"/>
                </a:lnTo>
                <a:lnTo>
                  <a:pt x="363556" y="0"/>
                </a:lnTo>
                <a:lnTo>
                  <a:pt x="0" y="275421"/>
                </a:lnTo>
                <a:close/>
              </a:path>
            </a:pathLst>
          </a:custGeom>
          <a:solidFill>
            <a:srgbClr val="0B859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0" name="任意多边形 90"/>
          <p:cNvSpPr>
            <a:spLocks noChangeArrowheads="1"/>
          </p:cNvSpPr>
          <p:nvPr userDrawn="1"/>
        </p:nvSpPr>
        <p:spPr bwMode="auto">
          <a:xfrm>
            <a:off x="5411788" y="1776413"/>
            <a:ext cx="735012" cy="727075"/>
          </a:xfrm>
          <a:custGeom>
            <a:avLst/>
            <a:gdLst>
              <a:gd name="T0" fmla="*/ 903383 w 980501"/>
              <a:gd name="T1" fmla="*/ 0 h 969484"/>
              <a:gd name="T2" fmla="*/ 980501 w 980501"/>
              <a:gd name="T3" fmla="*/ 341522 h 969484"/>
              <a:gd name="T4" fmla="*/ 0 w 980501"/>
              <a:gd name="T5" fmla="*/ 969484 h 969484"/>
              <a:gd name="T6" fmla="*/ 903383 w 980501"/>
              <a:gd name="T7" fmla="*/ 0 h 969484"/>
              <a:gd name="T8" fmla="*/ 0 60000 65536"/>
              <a:gd name="T9" fmla="*/ 0 60000 65536"/>
              <a:gd name="T10" fmla="*/ 0 60000 65536"/>
              <a:gd name="T11" fmla="*/ 0 60000 65536"/>
              <a:gd name="T12" fmla="*/ 0 w 980501"/>
              <a:gd name="T13" fmla="*/ 0 h 969484"/>
              <a:gd name="T14" fmla="*/ 980501 w 980501"/>
              <a:gd name="T15" fmla="*/ 969484 h 969484"/>
            </a:gdLst>
            <a:ahLst/>
            <a:cxnLst>
              <a:cxn ang="T8">
                <a:pos x="T0" y="T1"/>
              </a:cxn>
              <a:cxn ang="T9">
                <a:pos x="T2" y="T3"/>
              </a:cxn>
              <a:cxn ang="T10">
                <a:pos x="T4" y="T5"/>
              </a:cxn>
              <a:cxn ang="T11">
                <a:pos x="T6" y="T7"/>
              </a:cxn>
            </a:cxnLst>
            <a:rect l="T12" t="T13" r="T14" b="T15"/>
            <a:pathLst>
              <a:path w="980501" h="969484">
                <a:moveTo>
                  <a:pt x="903383" y="0"/>
                </a:moveTo>
                <a:lnTo>
                  <a:pt x="980501" y="341522"/>
                </a:lnTo>
                <a:lnTo>
                  <a:pt x="0" y="969484"/>
                </a:lnTo>
                <a:lnTo>
                  <a:pt x="903383" y="0"/>
                </a:lnTo>
                <a:close/>
              </a:path>
            </a:pathLst>
          </a:custGeom>
          <a:solidFill>
            <a:srgbClr val="14789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1" name="任意多边形 91"/>
          <p:cNvSpPr>
            <a:spLocks noChangeArrowheads="1"/>
          </p:cNvSpPr>
          <p:nvPr userDrawn="1"/>
        </p:nvSpPr>
        <p:spPr bwMode="auto">
          <a:xfrm>
            <a:off x="5403850" y="2279650"/>
            <a:ext cx="347663" cy="414338"/>
          </a:xfrm>
          <a:custGeom>
            <a:avLst/>
            <a:gdLst>
              <a:gd name="T0" fmla="*/ 462708 w 462708"/>
              <a:gd name="T1" fmla="*/ 0 h 550843"/>
              <a:gd name="T2" fmla="*/ 110169 w 462708"/>
              <a:gd name="T3" fmla="*/ 550843 h 550843"/>
              <a:gd name="T4" fmla="*/ 0 w 462708"/>
              <a:gd name="T5" fmla="*/ 264405 h 550843"/>
              <a:gd name="T6" fmla="*/ 462708 w 462708"/>
              <a:gd name="T7" fmla="*/ 0 h 550843"/>
              <a:gd name="T8" fmla="*/ 0 60000 65536"/>
              <a:gd name="T9" fmla="*/ 0 60000 65536"/>
              <a:gd name="T10" fmla="*/ 0 60000 65536"/>
              <a:gd name="T11" fmla="*/ 0 60000 65536"/>
              <a:gd name="T12" fmla="*/ 0 w 462708"/>
              <a:gd name="T13" fmla="*/ 0 h 550843"/>
              <a:gd name="T14" fmla="*/ 462708 w 462708"/>
              <a:gd name="T15" fmla="*/ 550843 h 550843"/>
            </a:gdLst>
            <a:ahLst/>
            <a:cxnLst>
              <a:cxn ang="T8">
                <a:pos x="T0" y="T1"/>
              </a:cxn>
              <a:cxn ang="T9">
                <a:pos x="T2" y="T3"/>
              </a:cxn>
              <a:cxn ang="T10">
                <a:pos x="T4" y="T5"/>
              </a:cxn>
              <a:cxn ang="T11">
                <a:pos x="T6" y="T7"/>
              </a:cxn>
            </a:cxnLst>
            <a:rect l="T12" t="T13" r="T14" b="T15"/>
            <a:pathLst>
              <a:path w="462708" h="550843">
                <a:moveTo>
                  <a:pt x="462708" y="0"/>
                </a:moveTo>
                <a:lnTo>
                  <a:pt x="110169" y="550843"/>
                </a:lnTo>
                <a:lnTo>
                  <a:pt x="0" y="264405"/>
                </a:lnTo>
                <a:lnTo>
                  <a:pt x="462708" y="0"/>
                </a:lnTo>
                <a:close/>
              </a:path>
            </a:pathLst>
          </a:custGeom>
          <a:solidFill>
            <a:srgbClr val="1071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2" name="任意多边形 92"/>
          <p:cNvSpPr>
            <a:spLocks noChangeArrowheads="1"/>
          </p:cNvSpPr>
          <p:nvPr userDrawn="1"/>
        </p:nvSpPr>
        <p:spPr bwMode="auto">
          <a:xfrm rot="21328923">
            <a:off x="5470525" y="2305050"/>
            <a:ext cx="271463" cy="381000"/>
          </a:xfrm>
          <a:custGeom>
            <a:avLst/>
            <a:gdLst>
              <a:gd name="T0" fmla="*/ 363556 w 363556"/>
              <a:gd name="T1" fmla="*/ 0 h 506776"/>
              <a:gd name="T2" fmla="*/ 319489 w 363556"/>
              <a:gd name="T3" fmla="*/ 231354 h 506776"/>
              <a:gd name="T4" fmla="*/ 0 w 363556"/>
              <a:gd name="T5" fmla="*/ 506776 h 506776"/>
              <a:gd name="T6" fmla="*/ 363556 w 363556"/>
              <a:gd name="T7" fmla="*/ 0 h 506776"/>
              <a:gd name="T8" fmla="*/ 0 60000 65536"/>
              <a:gd name="T9" fmla="*/ 0 60000 65536"/>
              <a:gd name="T10" fmla="*/ 0 60000 65536"/>
              <a:gd name="T11" fmla="*/ 0 60000 65536"/>
              <a:gd name="T12" fmla="*/ 0 w 363556"/>
              <a:gd name="T13" fmla="*/ 0 h 506776"/>
              <a:gd name="T14" fmla="*/ 363556 w 363556"/>
              <a:gd name="T15" fmla="*/ 506776 h 506776"/>
            </a:gdLst>
            <a:ahLst/>
            <a:cxnLst>
              <a:cxn ang="T8">
                <a:pos x="T0" y="T1"/>
              </a:cxn>
              <a:cxn ang="T9">
                <a:pos x="T2" y="T3"/>
              </a:cxn>
              <a:cxn ang="T10">
                <a:pos x="T4" y="T5"/>
              </a:cxn>
              <a:cxn ang="T11">
                <a:pos x="T6" y="T7"/>
              </a:cxn>
            </a:cxnLst>
            <a:rect l="T12" t="T13" r="T14" b="T15"/>
            <a:pathLst>
              <a:path w="363556" h="506776">
                <a:moveTo>
                  <a:pt x="363556" y="0"/>
                </a:moveTo>
                <a:lnTo>
                  <a:pt x="319489" y="231354"/>
                </a:lnTo>
                <a:lnTo>
                  <a:pt x="0" y="506776"/>
                </a:lnTo>
                <a:lnTo>
                  <a:pt x="363556" y="0"/>
                </a:lnTo>
                <a:close/>
              </a:path>
            </a:pathLst>
          </a:custGeom>
          <a:solidFill>
            <a:srgbClr val="1D99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3" name="任意多边形 94"/>
          <p:cNvSpPr>
            <a:spLocks noChangeArrowheads="1"/>
          </p:cNvSpPr>
          <p:nvPr userDrawn="1"/>
        </p:nvSpPr>
        <p:spPr bwMode="auto">
          <a:xfrm>
            <a:off x="4991100" y="296863"/>
            <a:ext cx="965200" cy="231775"/>
          </a:xfrm>
          <a:custGeom>
            <a:avLst/>
            <a:gdLst>
              <a:gd name="T0" fmla="*/ 0 w 1288973"/>
              <a:gd name="T1" fmla="*/ 308472 h 308472"/>
              <a:gd name="T2" fmla="*/ 1288973 w 1288973"/>
              <a:gd name="T3" fmla="*/ 0 h 308472"/>
              <a:gd name="T4" fmla="*/ 154236 w 1288973"/>
              <a:gd name="T5" fmla="*/ 11016 h 308472"/>
              <a:gd name="T6" fmla="*/ 0 w 1288973"/>
              <a:gd name="T7" fmla="*/ 308472 h 308472"/>
              <a:gd name="T8" fmla="*/ 0 60000 65536"/>
              <a:gd name="T9" fmla="*/ 0 60000 65536"/>
              <a:gd name="T10" fmla="*/ 0 60000 65536"/>
              <a:gd name="T11" fmla="*/ 0 60000 65536"/>
              <a:gd name="T12" fmla="*/ 0 w 1288973"/>
              <a:gd name="T13" fmla="*/ 0 h 308472"/>
              <a:gd name="T14" fmla="*/ 1288973 w 1288973"/>
              <a:gd name="T15" fmla="*/ 308472 h 308472"/>
            </a:gdLst>
            <a:ahLst/>
            <a:cxnLst>
              <a:cxn ang="T8">
                <a:pos x="T0" y="T1"/>
              </a:cxn>
              <a:cxn ang="T9">
                <a:pos x="T2" y="T3"/>
              </a:cxn>
              <a:cxn ang="T10">
                <a:pos x="T4" y="T5"/>
              </a:cxn>
              <a:cxn ang="T11">
                <a:pos x="T6" y="T7"/>
              </a:cxn>
            </a:cxnLst>
            <a:rect l="T12" t="T13" r="T14" b="T15"/>
            <a:pathLst>
              <a:path w="1288973" h="308472">
                <a:moveTo>
                  <a:pt x="0" y="308472"/>
                </a:moveTo>
                <a:lnTo>
                  <a:pt x="1288973" y="0"/>
                </a:lnTo>
                <a:lnTo>
                  <a:pt x="154236" y="11016"/>
                </a:lnTo>
                <a:lnTo>
                  <a:pt x="0" y="308472"/>
                </a:lnTo>
                <a:close/>
              </a:path>
            </a:pathLst>
          </a:custGeom>
          <a:solidFill>
            <a:srgbClr val="21BDE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4" name="任意多边形 95"/>
          <p:cNvSpPr>
            <a:spLocks noChangeArrowheads="1"/>
          </p:cNvSpPr>
          <p:nvPr userDrawn="1"/>
        </p:nvSpPr>
        <p:spPr bwMode="auto">
          <a:xfrm>
            <a:off x="5006975" y="430213"/>
            <a:ext cx="793750" cy="742950"/>
          </a:xfrm>
          <a:custGeom>
            <a:avLst/>
            <a:gdLst>
              <a:gd name="T0" fmla="*/ 0 w 1057619"/>
              <a:gd name="T1" fmla="*/ 121186 h 991518"/>
              <a:gd name="T2" fmla="*/ 440674 w 1057619"/>
              <a:gd name="T3" fmla="*/ 0 h 991518"/>
              <a:gd name="T4" fmla="*/ 1057619 w 1057619"/>
              <a:gd name="T5" fmla="*/ 991518 h 991518"/>
              <a:gd name="T6" fmla="*/ 0 w 1057619"/>
              <a:gd name="T7" fmla="*/ 121186 h 991518"/>
              <a:gd name="T8" fmla="*/ 0 60000 65536"/>
              <a:gd name="T9" fmla="*/ 0 60000 65536"/>
              <a:gd name="T10" fmla="*/ 0 60000 65536"/>
              <a:gd name="T11" fmla="*/ 0 60000 65536"/>
              <a:gd name="T12" fmla="*/ 0 w 1057619"/>
              <a:gd name="T13" fmla="*/ 0 h 991518"/>
              <a:gd name="T14" fmla="*/ 1057619 w 1057619"/>
              <a:gd name="T15" fmla="*/ 991518 h 991518"/>
            </a:gdLst>
            <a:ahLst/>
            <a:cxnLst>
              <a:cxn ang="T8">
                <a:pos x="T0" y="T1"/>
              </a:cxn>
              <a:cxn ang="T9">
                <a:pos x="T2" y="T3"/>
              </a:cxn>
              <a:cxn ang="T10">
                <a:pos x="T4" y="T5"/>
              </a:cxn>
              <a:cxn ang="T11">
                <a:pos x="T6" y="T7"/>
              </a:cxn>
            </a:cxnLst>
            <a:rect l="T12" t="T13" r="T14" b="T15"/>
            <a:pathLst>
              <a:path w="1057619" h="991518">
                <a:moveTo>
                  <a:pt x="0" y="121186"/>
                </a:moveTo>
                <a:lnTo>
                  <a:pt x="440674" y="0"/>
                </a:lnTo>
                <a:lnTo>
                  <a:pt x="1057619" y="991518"/>
                </a:lnTo>
                <a:lnTo>
                  <a:pt x="0" y="121186"/>
                </a:lnTo>
                <a:close/>
              </a:path>
            </a:pathLst>
          </a:custGeom>
          <a:solidFill>
            <a:srgbClr val="06AAC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5" name="任意多边形 98"/>
          <p:cNvSpPr>
            <a:spLocks noChangeArrowheads="1"/>
          </p:cNvSpPr>
          <p:nvPr userDrawn="1"/>
        </p:nvSpPr>
        <p:spPr bwMode="auto">
          <a:xfrm>
            <a:off x="5767388" y="296863"/>
            <a:ext cx="1701800" cy="868362"/>
          </a:xfrm>
          <a:custGeom>
            <a:avLst/>
            <a:gdLst>
              <a:gd name="T0" fmla="*/ 286439 w 2269475"/>
              <a:gd name="T1" fmla="*/ 0 h 1156772"/>
              <a:gd name="T2" fmla="*/ 2269475 w 2269475"/>
              <a:gd name="T3" fmla="*/ 0 h 1156772"/>
              <a:gd name="T4" fmla="*/ 0 w 2269475"/>
              <a:gd name="T5" fmla="*/ 1156772 h 1156772"/>
              <a:gd name="T6" fmla="*/ 286439 w 2269475"/>
              <a:gd name="T7" fmla="*/ 0 h 1156772"/>
              <a:gd name="T8" fmla="*/ 0 60000 65536"/>
              <a:gd name="T9" fmla="*/ 0 60000 65536"/>
              <a:gd name="T10" fmla="*/ 0 60000 65536"/>
              <a:gd name="T11" fmla="*/ 0 60000 65536"/>
              <a:gd name="T12" fmla="*/ 0 w 2269475"/>
              <a:gd name="T13" fmla="*/ 0 h 1156772"/>
              <a:gd name="T14" fmla="*/ 2269475 w 2269475"/>
              <a:gd name="T15" fmla="*/ 1156772 h 1156772"/>
            </a:gdLst>
            <a:ahLst/>
            <a:cxnLst>
              <a:cxn ang="T8">
                <a:pos x="T0" y="T1"/>
              </a:cxn>
              <a:cxn ang="T9">
                <a:pos x="T2" y="T3"/>
              </a:cxn>
              <a:cxn ang="T10">
                <a:pos x="T4" y="T5"/>
              </a:cxn>
              <a:cxn ang="T11">
                <a:pos x="T6" y="T7"/>
              </a:cxn>
            </a:cxnLst>
            <a:rect l="T12" t="T13" r="T14" b="T15"/>
            <a:pathLst>
              <a:path w="2269475" h="1156772">
                <a:moveTo>
                  <a:pt x="286439" y="0"/>
                </a:moveTo>
                <a:lnTo>
                  <a:pt x="2269475" y="0"/>
                </a:lnTo>
                <a:lnTo>
                  <a:pt x="0" y="1156772"/>
                </a:lnTo>
                <a:lnTo>
                  <a:pt x="286439"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6" name="任意多边形 99"/>
          <p:cNvSpPr>
            <a:spLocks noChangeArrowheads="1"/>
          </p:cNvSpPr>
          <p:nvPr userDrawn="1"/>
        </p:nvSpPr>
        <p:spPr bwMode="auto">
          <a:xfrm>
            <a:off x="5734050" y="280988"/>
            <a:ext cx="1709738" cy="900112"/>
          </a:xfrm>
          <a:custGeom>
            <a:avLst/>
            <a:gdLst>
              <a:gd name="T0" fmla="*/ 77118 w 2280492"/>
              <a:gd name="T1" fmla="*/ 1167788 h 1189822"/>
              <a:gd name="T2" fmla="*/ 771181 w 2280492"/>
              <a:gd name="T3" fmla="*/ 1090670 h 1189822"/>
              <a:gd name="T4" fmla="*/ 2280492 w 2280492"/>
              <a:gd name="T5" fmla="*/ 0 h 1189822"/>
              <a:gd name="T6" fmla="*/ 0 w 2280492"/>
              <a:gd name="T7" fmla="*/ 1189822 h 1189822"/>
              <a:gd name="T8" fmla="*/ 77118 w 2280492"/>
              <a:gd name="T9" fmla="*/ 1167788 h 1189822"/>
              <a:gd name="T10" fmla="*/ 0 60000 65536"/>
              <a:gd name="T11" fmla="*/ 0 60000 65536"/>
              <a:gd name="T12" fmla="*/ 0 60000 65536"/>
              <a:gd name="T13" fmla="*/ 0 60000 65536"/>
              <a:gd name="T14" fmla="*/ 0 60000 65536"/>
              <a:gd name="T15" fmla="*/ 0 w 2280492"/>
              <a:gd name="T16" fmla="*/ 0 h 1189822"/>
              <a:gd name="T17" fmla="*/ 2280492 w 2280492"/>
              <a:gd name="T18" fmla="*/ 1189822 h 1189822"/>
            </a:gdLst>
            <a:ahLst/>
            <a:cxnLst>
              <a:cxn ang="T10">
                <a:pos x="T0" y="T1"/>
              </a:cxn>
              <a:cxn ang="T11">
                <a:pos x="T2" y="T3"/>
              </a:cxn>
              <a:cxn ang="T12">
                <a:pos x="T4" y="T5"/>
              </a:cxn>
              <a:cxn ang="T13">
                <a:pos x="T6" y="T7"/>
              </a:cxn>
              <a:cxn ang="T14">
                <a:pos x="T8" y="T9"/>
              </a:cxn>
            </a:cxnLst>
            <a:rect l="T15" t="T16" r="T17" b="T18"/>
            <a:pathLst>
              <a:path w="2280492" h="1189822">
                <a:moveTo>
                  <a:pt x="77118" y="1167788"/>
                </a:moveTo>
                <a:lnTo>
                  <a:pt x="771181" y="1090670"/>
                </a:lnTo>
                <a:lnTo>
                  <a:pt x="2280492" y="0"/>
                </a:lnTo>
                <a:lnTo>
                  <a:pt x="0" y="1189822"/>
                </a:lnTo>
                <a:lnTo>
                  <a:pt x="77118" y="1167788"/>
                </a:lnTo>
                <a:close/>
              </a:path>
            </a:pathLst>
          </a:custGeom>
          <a:solidFill>
            <a:srgbClr val="0BA7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7" name="任意多边形 103"/>
          <p:cNvSpPr>
            <a:spLocks noChangeArrowheads="1"/>
          </p:cNvSpPr>
          <p:nvPr userDrawn="1"/>
        </p:nvSpPr>
        <p:spPr bwMode="auto">
          <a:xfrm>
            <a:off x="5437188" y="1438275"/>
            <a:ext cx="569912" cy="361950"/>
          </a:xfrm>
          <a:custGeom>
            <a:avLst/>
            <a:gdLst>
              <a:gd name="T0" fmla="*/ 176270 w 760164"/>
              <a:gd name="T1" fmla="*/ 88135 h 440675"/>
              <a:gd name="T2" fmla="*/ 760164 w 760164"/>
              <a:gd name="T3" fmla="*/ 0 h 440675"/>
              <a:gd name="T4" fmla="*/ 0 w 760164"/>
              <a:gd name="T5" fmla="*/ 440675 h 440675"/>
              <a:gd name="T6" fmla="*/ 176270 w 760164"/>
              <a:gd name="T7" fmla="*/ 88135 h 440675"/>
              <a:gd name="T8" fmla="*/ 0 60000 65536"/>
              <a:gd name="T9" fmla="*/ 0 60000 65536"/>
              <a:gd name="T10" fmla="*/ 0 60000 65536"/>
              <a:gd name="T11" fmla="*/ 0 60000 65536"/>
              <a:gd name="T12" fmla="*/ 0 w 760164"/>
              <a:gd name="T13" fmla="*/ 0 h 440675"/>
              <a:gd name="T14" fmla="*/ 760164 w 760164"/>
              <a:gd name="T15" fmla="*/ 440675 h 440675"/>
            </a:gdLst>
            <a:ahLst/>
            <a:cxnLst>
              <a:cxn ang="T8">
                <a:pos x="T0" y="T1"/>
              </a:cxn>
              <a:cxn ang="T9">
                <a:pos x="T2" y="T3"/>
              </a:cxn>
              <a:cxn ang="T10">
                <a:pos x="T4" y="T5"/>
              </a:cxn>
              <a:cxn ang="T11">
                <a:pos x="T6" y="T7"/>
              </a:cxn>
            </a:cxnLst>
            <a:rect l="T12" t="T13" r="T14" b="T15"/>
            <a:pathLst>
              <a:path w="760164" h="440675">
                <a:moveTo>
                  <a:pt x="176270" y="88135"/>
                </a:moveTo>
                <a:lnTo>
                  <a:pt x="760164" y="0"/>
                </a:lnTo>
                <a:lnTo>
                  <a:pt x="0" y="440675"/>
                </a:lnTo>
                <a:lnTo>
                  <a:pt x="176270" y="88135"/>
                </a:lnTo>
                <a:close/>
              </a:path>
            </a:pathLst>
          </a:custGeom>
          <a:solidFill>
            <a:srgbClr val="0A738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8" name="任意多边形 105"/>
          <p:cNvSpPr>
            <a:spLocks noChangeArrowheads="1"/>
          </p:cNvSpPr>
          <p:nvPr userDrawn="1"/>
        </p:nvSpPr>
        <p:spPr bwMode="auto">
          <a:xfrm>
            <a:off x="5445125" y="1627188"/>
            <a:ext cx="438150" cy="165100"/>
          </a:xfrm>
          <a:custGeom>
            <a:avLst/>
            <a:gdLst>
              <a:gd name="T0" fmla="*/ 0 w 583894"/>
              <a:gd name="T1" fmla="*/ 198304 h 220337"/>
              <a:gd name="T2" fmla="*/ 583894 w 583894"/>
              <a:gd name="T3" fmla="*/ 220337 h 220337"/>
              <a:gd name="T4" fmla="*/ 341522 w 583894"/>
              <a:gd name="T5" fmla="*/ 0 h 220337"/>
              <a:gd name="T6" fmla="*/ 0 w 583894"/>
              <a:gd name="T7" fmla="*/ 198304 h 220337"/>
              <a:gd name="T8" fmla="*/ 0 60000 65536"/>
              <a:gd name="T9" fmla="*/ 0 60000 65536"/>
              <a:gd name="T10" fmla="*/ 0 60000 65536"/>
              <a:gd name="T11" fmla="*/ 0 60000 65536"/>
              <a:gd name="T12" fmla="*/ 0 w 583894"/>
              <a:gd name="T13" fmla="*/ 0 h 220337"/>
              <a:gd name="T14" fmla="*/ 583894 w 583894"/>
              <a:gd name="T15" fmla="*/ 220337 h 220337"/>
            </a:gdLst>
            <a:ahLst/>
            <a:cxnLst>
              <a:cxn ang="T8">
                <a:pos x="T0" y="T1"/>
              </a:cxn>
              <a:cxn ang="T9">
                <a:pos x="T2" y="T3"/>
              </a:cxn>
              <a:cxn ang="T10">
                <a:pos x="T4" y="T5"/>
              </a:cxn>
              <a:cxn ang="T11">
                <a:pos x="T6" y="T7"/>
              </a:cxn>
            </a:cxnLst>
            <a:rect l="T12" t="T13" r="T14" b="T15"/>
            <a:pathLst>
              <a:path w="583894" h="220337">
                <a:moveTo>
                  <a:pt x="0" y="198304"/>
                </a:moveTo>
                <a:lnTo>
                  <a:pt x="583894" y="220337"/>
                </a:lnTo>
                <a:lnTo>
                  <a:pt x="341522" y="0"/>
                </a:lnTo>
                <a:lnTo>
                  <a:pt x="0" y="198304"/>
                </a:lnTo>
                <a:close/>
              </a:path>
            </a:pathLst>
          </a:custGeom>
          <a:solidFill>
            <a:srgbClr val="1466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99" name="任意多边形 107"/>
          <p:cNvSpPr>
            <a:spLocks noChangeArrowheads="1"/>
          </p:cNvSpPr>
          <p:nvPr userDrawn="1"/>
        </p:nvSpPr>
        <p:spPr bwMode="auto">
          <a:xfrm>
            <a:off x="5908675" y="1346200"/>
            <a:ext cx="355600" cy="430213"/>
          </a:xfrm>
          <a:custGeom>
            <a:avLst/>
            <a:gdLst>
              <a:gd name="T0" fmla="*/ 77118 w 473725"/>
              <a:gd name="T1" fmla="*/ 165253 h 572878"/>
              <a:gd name="T2" fmla="*/ 473725 w 473725"/>
              <a:gd name="T3" fmla="*/ 0 h 572878"/>
              <a:gd name="T4" fmla="*/ 0 w 473725"/>
              <a:gd name="T5" fmla="*/ 572878 h 572878"/>
              <a:gd name="T6" fmla="*/ 77118 w 473725"/>
              <a:gd name="T7" fmla="*/ 165253 h 572878"/>
              <a:gd name="T8" fmla="*/ 0 60000 65536"/>
              <a:gd name="T9" fmla="*/ 0 60000 65536"/>
              <a:gd name="T10" fmla="*/ 0 60000 65536"/>
              <a:gd name="T11" fmla="*/ 0 60000 65536"/>
              <a:gd name="T12" fmla="*/ 0 w 473725"/>
              <a:gd name="T13" fmla="*/ 0 h 572878"/>
              <a:gd name="T14" fmla="*/ 473725 w 473725"/>
              <a:gd name="T15" fmla="*/ 572878 h 572878"/>
            </a:gdLst>
            <a:ahLst/>
            <a:cxnLst>
              <a:cxn ang="T8">
                <a:pos x="T0" y="T1"/>
              </a:cxn>
              <a:cxn ang="T9">
                <a:pos x="T2" y="T3"/>
              </a:cxn>
              <a:cxn ang="T10">
                <a:pos x="T4" y="T5"/>
              </a:cxn>
              <a:cxn ang="T11">
                <a:pos x="T6" y="T7"/>
              </a:cxn>
            </a:cxnLst>
            <a:rect l="T12" t="T13" r="T14" b="T15"/>
            <a:pathLst>
              <a:path w="473725" h="572878">
                <a:moveTo>
                  <a:pt x="77118" y="165253"/>
                </a:moveTo>
                <a:lnTo>
                  <a:pt x="473725" y="0"/>
                </a:lnTo>
                <a:lnTo>
                  <a:pt x="0" y="572878"/>
                </a:lnTo>
                <a:lnTo>
                  <a:pt x="77118" y="165253"/>
                </a:lnTo>
                <a:close/>
              </a:path>
            </a:pathLst>
          </a:custGeom>
          <a:solidFill>
            <a:srgbClr val="133E4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0" name="任意多边形 110"/>
          <p:cNvSpPr>
            <a:spLocks noChangeArrowheads="1"/>
          </p:cNvSpPr>
          <p:nvPr userDrawn="1"/>
        </p:nvSpPr>
        <p:spPr bwMode="auto">
          <a:xfrm>
            <a:off x="5916613" y="-73025"/>
            <a:ext cx="1684337" cy="387350"/>
          </a:xfrm>
          <a:custGeom>
            <a:avLst/>
            <a:gdLst>
              <a:gd name="T0" fmla="*/ 0 w 2247441"/>
              <a:gd name="T1" fmla="*/ 495759 h 495759"/>
              <a:gd name="T2" fmla="*/ 991518 w 2247441"/>
              <a:gd name="T3" fmla="*/ 0 h 495759"/>
              <a:gd name="T4" fmla="*/ 2247441 w 2247441"/>
              <a:gd name="T5" fmla="*/ 0 h 495759"/>
              <a:gd name="T6" fmla="*/ 2060154 w 2247441"/>
              <a:gd name="T7" fmla="*/ 473725 h 495759"/>
              <a:gd name="T8" fmla="*/ 0 w 2247441"/>
              <a:gd name="T9" fmla="*/ 495759 h 495759"/>
              <a:gd name="T10" fmla="*/ 0 60000 65536"/>
              <a:gd name="T11" fmla="*/ 0 60000 65536"/>
              <a:gd name="T12" fmla="*/ 0 60000 65536"/>
              <a:gd name="T13" fmla="*/ 0 60000 65536"/>
              <a:gd name="T14" fmla="*/ 0 60000 65536"/>
              <a:gd name="T15" fmla="*/ 0 w 2247441"/>
              <a:gd name="T16" fmla="*/ 0 h 495759"/>
              <a:gd name="T17" fmla="*/ 2247441 w 2247441"/>
              <a:gd name="T18" fmla="*/ 495759 h 495759"/>
            </a:gdLst>
            <a:ahLst/>
            <a:cxnLst>
              <a:cxn ang="T10">
                <a:pos x="T0" y="T1"/>
              </a:cxn>
              <a:cxn ang="T11">
                <a:pos x="T2" y="T3"/>
              </a:cxn>
              <a:cxn ang="T12">
                <a:pos x="T4" y="T5"/>
              </a:cxn>
              <a:cxn ang="T13">
                <a:pos x="T6" y="T7"/>
              </a:cxn>
              <a:cxn ang="T14">
                <a:pos x="T8" y="T9"/>
              </a:cxn>
            </a:cxnLst>
            <a:rect l="T15" t="T16" r="T17" b="T18"/>
            <a:pathLst>
              <a:path w="2247441" h="495759">
                <a:moveTo>
                  <a:pt x="0" y="495759"/>
                </a:moveTo>
                <a:lnTo>
                  <a:pt x="991518" y="0"/>
                </a:lnTo>
                <a:lnTo>
                  <a:pt x="2247441" y="0"/>
                </a:lnTo>
                <a:lnTo>
                  <a:pt x="2060154" y="473725"/>
                </a:lnTo>
                <a:lnTo>
                  <a:pt x="0" y="495759"/>
                </a:lnTo>
                <a:close/>
              </a:path>
            </a:pathLst>
          </a:custGeom>
          <a:solidFill>
            <a:srgbClr val="1C96B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1" name="任意多边形 111"/>
          <p:cNvSpPr>
            <a:spLocks noChangeArrowheads="1"/>
          </p:cNvSpPr>
          <p:nvPr userDrawn="1"/>
        </p:nvSpPr>
        <p:spPr bwMode="auto">
          <a:xfrm>
            <a:off x="5957888" y="-123825"/>
            <a:ext cx="850900" cy="422275"/>
          </a:xfrm>
          <a:custGeom>
            <a:avLst/>
            <a:gdLst>
              <a:gd name="T0" fmla="*/ 0 w 1134738"/>
              <a:gd name="T1" fmla="*/ 561861 h 561861"/>
              <a:gd name="T2" fmla="*/ 870333 w 1134738"/>
              <a:gd name="T3" fmla="*/ 0 h 561861"/>
              <a:gd name="T4" fmla="*/ 1134738 w 1134738"/>
              <a:gd name="T5" fmla="*/ 22034 h 561861"/>
              <a:gd name="T6" fmla="*/ 0 w 1134738"/>
              <a:gd name="T7" fmla="*/ 561861 h 561861"/>
              <a:gd name="T8" fmla="*/ 0 60000 65536"/>
              <a:gd name="T9" fmla="*/ 0 60000 65536"/>
              <a:gd name="T10" fmla="*/ 0 60000 65536"/>
              <a:gd name="T11" fmla="*/ 0 60000 65536"/>
              <a:gd name="T12" fmla="*/ 0 w 1134738"/>
              <a:gd name="T13" fmla="*/ 0 h 561861"/>
              <a:gd name="T14" fmla="*/ 1134738 w 1134738"/>
              <a:gd name="T15" fmla="*/ 561861 h 561861"/>
            </a:gdLst>
            <a:ahLst/>
            <a:cxnLst>
              <a:cxn ang="T8">
                <a:pos x="T0" y="T1"/>
              </a:cxn>
              <a:cxn ang="T9">
                <a:pos x="T2" y="T3"/>
              </a:cxn>
              <a:cxn ang="T10">
                <a:pos x="T4" y="T5"/>
              </a:cxn>
              <a:cxn ang="T11">
                <a:pos x="T6" y="T7"/>
              </a:cxn>
            </a:cxnLst>
            <a:rect l="T12" t="T13" r="T14" b="T15"/>
            <a:pathLst>
              <a:path w="1134738" h="561861">
                <a:moveTo>
                  <a:pt x="0" y="561861"/>
                </a:moveTo>
                <a:lnTo>
                  <a:pt x="870333" y="0"/>
                </a:lnTo>
                <a:lnTo>
                  <a:pt x="1134738" y="22034"/>
                </a:lnTo>
                <a:lnTo>
                  <a:pt x="0" y="561861"/>
                </a:lnTo>
                <a:close/>
              </a:path>
            </a:pathLst>
          </a:custGeom>
          <a:solidFill>
            <a:srgbClr val="11A7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2" name="任意多边形 112"/>
          <p:cNvSpPr>
            <a:spLocks noChangeArrowheads="1"/>
          </p:cNvSpPr>
          <p:nvPr userDrawn="1"/>
        </p:nvSpPr>
        <p:spPr bwMode="auto">
          <a:xfrm>
            <a:off x="7461250" y="0"/>
            <a:ext cx="330200" cy="273050"/>
          </a:xfrm>
          <a:custGeom>
            <a:avLst/>
            <a:gdLst>
              <a:gd name="T0" fmla="*/ 121186 w 440675"/>
              <a:gd name="T1" fmla="*/ 0 h 363557"/>
              <a:gd name="T2" fmla="*/ 440675 w 440675"/>
              <a:gd name="T3" fmla="*/ 0 h 363557"/>
              <a:gd name="T4" fmla="*/ 0 w 440675"/>
              <a:gd name="T5" fmla="*/ 363557 h 363557"/>
              <a:gd name="T6" fmla="*/ 121186 w 440675"/>
              <a:gd name="T7" fmla="*/ 0 h 363557"/>
              <a:gd name="T8" fmla="*/ 0 60000 65536"/>
              <a:gd name="T9" fmla="*/ 0 60000 65536"/>
              <a:gd name="T10" fmla="*/ 0 60000 65536"/>
              <a:gd name="T11" fmla="*/ 0 60000 65536"/>
              <a:gd name="T12" fmla="*/ 0 w 440675"/>
              <a:gd name="T13" fmla="*/ 0 h 363557"/>
              <a:gd name="T14" fmla="*/ 440675 w 440675"/>
              <a:gd name="T15" fmla="*/ 363557 h 363557"/>
            </a:gdLst>
            <a:ahLst/>
            <a:cxnLst>
              <a:cxn ang="T8">
                <a:pos x="T0" y="T1"/>
              </a:cxn>
              <a:cxn ang="T9">
                <a:pos x="T2" y="T3"/>
              </a:cxn>
              <a:cxn ang="T10">
                <a:pos x="T4" y="T5"/>
              </a:cxn>
              <a:cxn ang="T11">
                <a:pos x="T6" y="T7"/>
              </a:cxn>
            </a:cxnLst>
            <a:rect l="T12" t="T13" r="T14" b="T15"/>
            <a:pathLst>
              <a:path w="440675" h="363557">
                <a:moveTo>
                  <a:pt x="121186" y="0"/>
                </a:moveTo>
                <a:lnTo>
                  <a:pt x="440675" y="0"/>
                </a:lnTo>
                <a:lnTo>
                  <a:pt x="0" y="363557"/>
                </a:lnTo>
                <a:lnTo>
                  <a:pt x="121186" y="0"/>
                </a:lnTo>
                <a:close/>
              </a:path>
            </a:pathLst>
          </a:custGeom>
          <a:solidFill>
            <a:srgbClr val="1059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3" name="任意多边形 114"/>
          <p:cNvSpPr>
            <a:spLocks noChangeArrowheads="1"/>
          </p:cNvSpPr>
          <p:nvPr userDrawn="1"/>
        </p:nvSpPr>
        <p:spPr bwMode="auto">
          <a:xfrm>
            <a:off x="7427913" y="-139700"/>
            <a:ext cx="611187" cy="446088"/>
          </a:xfrm>
          <a:custGeom>
            <a:avLst/>
            <a:gdLst>
              <a:gd name="T0" fmla="*/ 0 w 815248"/>
              <a:gd name="T1" fmla="*/ 550844 h 550844"/>
              <a:gd name="T2" fmla="*/ 638978 w 815248"/>
              <a:gd name="T3" fmla="*/ 0 h 550844"/>
              <a:gd name="T4" fmla="*/ 815248 w 815248"/>
              <a:gd name="T5" fmla="*/ 341523 h 550844"/>
              <a:gd name="T6" fmla="*/ 0 w 815248"/>
              <a:gd name="T7" fmla="*/ 550844 h 550844"/>
              <a:gd name="T8" fmla="*/ 0 60000 65536"/>
              <a:gd name="T9" fmla="*/ 0 60000 65536"/>
              <a:gd name="T10" fmla="*/ 0 60000 65536"/>
              <a:gd name="T11" fmla="*/ 0 60000 65536"/>
              <a:gd name="T12" fmla="*/ 0 w 815248"/>
              <a:gd name="T13" fmla="*/ 0 h 550844"/>
              <a:gd name="T14" fmla="*/ 815248 w 815248"/>
              <a:gd name="T15" fmla="*/ 550844 h 550844"/>
            </a:gdLst>
            <a:ahLst/>
            <a:cxnLst>
              <a:cxn ang="T8">
                <a:pos x="T0" y="T1"/>
              </a:cxn>
              <a:cxn ang="T9">
                <a:pos x="T2" y="T3"/>
              </a:cxn>
              <a:cxn ang="T10">
                <a:pos x="T4" y="T5"/>
              </a:cxn>
              <a:cxn ang="T11">
                <a:pos x="T6" y="T7"/>
              </a:cxn>
            </a:cxnLst>
            <a:rect l="T12" t="T13" r="T14" b="T15"/>
            <a:pathLst>
              <a:path w="815248" h="550844">
                <a:moveTo>
                  <a:pt x="0" y="550844"/>
                </a:moveTo>
                <a:lnTo>
                  <a:pt x="638978" y="0"/>
                </a:lnTo>
                <a:lnTo>
                  <a:pt x="815248" y="341523"/>
                </a:lnTo>
                <a:lnTo>
                  <a:pt x="0" y="550844"/>
                </a:lnTo>
                <a:close/>
              </a:path>
            </a:pathLst>
          </a:custGeom>
          <a:solidFill>
            <a:srgbClr val="6FC4C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4" name="任意多边形 39"/>
          <p:cNvSpPr>
            <a:spLocks noChangeArrowheads="1"/>
          </p:cNvSpPr>
          <p:nvPr userDrawn="1"/>
        </p:nvSpPr>
        <p:spPr bwMode="auto">
          <a:xfrm>
            <a:off x="1892300" y="1139825"/>
            <a:ext cx="1644650" cy="595313"/>
          </a:xfrm>
          <a:custGeom>
            <a:avLst/>
            <a:gdLst>
              <a:gd name="T0" fmla="*/ 0 w 2192356"/>
              <a:gd name="T1" fmla="*/ 782197 h 782197"/>
              <a:gd name="T2" fmla="*/ 727113 w 2192356"/>
              <a:gd name="T3" fmla="*/ 649995 h 782197"/>
              <a:gd name="T4" fmla="*/ 2192356 w 2192356"/>
              <a:gd name="T5" fmla="*/ 0 h 782197"/>
              <a:gd name="T6" fmla="*/ 0 w 2192356"/>
              <a:gd name="T7" fmla="*/ 782197 h 782197"/>
              <a:gd name="T8" fmla="*/ 0 60000 65536"/>
              <a:gd name="T9" fmla="*/ 0 60000 65536"/>
              <a:gd name="T10" fmla="*/ 0 60000 65536"/>
              <a:gd name="T11" fmla="*/ 0 60000 65536"/>
              <a:gd name="T12" fmla="*/ 0 w 2192356"/>
              <a:gd name="T13" fmla="*/ 0 h 782197"/>
              <a:gd name="T14" fmla="*/ 2192356 w 2192356"/>
              <a:gd name="T15" fmla="*/ 782197 h 782197"/>
            </a:gdLst>
            <a:ahLst/>
            <a:cxnLst>
              <a:cxn ang="T8">
                <a:pos x="T0" y="T1"/>
              </a:cxn>
              <a:cxn ang="T9">
                <a:pos x="T2" y="T3"/>
              </a:cxn>
              <a:cxn ang="T10">
                <a:pos x="T4" y="T5"/>
              </a:cxn>
              <a:cxn ang="T11">
                <a:pos x="T6" y="T7"/>
              </a:cxn>
            </a:cxnLst>
            <a:rect l="T12" t="T13" r="T14" b="T15"/>
            <a:pathLst>
              <a:path w="2192356" h="782197">
                <a:moveTo>
                  <a:pt x="0" y="782197"/>
                </a:moveTo>
                <a:lnTo>
                  <a:pt x="727113" y="649995"/>
                </a:lnTo>
                <a:lnTo>
                  <a:pt x="2192356" y="0"/>
                </a:lnTo>
                <a:lnTo>
                  <a:pt x="0" y="782197"/>
                </a:lnTo>
                <a:close/>
              </a:path>
            </a:pathLst>
          </a:custGeom>
          <a:solidFill>
            <a:srgbClr val="FBB61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5" name="任意多边形 82"/>
          <p:cNvSpPr>
            <a:spLocks noChangeArrowheads="1"/>
          </p:cNvSpPr>
          <p:nvPr userDrawn="1"/>
        </p:nvSpPr>
        <p:spPr bwMode="auto">
          <a:xfrm>
            <a:off x="5222875" y="1198563"/>
            <a:ext cx="520700" cy="487362"/>
          </a:xfrm>
          <a:custGeom>
            <a:avLst/>
            <a:gdLst>
              <a:gd name="T0" fmla="*/ 672029 w 672029"/>
              <a:gd name="T1" fmla="*/ 0 h 649995"/>
              <a:gd name="T2" fmla="*/ 0 w 672029"/>
              <a:gd name="T3" fmla="*/ 649995 h 649995"/>
              <a:gd name="T4" fmla="*/ 154236 w 672029"/>
              <a:gd name="T5" fmla="*/ 231354 h 649995"/>
              <a:gd name="T6" fmla="*/ 672029 w 672029"/>
              <a:gd name="T7" fmla="*/ 0 h 649995"/>
              <a:gd name="T8" fmla="*/ 0 60000 65536"/>
              <a:gd name="T9" fmla="*/ 0 60000 65536"/>
              <a:gd name="T10" fmla="*/ 0 60000 65536"/>
              <a:gd name="T11" fmla="*/ 0 60000 65536"/>
              <a:gd name="T12" fmla="*/ 0 w 672029"/>
              <a:gd name="T13" fmla="*/ 0 h 649995"/>
              <a:gd name="T14" fmla="*/ 672029 w 672029"/>
              <a:gd name="T15" fmla="*/ 649995 h 649995"/>
            </a:gdLst>
            <a:ahLst/>
            <a:cxnLst>
              <a:cxn ang="T8">
                <a:pos x="T0" y="T1"/>
              </a:cxn>
              <a:cxn ang="T9">
                <a:pos x="T2" y="T3"/>
              </a:cxn>
              <a:cxn ang="T10">
                <a:pos x="T4" y="T5"/>
              </a:cxn>
              <a:cxn ang="T11">
                <a:pos x="T6" y="T7"/>
              </a:cxn>
            </a:cxnLst>
            <a:rect l="T12" t="T13" r="T14" b="T15"/>
            <a:pathLst>
              <a:path w="672029" h="649995">
                <a:moveTo>
                  <a:pt x="672029" y="0"/>
                </a:moveTo>
                <a:lnTo>
                  <a:pt x="0" y="649995"/>
                </a:lnTo>
                <a:lnTo>
                  <a:pt x="154236" y="231354"/>
                </a:lnTo>
                <a:lnTo>
                  <a:pt x="672029" y="0"/>
                </a:lnTo>
                <a:close/>
              </a:path>
            </a:pathLst>
          </a:custGeom>
          <a:solidFill>
            <a:srgbClr val="AA1D2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6" name="任意多边形 119"/>
          <p:cNvSpPr>
            <a:spLocks noChangeArrowheads="1"/>
          </p:cNvSpPr>
          <p:nvPr userDrawn="1"/>
        </p:nvSpPr>
        <p:spPr bwMode="auto">
          <a:xfrm>
            <a:off x="2279650" y="1536700"/>
            <a:ext cx="2281238" cy="701675"/>
          </a:xfrm>
          <a:custGeom>
            <a:avLst/>
            <a:gdLst>
              <a:gd name="T0" fmla="*/ 0 w 2974555"/>
              <a:gd name="T1" fmla="*/ 925417 h 925417"/>
              <a:gd name="T2" fmla="*/ 2974555 w 2974555"/>
              <a:gd name="T3" fmla="*/ 0 h 925417"/>
              <a:gd name="T4" fmla="*/ 2500829 w 2974555"/>
              <a:gd name="T5" fmla="*/ 484742 h 925417"/>
              <a:gd name="T6" fmla="*/ 0 w 2974555"/>
              <a:gd name="T7" fmla="*/ 925417 h 925417"/>
              <a:gd name="T8" fmla="*/ 0 60000 65536"/>
              <a:gd name="T9" fmla="*/ 0 60000 65536"/>
              <a:gd name="T10" fmla="*/ 0 60000 65536"/>
              <a:gd name="T11" fmla="*/ 0 60000 65536"/>
              <a:gd name="T12" fmla="*/ 0 w 2974555"/>
              <a:gd name="T13" fmla="*/ 0 h 925417"/>
              <a:gd name="T14" fmla="*/ 2974555 w 2974555"/>
              <a:gd name="T15" fmla="*/ 925417 h 925417"/>
            </a:gdLst>
            <a:ahLst/>
            <a:cxnLst>
              <a:cxn ang="T8">
                <a:pos x="T0" y="T1"/>
              </a:cxn>
              <a:cxn ang="T9">
                <a:pos x="T2" y="T3"/>
              </a:cxn>
              <a:cxn ang="T10">
                <a:pos x="T4" y="T5"/>
              </a:cxn>
              <a:cxn ang="T11">
                <a:pos x="T6" y="T7"/>
              </a:cxn>
            </a:cxnLst>
            <a:rect l="T12" t="T13" r="T14" b="T15"/>
            <a:pathLst>
              <a:path w="2974555" h="925417">
                <a:moveTo>
                  <a:pt x="0" y="925417"/>
                </a:moveTo>
                <a:lnTo>
                  <a:pt x="2974555" y="0"/>
                </a:lnTo>
                <a:lnTo>
                  <a:pt x="2500829" y="484742"/>
                </a:lnTo>
                <a:lnTo>
                  <a:pt x="0" y="925417"/>
                </a:lnTo>
                <a:close/>
              </a:path>
            </a:pathLst>
          </a:custGeom>
          <a:solidFill>
            <a:srgbClr val="EB263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7" name="任意多边形 120"/>
          <p:cNvSpPr>
            <a:spLocks noChangeArrowheads="1"/>
          </p:cNvSpPr>
          <p:nvPr userDrawn="1"/>
        </p:nvSpPr>
        <p:spPr bwMode="auto">
          <a:xfrm>
            <a:off x="-139700" y="4246563"/>
            <a:ext cx="255588" cy="265112"/>
          </a:xfrm>
          <a:custGeom>
            <a:avLst/>
            <a:gdLst>
              <a:gd name="T0" fmla="*/ 44068 w 341523"/>
              <a:gd name="T1" fmla="*/ 0 h 352540"/>
              <a:gd name="T2" fmla="*/ 341523 w 341523"/>
              <a:gd name="T3" fmla="*/ 352540 h 352540"/>
              <a:gd name="T4" fmla="*/ 0 w 341523"/>
              <a:gd name="T5" fmla="*/ 253388 h 352540"/>
              <a:gd name="T6" fmla="*/ 33051 w 341523"/>
              <a:gd name="T7" fmla="*/ 55084 h 352540"/>
              <a:gd name="T8" fmla="*/ 44068 w 341523"/>
              <a:gd name="T9" fmla="*/ 0 h 352540"/>
              <a:gd name="T10" fmla="*/ 0 60000 65536"/>
              <a:gd name="T11" fmla="*/ 0 60000 65536"/>
              <a:gd name="T12" fmla="*/ 0 60000 65536"/>
              <a:gd name="T13" fmla="*/ 0 60000 65536"/>
              <a:gd name="T14" fmla="*/ 0 60000 65536"/>
              <a:gd name="T15" fmla="*/ 0 w 341523"/>
              <a:gd name="T16" fmla="*/ 0 h 352540"/>
              <a:gd name="T17" fmla="*/ 341523 w 341523"/>
              <a:gd name="T18" fmla="*/ 352540 h 352540"/>
            </a:gdLst>
            <a:ahLst/>
            <a:cxnLst>
              <a:cxn ang="T10">
                <a:pos x="T0" y="T1"/>
              </a:cxn>
              <a:cxn ang="T11">
                <a:pos x="T2" y="T3"/>
              </a:cxn>
              <a:cxn ang="T12">
                <a:pos x="T4" y="T5"/>
              </a:cxn>
              <a:cxn ang="T13">
                <a:pos x="T6" y="T7"/>
              </a:cxn>
              <a:cxn ang="T14">
                <a:pos x="T8" y="T9"/>
              </a:cxn>
            </a:cxnLst>
            <a:rect l="T15" t="T16" r="T17" b="T18"/>
            <a:pathLst>
              <a:path w="341523" h="352540">
                <a:moveTo>
                  <a:pt x="44068" y="0"/>
                </a:moveTo>
                <a:lnTo>
                  <a:pt x="341523" y="352540"/>
                </a:lnTo>
                <a:lnTo>
                  <a:pt x="0" y="253388"/>
                </a:lnTo>
                <a:lnTo>
                  <a:pt x="33051" y="55084"/>
                </a:lnTo>
                <a:lnTo>
                  <a:pt x="44068" y="0"/>
                </a:lnTo>
                <a:close/>
              </a:path>
            </a:pathLst>
          </a:custGeom>
          <a:solidFill>
            <a:srgbClr val="E0345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8" name="任意多边形 122"/>
          <p:cNvSpPr>
            <a:spLocks noChangeArrowheads="1"/>
          </p:cNvSpPr>
          <p:nvPr userDrawn="1"/>
        </p:nvSpPr>
        <p:spPr bwMode="auto">
          <a:xfrm>
            <a:off x="1438275" y="3722688"/>
            <a:ext cx="279400"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CB428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09" name="任意多边形 126"/>
          <p:cNvSpPr>
            <a:spLocks noChangeArrowheads="1"/>
          </p:cNvSpPr>
          <p:nvPr userDrawn="1"/>
        </p:nvSpPr>
        <p:spPr bwMode="auto">
          <a:xfrm rot="6756059">
            <a:off x="4123532" y="4880769"/>
            <a:ext cx="173037"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EF5C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0" name="任意多边形 135"/>
          <p:cNvSpPr>
            <a:spLocks noChangeArrowheads="1"/>
          </p:cNvSpPr>
          <p:nvPr userDrawn="1"/>
        </p:nvSpPr>
        <p:spPr bwMode="auto">
          <a:xfrm>
            <a:off x="6138863" y="2495550"/>
            <a:ext cx="206375" cy="214313"/>
          </a:xfrm>
          <a:custGeom>
            <a:avLst/>
            <a:gdLst>
              <a:gd name="T0" fmla="*/ 0 w 275421"/>
              <a:gd name="T1" fmla="*/ 33051 h 286439"/>
              <a:gd name="T2" fmla="*/ 275421 w 275421"/>
              <a:gd name="T3" fmla="*/ 0 h 286439"/>
              <a:gd name="T4" fmla="*/ 88135 w 275421"/>
              <a:gd name="T5" fmla="*/ 286439 h 286439"/>
              <a:gd name="T6" fmla="*/ 0 w 275421"/>
              <a:gd name="T7" fmla="*/ 33051 h 286439"/>
              <a:gd name="T8" fmla="*/ 0 60000 65536"/>
              <a:gd name="T9" fmla="*/ 0 60000 65536"/>
              <a:gd name="T10" fmla="*/ 0 60000 65536"/>
              <a:gd name="T11" fmla="*/ 0 60000 65536"/>
              <a:gd name="T12" fmla="*/ 0 w 275421"/>
              <a:gd name="T13" fmla="*/ 0 h 286439"/>
              <a:gd name="T14" fmla="*/ 275421 w 275421"/>
              <a:gd name="T15" fmla="*/ 286439 h 286439"/>
            </a:gdLst>
            <a:ahLst/>
            <a:cxnLst>
              <a:cxn ang="T8">
                <a:pos x="T0" y="T1"/>
              </a:cxn>
              <a:cxn ang="T9">
                <a:pos x="T2" y="T3"/>
              </a:cxn>
              <a:cxn ang="T10">
                <a:pos x="T4" y="T5"/>
              </a:cxn>
              <a:cxn ang="T11">
                <a:pos x="T6" y="T7"/>
              </a:cxn>
            </a:cxnLst>
            <a:rect l="T12" t="T13" r="T14" b="T15"/>
            <a:pathLst>
              <a:path w="275421" h="286439">
                <a:moveTo>
                  <a:pt x="0" y="33051"/>
                </a:moveTo>
                <a:lnTo>
                  <a:pt x="275421" y="0"/>
                </a:lnTo>
                <a:lnTo>
                  <a:pt x="88135" y="286439"/>
                </a:lnTo>
                <a:lnTo>
                  <a:pt x="0" y="33051"/>
                </a:lnTo>
                <a:close/>
              </a:path>
            </a:pathLst>
          </a:custGeom>
          <a:solidFill>
            <a:srgbClr val="3FC0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1" name="任意多边形 136"/>
          <p:cNvSpPr>
            <a:spLocks noChangeArrowheads="1"/>
          </p:cNvSpPr>
          <p:nvPr userDrawn="1"/>
        </p:nvSpPr>
        <p:spPr bwMode="auto">
          <a:xfrm>
            <a:off x="8788400" y="2698750"/>
            <a:ext cx="174625"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F4594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2" name="任意多边形 137"/>
          <p:cNvSpPr>
            <a:spLocks noChangeArrowheads="1"/>
          </p:cNvSpPr>
          <p:nvPr userDrawn="1"/>
        </p:nvSpPr>
        <p:spPr bwMode="auto">
          <a:xfrm>
            <a:off x="7840663" y="1833563"/>
            <a:ext cx="247650" cy="198437"/>
          </a:xfrm>
          <a:custGeom>
            <a:avLst/>
            <a:gdLst>
              <a:gd name="T0" fmla="*/ 187286 w 330506"/>
              <a:gd name="T1" fmla="*/ 33050 h 264405"/>
              <a:gd name="T2" fmla="*/ 0 w 330506"/>
              <a:gd name="T3" fmla="*/ 264405 h 264405"/>
              <a:gd name="T4" fmla="*/ 330506 w 330506"/>
              <a:gd name="T5" fmla="*/ 0 h 264405"/>
              <a:gd name="T6" fmla="*/ 187286 w 330506"/>
              <a:gd name="T7" fmla="*/ 33050 h 264405"/>
              <a:gd name="T8" fmla="*/ 0 60000 65536"/>
              <a:gd name="T9" fmla="*/ 0 60000 65536"/>
              <a:gd name="T10" fmla="*/ 0 60000 65536"/>
              <a:gd name="T11" fmla="*/ 0 60000 65536"/>
              <a:gd name="T12" fmla="*/ 0 w 330506"/>
              <a:gd name="T13" fmla="*/ 0 h 264405"/>
              <a:gd name="T14" fmla="*/ 330506 w 330506"/>
              <a:gd name="T15" fmla="*/ 264405 h 264405"/>
            </a:gdLst>
            <a:ahLst/>
            <a:cxnLst>
              <a:cxn ang="T8">
                <a:pos x="T0" y="T1"/>
              </a:cxn>
              <a:cxn ang="T9">
                <a:pos x="T2" y="T3"/>
              </a:cxn>
              <a:cxn ang="T10">
                <a:pos x="T4" y="T5"/>
              </a:cxn>
              <a:cxn ang="T11">
                <a:pos x="T6" y="T7"/>
              </a:cxn>
            </a:cxnLst>
            <a:rect l="T12" t="T13" r="T14" b="T15"/>
            <a:pathLst>
              <a:path w="330506" h="264405">
                <a:moveTo>
                  <a:pt x="187286" y="33050"/>
                </a:moveTo>
                <a:lnTo>
                  <a:pt x="0" y="264405"/>
                </a:lnTo>
                <a:lnTo>
                  <a:pt x="330506" y="0"/>
                </a:lnTo>
                <a:lnTo>
                  <a:pt x="187286" y="33050"/>
                </a:lnTo>
                <a:close/>
              </a:path>
            </a:pathLst>
          </a:custGeom>
          <a:solidFill>
            <a:srgbClr val="1080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3" name="任意多边形 138"/>
          <p:cNvSpPr>
            <a:spLocks noChangeArrowheads="1"/>
          </p:cNvSpPr>
          <p:nvPr userDrawn="1"/>
        </p:nvSpPr>
        <p:spPr bwMode="auto">
          <a:xfrm>
            <a:off x="6759575" y="1033463"/>
            <a:ext cx="279400"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045A8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4" name="任意多边形 139"/>
          <p:cNvSpPr>
            <a:spLocks noChangeArrowheads="1"/>
          </p:cNvSpPr>
          <p:nvPr userDrawn="1"/>
        </p:nvSpPr>
        <p:spPr bwMode="auto">
          <a:xfrm>
            <a:off x="508000" y="657225"/>
            <a:ext cx="173038"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A11D2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5" name="任意多边形 140"/>
          <p:cNvSpPr>
            <a:spLocks noChangeArrowheads="1"/>
          </p:cNvSpPr>
          <p:nvPr userDrawn="1"/>
        </p:nvSpPr>
        <p:spPr bwMode="auto">
          <a:xfrm>
            <a:off x="1970088" y="962025"/>
            <a:ext cx="247650" cy="198438"/>
          </a:xfrm>
          <a:custGeom>
            <a:avLst/>
            <a:gdLst>
              <a:gd name="T0" fmla="*/ 187286 w 330506"/>
              <a:gd name="T1" fmla="*/ 33050 h 264405"/>
              <a:gd name="T2" fmla="*/ 0 w 330506"/>
              <a:gd name="T3" fmla="*/ 264405 h 264405"/>
              <a:gd name="T4" fmla="*/ 330506 w 330506"/>
              <a:gd name="T5" fmla="*/ 0 h 264405"/>
              <a:gd name="T6" fmla="*/ 187286 w 330506"/>
              <a:gd name="T7" fmla="*/ 33050 h 264405"/>
              <a:gd name="T8" fmla="*/ 0 60000 65536"/>
              <a:gd name="T9" fmla="*/ 0 60000 65536"/>
              <a:gd name="T10" fmla="*/ 0 60000 65536"/>
              <a:gd name="T11" fmla="*/ 0 60000 65536"/>
              <a:gd name="T12" fmla="*/ 0 w 330506"/>
              <a:gd name="T13" fmla="*/ 0 h 264405"/>
              <a:gd name="T14" fmla="*/ 330506 w 330506"/>
              <a:gd name="T15" fmla="*/ 264405 h 264405"/>
            </a:gdLst>
            <a:ahLst/>
            <a:cxnLst>
              <a:cxn ang="T8">
                <a:pos x="T0" y="T1"/>
              </a:cxn>
              <a:cxn ang="T9">
                <a:pos x="T2" y="T3"/>
              </a:cxn>
              <a:cxn ang="T10">
                <a:pos x="T4" y="T5"/>
              </a:cxn>
              <a:cxn ang="T11">
                <a:pos x="T6" y="T7"/>
              </a:cxn>
            </a:cxnLst>
            <a:rect l="T12" t="T13" r="T14" b="T15"/>
            <a:pathLst>
              <a:path w="330506" h="264405">
                <a:moveTo>
                  <a:pt x="187286" y="33050"/>
                </a:moveTo>
                <a:lnTo>
                  <a:pt x="0" y="264405"/>
                </a:lnTo>
                <a:lnTo>
                  <a:pt x="330506" y="0"/>
                </a:lnTo>
                <a:lnTo>
                  <a:pt x="187286" y="3305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6" name="任意多边形 142"/>
          <p:cNvSpPr>
            <a:spLocks noChangeArrowheads="1"/>
          </p:cNvSpPr>
          <p:nvPr userDrawn="1"/>
        </p:nvSpPr>
        <p:spPr bwMode="auto">
          <a:xfrm>
            <a:off x="3990975" y="639763"/>
            <a:ext cx="280988" cy="214312"/>
          </a:xfrm>
          <a:custGeom>
            <a:avLst/>
            <a:gdLst>
              <a:gd name="T0" fmla="*/ 33051 w 374574"/>
              <a:gd name="T1" fmla="*/ 55085 h 286439"/>
              <a:gd name="T2" fmla="*/ 374574 w 374574"/>
              <a:gd name="T3" fmla="*/ 0 h 286439"/>
              <a:gd name="T4" fmla="*/ 0 w 374574"/>
              <a:gd name="T5" fmla="*/ 286439 h 286439"/>
              <a:gd name="T6" fmla="*/ 33051 w 374574"/>
              <a:gd name="T7" fmla="*/ 55085 h 286439"/>
              <a:gd name="T8" fmla="*/ 0 60000 65536"/>
              <a:gd name="T9" fmla="*/ 0 60000 65536"/>
              <a:gd name="T10" fmla="*/ 0 60000 65536"/>
              <a:gd name="T11" fmla="*/ 0 60000 65536"/>
              <a:gd name="T12" fmla="*/ 0 w 374574"/>
              <a:gd name="T13" fmla="*/ 0 h 286439"/>
              <a:gd name="T14" fmla="*/ 374574 w 374574"/>
              <a:gd name="T15" fmla="*/ 286439 h 286439"/>
            </a:gdLst>
            <a:ahLst/>
            <a:cxnLst>
              <a:cxn ang="T8">
                <a:pos x="T0" y="T1"/>
              </a:cxn>
              <a:cxn ang="T9">
                <a:pos x="T2" y="T3"/>
              </a:cxn>
              <a:cxn ang="T10">
                <a:pos x="T4" y="T5"/>
              </a:cxn>
              <a:cxn ang="T11">
                <a:pos x="T6" y="T7"/>
              </a:cxn>
            </a:cxnLst>
            <a:rect l="T12" t="T13" r="T14" b="T15"/>
            <a:pathLst>
              <a:path w="374574" h="286439">
                <a:moveTo>
                  <a:pt x="33051" y="55085"/>
                </a:moveTo>
                <a:lnTo>
                  <a:pt x="374574" y="0"/>
                </a:lnTo>
                <a:lnTo>
                  <a:pt x="0" y="286439"/>
                </a:lnTo>
                <a:lnTo>
                  <a:pt x="33051" y="55085"/>
                </a:lnTo>
                <a:close/>
              </a:path>
            </a:pathLst>
          </a:custGeom>
          <a:solidFill>
            <a:srgbClr val="4DC3C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7" name="任意多边形 144"/>
          <p:cNvSpPr>
            <a:spLocks noChangeArrowheads="1"/>
          </p:cNvSpPr>
          <p:nvPr userDrawn="1"/>
        </p:nvSpPr>
        <p:spPr bwMode="auto">
          <a:xfrm>
            <a:off x="2786063" y="4511675"/>
            <a:ext cx="173037" cy="98425"/>
          </a:xfrm>
          <a:custGeom>
            <a:avLst/>
            <a:gdLst>
              <a:gd name="T0" fmla="*/ 0 w 231354"/>
              <a:gd name="T1" fmla="*/ 0 h 132202"/>
              <a:gd name="T2" fmla="*/ 143219 w 231354"/>
              <a:gd name="T3" fmla="*/ 132202 h 132202"/>
              <a:gd name="T4" fmla="*/ 231354 w 231354"/>
              <a:gd name="T5" fmla="*/ 55084 h 132202"/>
              <a:gd name="T6" fmla="*/ 0 w 231354"/>
              <a:gd name="T7" fmla="*/ 0 h 132202"/>
              <a:gd name="T8" fmla="*/ 0 60000 65536"/>
              <a:gd name="T9" fmla="*/ 0 60000 65536"/>
              <a:gd name="T10" fmla="*/ 0 60000 65536"/>
              <a:gd name="T11" fmla="*/ 0 60000 65536"/>
              <a:gd name="T12" fmla="*/ 0 w 231354"/>
              <a:gd name="T13" fmla="*/ 0 h 132202"/>
              <a:gd name="T14" fmla="*/ 231354 w 231354"/>
              <a:gd name="T15" fmla="*/ 132202 h 132202"/>
            </a:gdLst>
            <a:ahLst/>
            <a:cxnLst>
              <a:cxn ang="T8">
                <a:pos x="T0" y="T1"/>
              </a:cxn>
              <a:cxn ang="T9">
                <a:pos x="T2" y="T3"/>
              </a:cxn>
              <a:cxn ang="T10">
                <a:pos x="T4" y="T5"/>
              </a:cxn>
              <a:cxn ang="T11">
                <a:pos x="T6" y="T7"/>
              </a:cxn>
            </a:cxnLst>
            <a:rect l="T12" t="T13" r="T14" b="T15"/>
            <a:pathLst>
              <a:path w="231354" h="132202">
                <a:moveTo>
                  <a:pt x="0" y="0"/>
                </a:moveTo>
                <a:lnTo>
                  <a:pt x="143219" y="132202"/>
                </a:lnTo>
                <a:lnTo>
                  <a:pt x="231354" y="55084"/>
                </a:lnTo>
                <a:lnTo>
                  <a:pt x="0" y="0"/>
                </a:lnTo>
                <a:close/>
              </a:path>
            </a:pathLst>
          </a:custGeom>
          <a:solidFill>
            <a:srgbClr val="34110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algn="ctr"/>
            <a:endParaRPr lang="zh-CN" altLang="zh-CN" sz="1000">
              <a:solidFill>
                <a:srgbClr val="FFFFFF"/>
              </a:solidFill>
              <a:latin typeface="宋体" panose="02010600030101010101" pitchFamily="2" charset="-122"/>
              <a:sym typeface="宋体" panose="02010600030101010101" pitchFamily="2" charset="-122"/>
            </a:endParaRPr>
          </a:p>
        </p:txBody>
      </p:sp>
      <p:sp>
        <p:nvSpPr>
          <p:cNvPr id="118" name="TextBox 11"/>
          <p:cNvSpPr>
            <a:spLocks noChangeArrowheads="1"/>
          </p:cNvSpPr>
          <p:nvPr userDrawn="1"/>
        </p:nvSpPr>
        <p:spPr bwMode="auto">
          <a:xfrm>
            <a:off x="4195763" y="3276600"/>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200">
                <a:solidFill>
                  <a:schemeClr val="bg1"/>
                </a:solidFill>
                <a:latin typeface="Yuanti SC Regular" charset="0"/>
                <a:ea typeface="微软雅黑" panose="020B0503020204020204" pitchFamily="34" charset="-122"/>
                <a:sym typeface="Yuanti SC Regular" charset="0"/>
              </a:rPr>
              <a:t>案</a:t>
            </a:r>
            <a:endParaRPr lang="en-US" altLang="zh-CN" sz="1200">
              <a:solidFill>
                <a:schemeClr val="bg1"/>
              </a:solidFill>
              <a:latin typeface="Yuanti SC Regular" charset="0"/>
              <a:ea typeface="微软雅黑" panose="020B0503020204020204" pitchFamily="34" charset="-122"/>
              <a:sym typeface="Yuanti SC Regular" charset="0"/>
            </a:endParaRPr>
          </a:p>
          <a:p>
            <a:pPr algn="r"/>
            <a:r>
              <a:rPr lang="zh-CN" altLang="en-US" sz="1200">
                <a:solidFill>
                  <a:schemeClr val="bg1"/>
                </a:solidFill>
                <a:latin typeface="Yuanti SC Regular" charset="0"/>
                <a:ea typeface="微软雅黑" panose="020B0503020204020204" pitchFamily="34" charset="-122"/>
                <a:sym typeface="Yuanti SC Regular" charset="0"/>
              </a:rPr>
              <a:t>例</a:t>
            </a:r>
            <a:endParaRPr lang="zh-CN" altLang="en-US" sz="1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237814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2016/7/26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xmlns:p14="http://schemas.microsoft.com/office/powerpoint/2010/main" val="90790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2016/7/26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xmlns:p14="http://schemas.microsoft.com/office/powerpoint/2010/main" val="323108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grpSp>
        <p:nvGrpSpPr>
          <p:cNvPr id="3" name="组合 1"/>
          <p:cNvGrpSpPr>
            <a:grpSpLocks/>
          </p:cNvGrpSpPr>
          <p:nvPr userDrawn="1"/>
        </p:nvGrpSpPr>
        <p:grpSpPr bwMode="auto">
          <a:xfrm>
            <a:off x="253769" y="-19938"/>
            <a:ext cx="674786" cy="646331"/>
            <a:chOff x="2506532" y="465192"/>
            <a:chExt cx="675190" cy="646231"/>
          </a:xfrm>
        </p:grpSpPr>
        <p:sp>
          <p:nvSpPr>
            <p:cNvPr id="4" name="文本框 2"/>
            <p:cNvSpPr txBox="1">
              <a:spLocks noChangeArrowheads="1"/>
            </p:cNvSpPr>
            <p:nvPr/>
          </p:nvSpPr>
          <p:spPr bwMode="auto">
            <a:xfrm>
              <a:off x="2506532" y="465192"/>
              <a:ext cx="236653" cy="646231"/>
            </a:xfrm>
            <a:prstGeom prst="rect">
              <a:avLst/>
            </a:prstGeom>
            <a:noFill/>
            <a:ln w="9525">
              <a:noFill/>
              <a:miter lim="800000"/>
              <a:headEnd/>
              <a:tailEnd/>
            </a:ln>
          </p:spPr>
          <p:txBody>
            <a:bodyPr>
              <a:spAutoFit/>
            </a:bodyPr>
            <a:lstStyle/>
            <a:p>
              <a:r>
                <a:rPr lang="en-US" altLang="zh-CN" sz="3600" dirty="0">
                  <a:solidFill>
                    <a:srgbClr val="005292"/>
                  </a:solidFill>
                  <a:latin typeface="Impact" pitchFamily="34" charset="0"/>
                </a:rPr>
                <a:t>5</a:t>
              </a:r>
              <a:endParaRPr lang="zh-CN" altLang="en-US" sz="3600" dirty="0">
                <a:solidFill>
                  <a:srgbClr val="005292"/>
                </a:solidFill>
                <a:latin typeface="Impact" pitchFamily="34" charset="0"/>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572146"/>
            <a:ext cx="9138050" cy="3428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14794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2016/7/26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xmlns:p14="http://schemas.microsoft.com/office/powerpoint/2010/main" val="256227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2016/7/26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xmlns:p14="http://schemas.microsoft.com/office/powerpoint/2010/main" val="286391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2016/7/26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xmlns:p14="http://schemas.microsoft.com/office/powerpoint/2010/main" val="164146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4AF190-E6C3-4F71-9AD4-820770AEF1A8}" type="datetimeFigureOut">
              <a:rPr lang="zh-CN" altLang="en-US" smtClean="0"/>
              <a:t>2016/7/26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xmlns:p14="http://schemas.microsoft.com/office/powerpoint/2010/main" val="383120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4AF190-E6C3-4F71-9AD4-820770AEF1A8}" type="datetimeFigureOut">
              <a:rPr lang="zh-CN" altLang="en-US" smtClean="0"/>
              <a:t>2016/7/26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xmlns:p14="http://schemas.microsoft.com/office/powerpoint/2010/main" val="64573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t>2016/7/26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xmlns:p14="http://schemas.microsoft.com/office/powerpoint/2010/main" val="286272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2016/7/26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xmlns:p14="http://schemas.microsoft.com/office/powerpoint/2010/main" val="48634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2016/7/26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xmlns:p14="http://schemas.microsoft.com/office/powerpoint/2010/main" val="174655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4AF190-E6C3-4F71-9AD4-820770AEF1A8}" type="datetimeFigureOut">
              <a:rPr lang="zh-CN" altLang="en-US" smtClean="0"/>
              <a:t>2016/7/26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B5BF9F-75C6-42BD-8363-2F606FE0B601}" type="slidenum">
              <a:rPr lang="zh-CN" altLang="en-US" smtClean="0"/>
              <a:t>‹#›</a:t>
            </a:fld>
            <a:endParaRPr lang="zh-CN" altLang="en-US"/>
          </a:p>
        </p:txBody>
      </p:sp>
    </p:spTree>
    <p:extLst>
      <p:ext uri="{BB962C8B-B14F-4D97-AF65-F5344CB8AC3E}">
        <p14:creationId xmlns:p14="http://schemas.microsoft.com/office/powerpoint/2010/main" val="33928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6.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5.xml"/><Relationship Id="rId7" Type="http://schemas.openxmlformats.org/officeDocument/2006/relationships/chart" Target="../charts/chart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image" Target="../media/image10.jpeg"/><Relationship Id="rId4" Type="http://schemas.openxmlformats.org/officeDocument/2006/relationships/chart" Target="../charts/chart1.xml"/><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0.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13.jpg"/><Relationship Id="rId9" Type="http://schemas.openxmlformats.org/officeDocument/2006/relationships/image" Target="../media/image9.jpe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g"/><Relationship Id="rId7"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10.jpeg"/><Relationship Id="rId4" Type="http://schemas.openxmlformats.org/officeDocument/2006/relationships/image" Target="../media/image18.png"/><Relationship Id="rId9"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jpeg"/><Relationship Id="rId7" Type="http://schemas.microsoft.com/office/2007/relationships/hdphoto" Target="../media/hdphoto3.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10.jpeg"/><Relationship Id="rId5" Type="http://schemas.openxmlformats.org/officeDocument/2006/relationships/image" Target="../media/image23.jpeg"/><Relationship Id="rId10" Type="http://schemas.openxmlformats.org/officeDocument/2006/relationships/image" Target="../media/image9.jpeg"/><Relationship Id="rId4" Type="http://schemas.microsoft.com/office/2007/relationships/hdphoto" Target="../media/hdphoto2.wdp"/><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2"/>
          <p:cNvSpPr>
            <a:spLocks noChangeArrowheads="1"/>
          </p:cNvSpPr>
          <p:nvPr/>
        </p:nvSpPr>
        <p:spPr bwMode="auto">
          <a:xfrm>
            <a:off x="3461200" y="3651250"/>
            <a:ext cx="5692325" cy="852488"/>
          </a:xfrm>
          <a:prstGeom prst="rect">
            <a:avLst/>
          </a:pr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1D97BC"/>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a:spLocks noChangeArrowheads="1"/>
          </p:cNvSpPr>
          <p:nvPr/>
        </p:nvSpPr>
        <p:spPr bwMode="auto">
          <a:xfrm>
            <a:off x="3638998" y="3154066"/>
            <a:ext cx="31646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685800" fontAlgn="base">
              <a:spcBef>
                <a:spcPct val="0"/>
              </a:spcBef>
              <a:spcAft>
                <a:spcPct val="0"/>
              </a:spcAft>
              <a:buFont typeface="Arial" panose="020B0604020202020204" pitchFamily="34" charset="0"/>
              <a:buNone/>
            </a:pPr>
            <a:r>
              <a:rPr lang="zh-CN" altLang="en-US" sz="2100" b="1" dirty="0">
                <a:solidFill>
                  <a:srgbClr val="ED7D31"/>
                </a:solidFill>
                <a:latin typeface="Arial" panose="020B0604020202020204" pitchFamily="34" charset="0"/>
                <a:ea typeface="微软雅黑" panose="020B0503020204020204" pitchFamily="34" charset="-122"/>
                <a:sym typeface="Arial" panose="020B0604020202020204" pitchFamily="34" charset="0"/>
              </a:rPr>
              <a:t>单击此处添加副标题内容</a:t>
            </a:r>
          </a:p>
        </p:txBody>
      </p:sp>
      <p:sp>
        <p:nvSpPr>
          <p:cNvPr id="17" name="TextBox 11"/>
          <p:cNvSpPr>
            <a:spLocks noChangeArrowheads="1"/>
          </p:cNvSpPr>
          <p:nvPr/>
        </p:nvSpPr>
        <p:spPr bwMode="auto">
          <a:xfrm>
            <a:off x="3646716" y="3690938"/>
            <a:ext cx="503214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defTabSz="685800" fontAlgn="base">
              <a:spcBef>
                <a:spcPct val="0"/>
              </a:spcBef>
              <a:spcAft>
                <a:spcPct val="0"/>
              </a:spcAft>
              <a:buFont typeface="Arial" panose="020B0604020202020204" pitchFamily="34" charset="0"/>
              <a:buNone/>
            </a:pPr>
            <a:r>
              <a:rPr lang="zh-CN" altLang="en-US" sz="3800" b="1" dirty="0">
                <a:solidFill>
                  <a:srgbClr val="FFFFFF"/>
                </a:solidFill>
                <a:latin typeface="Arial" panose="020B0604020202020204" pitchFamily="34" charset="0"/>
                <a:ea typeface="微软雅黑" panose="020B0503020204020204" pitchFamily="34" charset="-122"/>
                <a:sym typeface="Arial" panose="020B0604020202020204" pitchFamily="34" charset="0"/>
              </a:rPr>
              <a:t>工作总结汇报</a:t>
            </a:r>
            <a:r>
              <a:rPr lang="en-US" altLang="zh-CN" sz="3800" b="1" dirty="0">
                <a:solidFill>
                  <a:srgbClr val="FFFFFF"/>
                </a:solidFill>
                <a:latin typeface="Arial" panose="020B0604020202020204" pitchFamily="34" charset="0"/>
                <a:ea typeface="微软雅黑" panose="020B0503020204020204" pitchFamily="34" charset="-122"/>
                <a:sym typeface="Arial" panose="020B0604020202020204" pitchFamily="34" charset="0"/>
              </a:rPr>
              <a:t>PPT</a:t>
            </a:r>
            <a:r>
              <a:rPr lang="zh-CN" altLang="en-US" sz="3800" b="1" dirty="0">
                <a:solidFill>
                  <a:srgbClr val="FFFFFF"/>
                </a:solidFill>
                <a:latin typeface="Arial" panose="020B0604020202020204" pitchFamily="34" charset="0"/>
                <a:ea typeface="微软雅黑" panose="020B0503020204020204" pitchFamily="34" charset="-122"/>
                <a:sym typeface="Arial" panose="020B0604020202020204" pitchFamily="34" charset="0"/>
              </a:rPr>
              <a:t>模板</a:t>
            </a:r>
          </a:p>
        </p:txBody>
      </p:sp>
    </p:spTree>
    <p:extLst>
      <p:ext uri="{BB962C8B-B14F-4D97-AF65-F5344CB8AC3E}">
        <p14:creationId xmlns:p14="http://schemas.microsoft.com/office/powerpoint/2010/main" val="36044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14999" y="3019059"/>
            <a:ext cx="7719401" cy="0"/>
            <a:chOff x="814999" y="3019059"/>
            <a:chExt cx="7719401" cy="0"/>
          </a:xfrm>
        </p:grpSpPr>
        <p:cxnSp>
          <p:nvCxnSpPr>
            <p:cNvPr id="3" name="直接连接符 2"/>
            <p:cNvCxnSpPr/>
            <p:nvPr/>
          </p:nvCxnSpPr>
          <p:spPr>
            <a:xfrm>
              <a:off x="814999" y="3019059"/>
              <a:ext cx="3062193" cy="0"/>
            </a:xfrm>
            <a:prstGeom prst="line">
              <a:avLst/>
            </a:prstGeom>
            <a:ln w="76200">
              <a:solidFill>
                <a:srgbClr val="0067B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784843" y="3019059"/>
              <a:ext cx="4749557" cy="0"/>
            </a:xfrm>
            <a:prstGeom prst="line">
              <a:avLst/>
            </a:prstGeom>
            <a:ln w="76200">
              <a:solidFill>
                <a:srgbClr val="0067B0"/>
              </a:solidFill>
            </a:ln>
          </p:spPr>
          <p:style>
            <a:lnRef idx="1">
              <a:schemeClr val="accent1"/>
            </a:lnRef>
            <a:fillRef idx="0">
              <a:schemeClr val="accent1"/>
            </a:fillRef>
            <a:effectRef idx="0">
              <a:schemeClr val="accent1"/>
            </a:effectRef>
            <a:fontRef idx="minor">
              <a:schemeClr val="tx1"/>
            </a:fontRef>
          </p:style>
        </p:cxnSp>
      </p:grpSp>
      <p:sp>
        <p:nvSpPr>
          <p:cNvPr id="72" name="椭圆 34"/>
          <p:cNvSpPr/>
          <p:nvPr/>
        </p:nvSpPr>
        <p:spPr>
          <a:xfrm>
            <a:off x="689744" y="257876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hidden="1"/>
          <p:cNvSpPr txBox="1"/>
          <p:nvPr/>
        </p:nvSpPr>
        <p:spPr>
          <a:xfrm>
            <a:off x="786349" y="950663"/>
            <a:ext cx="7571303" cy="646331"/>
          </a:xfrm>
          <a:prstGeom prst="rect">
            <a:avLst/>
          </a:prstGeom>
          <a:noFill/>
        </p:spPr>
        <p:txBody>
          <a:bodyPr wrap="non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发现问题是解决问题的先决条件，但仅仅满足有提出问题是不够的，提出问题的目的是为了有效解决问题。人</a:t>
            </a:r>
            <a:endPar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生就是解决一系列问题的过程。个体克服生活、学习、实践中新的矛盾时的复杂心理活动，其中主要是思维活</a:t>
            </a:r>
            <a:endPar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动。教育心理学着重研究学生学习知识、应用知识中的问题解决。</a:t>
            </a:r>
            <a:endPar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61" name="TextBox 60"/>
          <p:cNvSpPr txBox="1"/>
          <p:nvPr/>
        </p:nvSpPr>
        <p:spPr>
          <a:xfrm>
            <a:off x="702792" y="2846048"/>
            <a:ext cx="503664" cy="338554"/>
          </a:xfrm>
          <a:prstGeom prst="rect">
            <a:avLst/>
          </a:prstGeom>
          <a:noFill/>
        </p:spPr>
        <p:txBody>
          <a:bodyPr wrap="none" rtlCol="0">
            <a:spAutoFit/>
          </a:bodyPr>
          <a:lstStyle/>
          <a:p>
            <a:r>
              <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rPr>
              <a:t>5</a:t>
            </a: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12" name="矩形 11"/>
          <p:cNvSpPr/>
          <p:nvPr/>
        </p:nvSpPr>
        <p:spPr>
          <a:xfrm>
            <a:off x="3688194" y="3556349"/>
            <a:ext cx="908364" cy="1061829"/>
          </a:xfrm>
          <a:prstGeom prst="rect">
            <a:avLst/>
          </a:prstGeom>
        </p:spPr>
        <p:txBody>
          <a:bodyPr wrap="square">
            <a:spAutoFit/>
          </a:bodyPr>
          <a:lstStyle/>
          <a:p>
            <a:pPr algn="ctr"/>
            <a:r>
              <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65" name="矩形 64"/>
          <p:cNvSpPr/>
          <p:nvPr/>
        </p:nvSpPr>
        <p:spPr>
          <a:xfrm>
            <a:off x="7808791" y="3542060"/>
            <a:ext cx="908364" cy="1061829"/>
          </a:xfrm>
          <a:prstGeom prst="rect">
            <a:avLst/>
          </a:prstGeom>
        </p:spPr>
        <p:txBody>
          <a:bodyPr wrap="square">
            <a:spAutoFit/>
          </a:bodyPr>
          <a:lstStyle/>
          <a:p>
            <a:pPr algn="ctr"/>
            <a:r>
              <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66" name="矩形 65"/>
          <p:cNvSpPr/>
          <p:nvPr/>
        </p:nvSpPr>
        <p:spPr>
          <a:xfrm>
            <a:off x="5731328" y="3556349"/>
            <a:ext cx="908364" cy="1061829"/>
          </a:xfrm>
          <a:prstGeom prst="rect">
            <a:avLst/>
          </a:prstGeom>
        </p:spPr>
        <p:txBody>
          <a:bodyPr wrap="square">
            <a:spAutoFit/>
          </a:bodyPr>
          <a:lstStyle/>
          <a:p>
            <a:pPr algn="ctr"/>
            <a:r>
              <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67" name="矩形 66"/>
          <p:cNvSpPr/>
          <p:nvPr/>
        </p:nvSpPr>
        <p:spPr>
          <a:xfrm>
            <a:off x="517293" y="1527524"/>
            <a:ext cx="908364" cy="1061829"/>
          </a:xfrm>
          <a:prstGeom prst="rect">
            <a:avLst/>
          </a:prstGeom>
        </p:spPr>
        <p:txBody>
          <a:bodyPr wrap="square">
            <a:spAutoFit/>
          </a:bodyPr>
          <a:lstStyle/>
          <a:p>
            <a:pPr algn="ct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68" name="矩形 67"/>
          <p:cNvSpPr/>
          <p:nvPr/>
        </p:nvSpPr>
        <p:spPr>
          <a:xfrm>
            <a:off x="4660763" y="1513235"/>
            <a:ext cx="908364" cy="1061829"/>
          </a:xfrm>
          <a:prstGeom prst="rect">
            <a:avLst/>
          </a:prstGeom>
        </p:spPr>
        <p:txBody>
          <a:bodyPr wrap="square">
            <a:spAutoFit/>
          </a:bodyPr>
          <a:lstStyle/>
          <a:p>
            <a:pPr algn="ct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69" name="矩形 68"/>
          <p:cNvSpPr/>
          <p:nvPr/>
        </p:nvSpPr>
        <p:spPr>
          <a:xfrm>
            <a:off x="2560427" y="1527524"/>
            <a:ext cx="908364" cy="1061829"/>
          </a:xfrm>
          <a:prstGeom prst="rect">
            <a:avLst/>
          </a:prstGeom>
        </p:spPr>
        <p:txBody>
          <a:bodyPr wrap="square">
            <a:spAutoFit/>
          </a:bodyPr>
          <a:lstStyle/>
          <a:p>
            <a:pPr algn="ct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70" name="矩形 69"/>
          <p:cNvSpPr/>
          <p:nvPr/>
        </p:nvSpPr>
        <p:spPr>
          <a:xfrm>
            <a:off x="1590334" y="3557492"/>
            <a:ext cx="908364" cy="1061829"/>
          </a:xfrm>
          <a:prstGeom prst="rect">
            <a:avLst/>
          </a:prstGeom>
        </p:spPr>
        <p:txBody>
          <a:bodyPr wrap="square">
            <a:spAutoFit/>
          </a:bodyPr>
          <a:lstStyle/>
          <a:p>
            <a:pPr algn="ctr"/>
            <a:r>
              <a:rPr lang="zh-CN" altLang="en-US" sz="1050" dirty="0">
                <a:solidFill>
                  <a:srgbClr val="03A9F3"/>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71" name="矩形 70"/>
          <p:cNvSpPr/>
          <p:nvPr/>
        </p:nvSpPr>
        <p:spPr>
          <a:xfrm>
            <a:off x="6751479" y="1528665"/>
            <a:ext cx="908364" cy="1061829"/>
          </a:xfrm>
          <a:prstGeom prst="rect">
            <a:avLst/>
          </a:prstGeom>
        </p:spPr>
        <p:txBody>
          <a:bodyPr wrap="square">
            <a:spAutoFit/>
          </a:bodyPr>
          <a:lstStyle/>
          <a:p>
            <a:pPr algn="ctr"/>
            <a:r>
              <a:rPr lang="zh-CN" altLang="en-US" sz="105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51" name="椭圆 34"/>
          <p:cNvSpPr/>
          <p:nvPr/>
        </p:nvSpPr>
        <p:spPr>
          <a:xfrm>
            <a:off x="2727445" y="2560543"/>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椭圆 34"/>
          <p:cNvSpPr/>
          <p:nvPr/>
        </p:nvSpPr>
        <p:spPr>
          <a:xfrm>
            <a:off x="4827781" y="2618451"/>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34"/>
          <p:cNvSpPr/>
          <p:nvPr/>
        </p:nvSpPr>
        <p:spPr>
          <a:xfrm>
            <a:off x="6918497" y="2662507"/>
            <a:ext cx="574328" cy="738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8" name="组合 57"/>
          <p:cNvGrpSpPr/>
          <p:nvPr/>
        </p:nvGrpSpPr>
        <p:grpSpPr>
          <a:xfrm rot="10800000">
            <a:off x="3802426" y="2737005"/>
            <a:ext cx="633946" cy="823643"/>
            <a:chOff x="4020870" y="2194485"/>
            <a:chExt cx="1102258" cy="1432090"/>
          </a:xfrm>
          <a:effectLst>
            <a:outerShdw blurRad="444500" dist="254000" dir="8100000" algn="tr" rotWithShape="0">
              <a:prstClr val="black">
                <a:alpha val="50000"/>
              </a:prstClr>
            </a:outerShdw>
          </a:effectLst>
        </p:grpSpPr>
        <p:sp>
          <p:nvSpPr>
            <p:cNvPr id="5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rot="10800000">
            <a:off x="5842648" y="2760028"/>
            <a:ext cx="633946" cy="823643"/>
            <a:chOff x="4020870" y="2194485"/>
            <a:chExt cx="1102258" cy="1432090"/>
          </a:xfrm>
          <a:effectLst>
            <a:outerShdw blurRad="444500" dist="254000" dir="8100000" algn="tr" rotWithShape="0">
              <a:prstClr val="black">
                <a:alpha val="50000"/>
              </a:prstClr>
            </a:outerShdw>
          </a:effectLst>
        </p:grpSpPr>
        <p:sp>
          <p:nvSpPr>
            <p:cNvPr id="6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组合 72"/>
          <p:cNvGrpSpPr/>
          <p:nvPr/>
        </p:nvGrpSpPr>
        <p:grpSpPr>
          <a:xfrm rot="10800000">
            <a:off x="7919504" y="2626386"/>
            <a:ext cx="633946" cy="823643"/>
            <a:chOff x="4020870" y="2194485"/>
            <a:chExt cx="1102258" cy="1432090"/>
          </a:xfrm>
          <a:effectLst>
            <a:outerShdw blurRad="444500" dist="254000" dir="8100000" algn="tr" rotWithShape="0">
              <a:prstClr val="black">
                <a:alpha val="50000"/>
              </a:prstClr>
            </a:outerShdw>
          </a:effectLst>
        </p:grpSpPr>
        <p:sp>
          <p:nvSpPr>
            <p:cNvPr id="7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6" name="TextBox 75"/>
          <p:cNvSpPr txBox="1"/>
          <p:nvPr/>
        </p:nvSpPr>
        <p:spPr>
          <a:xfrm>
            <a:off x="2729045" y="2851264"/>
            <a:ext cx="543739" cy="369332"/>
          </a:xfrm>
          <a:prstGeom prst="rect">
            <a:avLst/>
          </a:prstGeom>
          <a:noFill/>
        </p:spPr>
        <p:txBody>
          <a:bodyPr wrap="none" rtlCol="0">
            <a:spAutoFit/>
          </a:bodyPr>
          <a:lstStyle/>
          <a:p>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7</a:t>
            </a: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77" name="TextBox 76"/>
          <p:cNvSpPr txBox="1"/>
          <p:nvPr/>
        </p:nvSpPr>
        <p:spPr>
          <a:xfrm>
            <a:off x="3853140" y="2875725"/>
            <a:ext cx="583814" cy="400110"/>
          </a:xfrm>
          <a:prstGeom prst="rect">
            <a:avLst/>
          </a:prstGeom>
          <a:noFill/>
        </p:spPr>
        <p:txBody>
          <a:bodyPr wrap="none" rtlCol="0">
            <a:spAutoFit/>
          </a:bodyPr>
          <a:lstStyle/>
          <a:p>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8</a:t>
            </a:r>
            <a:r>
              <a:rPr lang="zh-CN" altLang="en-US"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78" name="TextBox 77"/>
          <p:cNvSpPr txBox="1"/>
          <p:nvPr/>
        </p:nvSpPr>
        <p:spPr>
          <a:xfrm>
            <a:off x="4848686" y="2851264"/>
            <a:ext cx="543739" cy="369332"/>
          </a:xfrm>
          <a:prstGeom prst="rect">
            <a:avLst/>
          </a:prstGeom>
          <a:noFill/>
        </p:spPr>
        <p:txBody>
          <a:bodyPr wrap="none" rtlCol="0">
            <a:spAutoFit/>
          </a:bodyPr>
          <a:lstStyle/>
          <a:p>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8</a:t>
            </a: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79" name="TextBox 78"/>
          <p:cNvSpPr txBox="1"/>
          <p:nvPr/>
        </p:nvSpPr>
        <p:spPr>
          <a:xfrm>
            <a:off x="5856485" y="2866005"/>
            <a:ext cx="583814" cy="400110"/>
          </a:xfrm>
          <a:prstGeom prst="rect">
            <a:avLst/>
          </a:prstGeom>
          <a:noFill/>
        </p:spPr>
        <p:txBody>
          <a:bodyPr wrap="none" rtlCol="0">
            <a:spAutoFit/>
          </a:bodyPr>
          <a:lstStyle/>
          <a:p>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9</a:t>
            </a:r>
            <a:r>
              <a:rPr lang="zh-CN" altLang="en-US"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80" name="TextBox 79"/>
          <p:cNvSpPr txBox="1"/>
          <p:nvPr/>
        </p:nvSpPr>
        <p:spPr>
          <a:xfrm>
            <a:off x="6939402" y="2908639"/>
            <a:ext cx="671979" cy="369332"/>
          </a:xfrm>
          <a:prstGeom prst="rect">
            <a:avLst/>
          </a:prstGeom>
          <a:noFill/>
        </p:spPr>
        <p:txBody>
          <a:bodyPr wrap="none" rtlCol="0">
            <a:spAutoFit/>
          </a:bodyPr>
          <a:lstStyle/>
          <a:p>
            <a:r>
              <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rPr>
              <a:t>10</a:t>
            </a: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83" name="TextBox 82"/>
          <p:cNvSpPr txBox="1"/>
          <p:nvPr/>
        </p:nvSpPr>
        <p:spPr>
          <a:xfrm>
            <a:off x="7932118" y="2767259"/>
            <a:ext cx="700833" cy="400110"/>
          </a:xfrm>
          <a:prstGeom prst="rect">
            <a:avLst/>
          </a:prstGeom>
          <a:noFill/>
        </p:spPr>
        <p:txBody>
          <a:bodyPr wrap="none" rtlCol="0">
            <a:spAutoFit/>
          </a:bodyPr>
          <a:lstStyle/>
          <a:p>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11</a:t>
            </a:r>
            <a:r>
              <a:rPr lang="zh-CN" altLang="en-US"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月</a:t>
            </a:r>
          </a:p>
        </p:txBody>
      </p:sp>
      <p:grpSp>
        <p:nvGrpSpPr>
          <p:cNvPr id="48" name="组合 47"/>
          <p:cNvGrpSpPr/>
          <p:nvPr/>
        </p:nvGrpSpPr>
        <p:grpSpPr>
          <a:xfrm rot="10800000">
            <a:off x="1712150" y="2691082"/>
            <a:ext cx="633946" cy="823643"/>
            <a:chOff x="4020870" y="2194485"/>
            <a:chExt cx="1102258" cy="1432090"/>
          </a:xfrm>
          <a:effectLst>
            <a:outerShdw blurRad="444500" dist="254000" dir="8100000" algn="tr" rotWithShape="0">
              <a:prstClr val="black">
                <a:alpha val="50000"/>
              </a:prstClr>
            </a:outerShdw>
          </a:effectLst>
        </p:grpSpPr>
        <p:sp>
          <p:nvSpPr>
            <p:cNvPr id="4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TextBox 10"/>
          <p:cNvSpPr txBox="1"/>
          <p:nvPr/>
        </p:nvSpPr>
        <p:spPr>
          <a:xfrm>
            <a:off x="1779506" y="2824616"/>
            <a:ext cx="583814" cy="400110"/>
          </a:xfrm>
          <a:prstGeom prst="rect">
            <a:avLst/>
          </a:prstGeom>
          <a:noFill/>
        </p:spPr>
        <p:txBody>
          <a:bodyPr wrap="none" rtlCol="0">
            <a:spAutoFit/>
          </a:bodyPr>
          <a:lstStyle/>
          <a:p>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6</a:t>
            </a:r>
            <a:r>
              <a:rPr lang="zh-CN" altLang="en-US"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月</a:t>
            </a:r>
          </a:p>
        </p:txBody>
      </p:sp>
      <p:sp>
        <p:nvSpPr>
          <p:cNvPr id="45" name="矩形 44"/>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84"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图片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819" y="140572"/>
            <a:ext cx="2108371" cy="364572"/>
          </a:xfrm>
          <a:prstGeom prst="homePlate">
            <a:avLst>
              <a:gd name="adj" fmla="val 34324"/>
            </a:avLst>
          </a:prstGeom>
        </p:spPr>
      </p:pic>
      <p:sp>
        <p:nvSpPr>
          <p:cNvPr id="86" name="TextBox 85"/>
          <p:cNvSpPr txBox="1"/>
          <p:nvPr/>
        </p:nvSpPr>
        <p:spPr>
          <a:xfrm>
            <a:off x="909012"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87" name="图片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6690" y="144448"/>
            <a:ext cx="254645" cy="364572"/>
          </a:xfrm>
          <a:prstGeom prst="chevron">
            <a:avLst/>
          </a:prstGeom>
        </p:spPr>
      </p:pic>
      <p:sp>
        <p:nvSpPr>
          <p:cNvPr id="4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380148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p:tgtEl>
                                              <p:spTgt spid="86"/>
                                            </p:tgtEl>
                                            <p:attrNameLst>
                                              <p:attrName>ppt_x</p:attrName>
                                            </p:attrNameLst>
                                          </p:cBhvr>
                                          <p:tavLst>
                                            <p:tav tm="0">
                                              <p:val>
                                                <p:strVal val="#ppt_x-#ppt_w*1.125000"/>
                                              </p:val>
                                            </p:tav>
                                            <p:tav tm="100000">
                                              <p:val>
                                                <p:strVal val="#ppt_x"/>
                                              </p:val>
                                            </p:tav>
                                          </p:tavLst>
                                        </p:anim>
                                        <p:animEffect transition="in" filter="wipe(right)">
                                          <p:cBhvr>
                                            <p:cTn id="8" dur="500"/>
                                            <p:tgtEl>
                                              <p:spTgt spid="8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strips(downLeft)">
                                          <p:cBhvr>
                                            <p:cTn id="12" dur="500"/>
                                            <p:tgtEl>
                                              <p:spTgt spid="8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500"/>
                                </p:stCondLst>
                                <p:childTnLst>
                                  <p:par>
                                    <p:cTn id="18" presetID="18" presetClass="entr" presetSubtype="3"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trips(upRight)">
                                          <p:cBhvr>
                                            <p:cTn id="20" dur="500"/>
                                            <p:tgtEl>
                                              <p:spTgt spid="24"/>
                                            </p:tgtEl>
                                          </p:cBhvr>
                                        </p:animEffect>
                                      </p:childTnLst>
                                    </p:cTn>
                                  </p:par>
                                </p:childTnLst>
                              </p:cTn>
                            </p:par>
                            <p:par>
                              <p:cTn id="21" fill="hold">
                                <p:stCondLst>
                                  <p:cond delay="2000"/>
                                </p:stCondLst>
                                <p:childTnLst>
                                  <p:par>
                                    <p:cTn id="22" presetID="2" presetClass="entr" presetSubtype="8" fill="hold" grpId="0" nodeType="afterEffect" p14:presetBounceEnd="44000">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14:bounceEnd="44000">
                                          <p:cBhvr additive="base">
                                            <p:cTn id="24" dur="500" fill="hold"/>
                                            <p:tgtEl>
                                              <p:spTgt spid="72"/>
                                            </p:tgtEl>
                                            <p:attrNameLst>
                                              <p:attrName>ppt_x</p:attrName>
                                            </p:attrNameLst>
                                          </p:cBhvr>
                                          <p:tavLst>
                                            <p:tav tm="0">
                                              <p:val>
                                                <p:strVal val="0-#ppt_w/2"/>
                                              </p:val>
                                            </p:tav>
                                            <p:tav tm="100000">
                                              <p:val>
                                                <p:strVal val="#ppt_x"/>
                                              </p:val>
                                            </p:tav>
                                          </p:tavLst>
                                        </p:anim>
                                        <p:anim calcmode="lin" valueType="num" p14:bounceEnd="44000">
                                          <p:cBhvr additive="base">
                                            <p:cTn id="25" dur="500" fill="hold"/>
                                            <p:tgtEl>
                                              <p:spTgt spid="7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14:presetBounceEnd="44000">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14:bounceEnd="44000">
                                          <p:cBhvr additive="base">
                                            <p:cTn id="29" dur="500" fill="hold"/>
                                            <p:tgtEl>
                                              <p:spTgt spid="48"/>
                                            </p:tgtEl>
                                            <p:attrNameLst>
                                              <p:attrName>ppt_x</p:attrName>
                                            </p:attrNameLst>
                                          </p:cBhvr>
                                          <p:tavLst>
                                            <p:tav tm="0">
                                              <p:val>
                                                <p:strVal val="0-#ppt_w/2"/>
                                              </p:val>
                                            </p:tav>
                                            <p:tav tm="100000">
                                              <p:val>
                                                <p:strVal val="#ppt_x"/>
                                              </p:val>
                                            </p:tav>
                                          </p:tavLst>
                                        </p:anim>
                                        <p:anim calcmode="lin" valueType="num" p14:bounceEnd="44000">
                                          <p:cBhvr additive="base">
                                            <p:cTn id="30" dur="500" fill="hold"/>
                                            <p:tgtEl>
                                              <p:spTgt spid="48"/>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14:presetBounceEnd="44000">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14:bounceEnd="44000">
                                          <p:cBhvr additive="base">
                                            <p:cTn id="34" dur="500" fill="hold"/>
                                            <p:tgtEl>
                                              <p:spTgt spid="51"/>
                                            </p:tgtEl>
                                            <p:attrNameLst>
                                              <p:attrName>ppt_x</p:attrName>
                                            </p:attrNameLst>
                                          </p:cBhvr>
                                          <p:tavLst>
                                            <p:tav tm="0">
                                              <p:val>
                                                <p:strVal val="0-#ppt_w/2"/>
                                              </p:val>
                                            </p:tav>
                                            <p:tav tm="100000">
                                              <p:val>
                                                <p:strVal val="#ppt_x"/>
                                              </p:val>
                                            </p:tav>
                                          </p:tavLst>
                                        </p:anim>
                                        <p:anim calcmode="lin" valueType="num" p14:bounceEnd="44000">
                                          <p:cBhvr additive="base">
                                            <p:cTn id="35" dur="500" fill="hold"/>
                                            <p:tgtEl>
                                              <p:spTgt spid="5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nodeType="afterEffect" p14:presetBounceEnd="44000">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14:bounceEnd="44000">
                                          <p:cBhvr additive="base">
                                            <p:cTn id="39" dur="500" fill="hold"/>
                                            <p:tgtEl>
                                              <p:spTgt spid="58"/>
                                            </p:tgtEl>
                                            <p:attrNameLst>
                                              <p:attrName>ppt_x</p:attrName>
                                            </p:attrNameLst>
                                          </p:cBhvr>
                                          <p:tavLst>
                                            <p:tav tm="0">
                                              <p:val>
                                                <p:strVal val="0-#ppt_w/2"/>
                                              </p:val>
                                            </p:tav>
                                            <p:tav tm="100000">
                                              <p:val>
                                                <p:strVal val="#ppt_x"/>
                                              </p:val>
                                            </p:tav>
                                          </p:tavLst>
                                        </p:anim>
                                        <p:anim calcmode="lin" valueType="num" p14:bounceEnd="44000">
                                          <p:cBhvr additive="base">
                                            <p:cTn id="40" dur="500" fill="hold"/>
                                            <p:tgtEl>
                                              <p:spTgt spid="58"/>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8" fill="hold" grpId="0" nodeType="afterEffect" p14:presetBounceEnd="44000">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14:bounceEnd="44000">
                                          <p:cBhvr additive="base">
                                            <p:cTn id="44" dur="500" fill="hold"/>
                                            <p:tgtEl>
                                              <p:spTgt spid="52"/>
                                            </p:tgtEl>
                                            <p:attrNameLst>
                                              <p:attrName>ppt_x</p:attrName>
                                            </p:attrNameLst>
                                          </p:cBhvr>
                                          <p:tavLst>
                                            <p:tav tm="0">
                                              <p:val>
                                                <p:strVal val="0-#ppt_w/2"/>
                                              </p:val>
                                            </p:tav>
                                            <p:tav tm="100000">
                                              <p:val>
                                                <p:strVal val="#ppt_x"/>
                                              </p:val>
                                            </p:tav>
                                          </p:tavLst>
                                        </p:anim>
                                        <p:anim calcmode="lin" valueType="num" p14:bounceEnd="44000">
                                          <p:cBhvr additive="base">
                                            <p:cTn id="45" dur="500" fill="hold"/>
                                            <p:tgtEl>
                                              <p:spTgt spid="5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8" fill="hold" nodeType="afterEffect" p14:presetBounceEnd="44000">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14:bounceEnd="44000">
                                          <p:cBhvr additive="base">
                                            <p:cTn id="49" dur="500" fill="hold"/>
                                            <p:tgtEl>
                                              <p:spTgt spid="62"/>
                                            </p:tgtEl>
                                            <p:attrNameLst>
                                              <p:attrName>ppt_x</p:attrName>
                                            </p:attrNameLst>
                                          </p:cBhvr>
                                          <p:tavLst>
                                            <p:tav tm="0">
                                              <p:val>
                                                <p:strVal val="0-#ppt_w/2"/>
                                              </p:val>
                                            </p:tav>
                                            <p:tav tm="100000">
                                              <p:val>
                                                <p:strVal val="#ppt_x"/>
                                              </p:val>
                                            </p:tav>
                                          </p:tavLst>
                                        </p:anim>
                                        <p:anim calcmode="lin" valueType="num" p14:bounceEnd="44000">
                                          <p:cBhvr additive="base">
                                            <p:cTn id="50" dur="500" fill="hold"/>
                                            <p:tgtEl>
                                              <p:spTgt spid="6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fill="hold" grpId="0" nodeType="afterEffect" p14:presetBounceEnd="44000">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14:bounceEnd="44000">
                                          <p:cBhvr additive="base">
                                            <p:cTn id="54" dur="500" fill="hold"/>
                                            <p:tgtEl>
                                              <p:spTgt spid="57"/>
                                            </p:tgtEl>
                                            <p:attrNameLst>
                                              <p:attrName>ppt_x</p:attrName>
                                            </p:attrNameLst>
                                          </p:cBhvr>
                                          <p:tavLst>
                                            <p:tav tm="0">
                                              <p:val>
                                                <p:strVal val="0-#ppt_w/2"/>
                                              </p:val>
                                            </p:tav>
                                            <p:tav tm="100000">
                                              <p:val>
                                                <p:strVal val="#ppt_x"/>
                                              </p:val>
                                            </p:tav>
                                          </p:tavLst>
                                        </p:anim>
                                        <p:anim calcmode="lin" valueType="num" p14:bounceEnd="44000">
                                          <p:cBhvr additive="base">
                                            <p:cTn id="55" dur="500" fill="hold"/>
                                            <p:tgtEl>
                                              <p:spTgt spid="57"/>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8" fill="hold" nodeType="afterEffect" p14:presetBounceEnd="44000">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14:bounceEnd="44000">
                                          <p:cBhvr additive="base">
                                            <p:cTn id="59" dur="500" fill="hold"/>
                                            <p:tgtEl>
                                              <p:spTgt spid="73"/>
                                            </p:tgtEl>
                                            <p:attrNameLst>
                                              <p:attrName>ppt_x</p:attrName>
                                            </p:attrNameLst>
                                          </p:cBhvr>
                                          <p:tavLst>
                                            <p:tav tm="0">
                                              <p:val>
                                                <p:strVal val="0-#ppt_w/2"/>
                                              </p:val>
                                            </p:tav>
                                            <p:tav tm="100000">
                                              <p:val>
                                                <p:strVal val="#ppt_x"/>
                                              </p:val>
                                            </p:tav>
                                          </p:tavLst>
                                        </p:anim>
                                        <p:anim calcmode="lin" valueType="num" p14:bounceEnd="44000">
                                          <p:cBhvr additive="base">
                                            <p:cTn id="60" dur="500" fill="hold"/>
                                            <p:tgtEl>
                                              <p:spTgt spid="73"/>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childTnLst>
                                    </p:cTn>
                                  </p:par>
                                  <p:par>
                                    <p:cTn id="68" presetID="10" presetClass="entr" presetSubtype="0" fill="hold" grpId="0" nodeType="withEffect">
                                      <p:stCondLst>
                                        <p:cond delay="10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childTnLst>
                                    </p:cTn>
                                  </p:par>
                                  <p:par>
                                    <p:cTn id="71" presetID="10" presetClass="entr" presetSubtype="0" fill="hold" grpId="0" nodeType="withEffect">
                                      <p:stCondLst>
                                        <p:cond delay="2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par>
                                    <p:cTn id="74" presetID="10" presetClass="entr" presetSubtype="0" fill="hold" grpId="0" nodeType="withEffect">
                                      <p:stCondLst>
                                        <p:cond delay="30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500"/>
                                            <p:tgtEl>
                                              <p:spTgt spid="77"/>
                                            </p:tgtEl>
                                          </p:cBhvr>
                                        </p:animEffect>
                                      </p:childTnLst>
                                    </p:cTn>
                                  </p:par>
                                  <p:par>
                                    <p:cTn id="77" presetID="10" presetClass="entr" presetSubtype="0" fill="hold" grpId="0" nodeType="withEffect">
                                      <p:stCondLst>
                                        <p:cond delay="60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childTnLst>
                                    </p:cTn>
                                  </p:par>
                                  <p:par>
                                    <p:cTn id="80" presetID="10" presetClass="entr" presetSubtype="0" fill="hold" grpId="0" nodeType="withEffect">
                                      <p:stCondLst>
                                        <p:cond delay="70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par>
                                    <p:cTn id="83" presetID="10" presetClass="entr" presetSubtype="0" fill="hold" grpId="0" nodeType="withEffect">
                                      <p:stCondLst>
                                        <p:cond delay="90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childTnLst>
                              </p:cTn>
                            </p:par>
                            <p:par>
                              <p:cTn id="86" fill="hold">
                                <p:stCondLst>
                                  <p:cond delay="7400"/>
                                </p:stCondLst>
                                <p:childTnLst>
                                  <p:par>
                                    <p:cTn id="87" presetID="2" presetClass="entr" presetSubtype="4"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additive="base">
                                            <p:cTn id="89" dur="500" fill="hold"/>
                                            <p:tgtEl>
                                              <p:spTgt spid="68"/>
                                            </p:tgtEl>
                                            <p:attrNameLst>
                                              <p:attrName>ppt_x</p:attrName>
                                            </p:attrNameLst>
                                          </p:cBhvr>
                                          <p:tavLst>
                                            <p:tav tm="0">
                                              <p:val>
                                                <p:strVal val="#ppt_x"/>
                                              </p:val>
                                            </p:tav>
                                            <p:tav tm="100000">
                                              <p:val>
                                                <p:strVal val="#ppt_x"/>
                                              </p:val>
                                            </p:tav>
                                          </p:tavLst>
                                        </p:anim>
                                        <p:anim calcmode="lin" valueType="num">
                                          <p:cBhvr additive="base">
                                            <p:cTn id="90" dur="500" fill="hold"/>
                                            <p:tgtEl>
                                              <p:spTgt spid="6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 calcmode="lin" valueType="num">
                                          <p:cBhvr additive="base">
                                            <p:cTn id="93" dur="500" fill="hold"/>
                                            <p:tgtEl>
                                              <p:spTgt spid="67"/>
                                            </p:tgtEl>
                                            <p:attrNameLst>
                                              <p:attrName>ppt_x</p:attrName>
                                            </p:attrNameLst>
                                          </p:cBhvr>
                                          <p:tavLst>
                                            <p:tav tm="0">
                                              <p:val>
                                                <p:strVal val="#ppt_x"/>
                                              </p:val>
                                            </p:tav>
                                            <p:tav tm="100000">
                                              <p:val>
                                                <p:strVal val="#ppt_x"/>
                                              </p:val>
                                            </p:tav>
                                          </p:tavLst>
                                        </p:anim>
                                        <p:anim calcmode="lin" valueType="num">
                                          <p:cBhvr additive="base">
                                            <p:cTn id="94" dur="500" fill="hold"/>
                                            <p:tgtEl>
                                              <p:spTgt spid="6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additive="base">
                                            <p:cTn id="97" dur="500" fill="hold"/>
                                            <p:tgtEl>
                                              <p:spTgt spid="69"/>
                                            </p:tgtEl>
                                            <p:attrNameLst>
                                              <p:attrName>ppt_x</p:attrName>
                                            </p:attrNameLst>
                                          </p:cBhvr>
                                          <p:tavLst>
                                            <p:tav tm="0">
                                              <p:val>
                                                <p:strVal val="#ppt_x"/>
                                              </p:val>
                                            </p:tav>
                                            <p:tav tm="100000">
                                              <p:val>
                                                <p:strVal val="#ppt_x"/>
                                              </p:val>
                                            </p:tav>
                                          </p:tavLst>
                                        </p:anim>
                                        <p:anim calcmode="lin" valueType="num">
                                          <p:cBhvr additive="base">
                                            <p:cTn id="98" dur="500" fill="hold"/>
                                            <p:tgtEl>
                                              <p:spTgt spid="6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fill="hold"/>
                                            <p:tgtEl>
                                              <p:spTgt spid="71"/>
                                            </p:tgtEl>
                                            <p:attrNameLst>
                                              <p:attrName>ppt_x</p:attrName>
                                            </p:attrNameLst>
                                          </p:cBhvr>
                                          <p:tavLst>
                                            <p:tav tm="0">
                                              <p:val>
                                                <p:strVal val="#ppt_x"/>
                                              </p:val>
                                            </p:tav>
                                            <p:tav tm="100000">
                                              <p:val>
                                                <p:strVal val="#ppt_x"/>
                                              </p:val>
                                            </p:tav>
                                          </p:tavLst>
                                        </p:anim>
                                        <p:anim calcmode="lin" valueType="num">
                                          <p:cBhvr additive="base">
                                            <p:cTn id="102" dur="500" fill="hold"/>
                                            <p:tgtEl>
                                              <p:spTgt spid="71"/>
                                            </p:tgtEl>
                                            <p:attrNameLst>
                                              <p:attrName>ppt_y</p:attrName>
                                            </p:attrNameLst>
                                          </p:cBhvr>
                                          <p:tavLst>
                                            <p:tav tm="0">
                                              <p:val>
                                                <p:strVal val="1+#ppt_h/2"/>
                                              </p:val>
                                            </p:tav>
                                            <p:tav tm="100000">
                                              <p:val>
                                                <p:strVal val="#ppt_y"/>
                                              </p:val>
                                            </p:tav>
                                          </p:tavLst>
                                        </p:anim>
                                      </p:childTnLst>
                                    </p:cTn>
                                  </p:par>
                                  <p:par>
                                    <p:cTn id="103" presetID="2" presetClass="entr" presetSubtype="1"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anim calcmode="lin" valueType="num">
                                          <p:cBhvr additive="base">
                                            <p:cTn id="105" dur="500" fill="hold"/>
                                            <p:tgtEl>
                                              <p:spTgt spid="70"/>
                                            </p:tgtEl>
                                            <p:attrNameLst>
                                              <p:attrName>ppt_x</p:attrName>
                                            </p:attrNameLst>
                                          </p:cBhvr>
                                          <p:tavLst>
                                            <p:tav tm="0">
                                              <p:val>
                                                <p:strVal val="#ppt_x"/>
                                              </p:val>
                                            </p:tav>
                                            <p:tav tm="100000">
                                              <p:val>
                                                <p:strVal val="#ppt_x"/>
                                              </p:val>
                                            </p:tav>
                                          </p:tavLst>
                                        </p:anim>
                                        <p:anim calcmode="lin" valueType="num">
                                          <p:cBhvr additive="base">
                                            <p:cTn id="106" dur="500" fill="hold"/>
                                            <p:tgtEl>
                                              <p:spTgt spid="70"/>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500" fill="hold"/>
                                            <p:tgtEl>
                                              <p:spTgt spid="12"/>
                                            </p:tgtEl>
                                            <p:attrNameLst>
                                              <p:attrName>ppt_x</p:attrName>
                                            </p:attrNameLst>
                                          </p:cBhvr>
                                          <p:tavLst>
                                            <p:tav tm="0">
                                              <p:val>
                                                <p:strVal val="#ppt_x"/>
                                              </p:val>
                                            </p:tav>
                                            <p:tav tm="100000">
                                              <p:val>
                                                <p:strVal val="#ppt_x"/>
                                              </p:val>
                                            </p:tav>
                                          </p:tavLst>
                                        </p:anim>
                                        <p:anim calcmode="lin" valueType="num">
                                          <p:cBhvr additive="base">
                                            <p:cTn id="110" dur="500" fill="hold"/>
                                            <p:tgtEl>
                                              <p:spTgt spid="12"/>
                                            </p:tgtEl>
                                            <p:attrNameLst>
                                              <p:attrName>ppt_y</p:attrName>
                                            </p:attrNameLst>
                                          </p:cBhvr>
                                          <p:tavLst>
                                            <p:tav tm="0">
                                              <p:val>
                                                <p:strVal val="0-#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 calcmode="lin" valueType="num">
                                          <p:cBhvr additive="base">
                                            <p:cTn id="113" dur="500" fill="hold"/>
                                            <p:tgtEl>
                                              <p:spTgt spid="66"/>
                                            </p:tgtEl>
                                            <p:attrNameLst>
                                              <p:attrName>ppt_x</p:attrName>
                                            </p:attrNameLst>
                                          </p:cBhvr>
                                          <p:tavLst>
                                            <p:tav tm="0">
                                              <p:val>
                                                <p:strVal val="#ppt_x"/>
                                              </p:val>
                                            </p:tav>
                                            <p:tav tm="100000">
                                              <p:val>
                                                <p:strVal val="#ppt_x"/>
                                              </p:val>
                                            </p:tav>
                                          </p:tavLst>
                                        </p:anim>
                                        <p:anim calcmode="lin" valueType="num">
                                          <p:cBhvr additive="base">
                                            <p:cTn id="114" dur="500" fill="hold"/>
                                            <p:tgtEl>
                                              <p:spTgt spid="66"/>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anim calcmode="lin" valueType="num">
                                          <p:cBhvr additive="base">
                                            <p:cTn id="117" dur="500" fill="hold"/>
                                            <p:tgtEl>
                                              <p:spTgt spid="65"/>
                                            </p:tgtEl>
                                            <p:attrNameLst>
                                              <p:attrName>ppt_x</p:attrName>
                                            </p:attrNameLst>
                                          </p:cBhvr>
                                          <p:tavLst>
                                            <p:tav tm="0">
                                              <p:val>
                                                <p:strVal val="#ppt_x"/>
                                              </p:val>
                                            </p:tav>
                                            <p:tav tm="100000">
                                              <p:val>
                                                <p:strVal val="#ppt_x"/>
                                              </p:val>
                                            </p:tav>
                                          </p:tavLst>
                                        </p:anim>
                                        <p:anim calcmode="lin" valueType="num">
                                          <p:cBhvr additive="base">
                                            <p:cTn id="118"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24" grpId="0"/>
          <p:bldP spid="61" grpId="0"/>
          <p:bldP spid="12" grpId="0"/>
          <p:bldP spid="65" grpId="0"/>
          <p:bldP spid="66" grpId="0"/>
          <p:bldP spid="67" grpId="0"/>
          <p:bldP spid="68" grpId="0"/>
          <p:bldP spid="69" grpId="0"/>
          <p:bldP spid="70" grpId="0"/>
          <p:bldP spid="71" grpId="0"/>
          <p:bldP spid="51" grpId="0" animBg="1"/>
          <p:bldP spid="52" grpId="0" animBg="1"/>
          <p:bldP spid="57" grpId="0" animBg="1"/>
          <p:bldP spid="76" grpId="0"/>
          <p:bldP spid="77" grpId="0"/>
          <p:bldP spid="78" grpId="0"/>
          <p:bldP spid="79" grpId="0"/>
          <p:bldP spid="80" grpId="0"/>
          <p:bldP spid="83" grpId="0"/>
          <p:bldP spid="11"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p:tgtEl>
                                              <p:spTgt spid="86"/>
                                            </p:tgtEl>
                                            <p:attrNameLst>
                                              <p:attrName>ppt_x</p:attrName>
                                            </p:attrNameLst>
                                          </p:cBhvr>
                                          <p:tavLst>
                                            <p:tav tm="0">
                                              <p:val>
                                                <p:strVal val="#ppt_x-#ppt_w*1.125000"/>
                                              </p:val>
                                            </p:tav>
                                            <p:tav tm="100000">
                                              <p:val>
                                                <p:strVal val="#ppt_x"/>
                                              </p:val>
                                            </p:tav>
                                          </p:tavLst>
                                        </p:anim>
                                        <p:animEffect transition="in" filter="wipe(right)">
                                          <p:cBhvr>
                                            <p:cTn id="8" dur="500"/>
                                            <p:tgtEl>
                                              <p:spTgt spid="8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strips(downLeft)">
                                          <p:cBhvr>
                                            <p:cTn id="12" dur="500"/>
                                            <p:tgtEl>
                                              <p:spTgt spid="8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500"/>
                                </p:stCondLst>
                                <p:childTnLst>
                                  <p:par>
                                    <p:cTn id="18" presetID="18" presetClass="entr" presetSubtype="3"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trips(upRight)">
                                          <p:cBhvr>
                                            <p:cTn id="20" dur="500"/>
                                            <p:tgtEl>
                                              <p:spTgt spid="24"/>
                                            </p:tgtEl>
                                          </p:cBhvr>
                                        </p:animEffect>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fill="hold"/>
                                            <p:tgtEl>
                                              <p:spTgt spid="72"/>
                                            </p:tgtEl>
                                            <p:attrNameLst>
                                              <p:attrName>ppt_x</p:attrName>
                                            </p:attrNameLst>
                                          </p:cBhvr>
                                          <p:tavLst>
                                            <p:tav tm="0">
                                              <p:val>
                                                <p:strVal val="0-#ppt_w/2"/>
                                              </p:val>
                                            </p:tav>
                                            <p:tav tm="100000">
                                              <p:val>
                                                <p:strVal val="#ppt_x"/>
                                              </p:val>
                                            </p:tav>
                                          </p:tavLst>
                                        </p:anim>
                                        <p:anim calcmode="lin" valueType="num">
                                          <p:cBhvr additive="base">
                                            <p:cTn id="25" dur="500" fill="hold"/>
                                            <p:tgtEl>
                                              <p:spTgt spid="7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0-#ppt_w/2"/>
                                              </p:val>
                                            </p:tav>
                                            <p:tav tm="100000">
                                              <p:val>
                                                <p:strVal val="#ppt_x"/>
                                              </p:val>
                                            </p:tav>
                                          </p:tavLst>
                                        </p:anim>
                                        <p:anim calcmode="lin" valueType="num">
                                          <p:cBhvr additive="base">
                                            <p:cTn id="30" dur="500" fill="hold"/>
                                            <p:tgtEl>
                                              <p:spTgt spid="48"/>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additive="base">
                                            <p:cTn id="34" dur="500" fill="hold"/>
                                            <p:tgtEl>
                                              <p:spTgt spid="51"/>
                                            </p:tgtEl>
                                            <p:attrNameLst>
                                              <p:attrName>ppt_x</p:attrName>
                                            </p:attrNameLst>
                                          </p:cBhvr>
                                          <p:tavLst>
                                            <p:tav tm="0">
                                              <p:val>
                                                <p:strVal val="0-#ppt_w/2"/>
                                              </p:val>
                                            </p:tav>
                                            <p:tav tm="100000">
                                              <p:val>
                                                <p:strVal val="#ppt_x"/>
                                              </p:val>
                                            </p:tav>
                                          </p:tavLst>
                                        </p:anim>
                                        <p:anim calcmode="lin" valueType="num">
                                          <p:cBhvr additive="base">
                                            <p:cTn id="35" dur="500" fill="hold"/>
                                            <p:tgtEl>
                                              <p:spTgt spid="51"/>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0-#ppt_w/2"/>
                                              </p:val>
                                            </p:tav>
                                            <p:tav tm="100000">
                                              <p:val>
                                                <p:strVal val="#ppt_x"/>
                                              </p:val>
                                            </p:tav>
                                          </p:tavLst>
                                        </p:anim>
                                        <p:anim calcmode="lin" valueType="num">
                                          <p:cBhvr additive="base">
                                            <p:cTn id="40" dur="500" fill="hold"/>
                                            <p:tgtEl>
                                              <p:spTgt spid="58"/>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500" fill="hold"/>
                                            <p:tgtEl>
                                              <p:spTgt spid="52"/>
                                            </p:tgtEl>
                                            <p:attrNameLst>
                                              <p:attrName>ppt_x</p:attrName>
                                            </p:attrNameLst>
                                          </p:cBhvr>
                                          <p:tavLst>
                                            <p:tav tm="0">
                                              <p:val>
                                                <p:strVal val="0-#ppt_w/2"/>
                                              </p:val>
                                            </p:tav>
                                            <p:tav tm="100000">
                                              <p:val>
                                                <p:strVal val="#ppt_x"/>
                                              </p:val>
                                            </p:tav>
                                          </p:tavLst>
                                        </p:anim>
                                        <p:anim calcmode="lin" valueType="num">
                                          <p:cBhvr additive="base">
                                            <p:cTn id="45" dur="500" fill="hold"/>
                                            <p:tgtEl>
                                              <p:spTgt spid="52"/>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8"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fill="hold"/>
                                            <p:tgtEl>
                                              <p:spTgt spid="62"/>
                                            </p:tgtEl>
                                            <p:attrNameLst>
                                              <p:attrName>ppt_x</p:attrName>
                                            </p:attrNameLst>
                                          </p:cBhvr>
                                          <p:tavLst>
                                            <p:tav tm="0">
                                              <p:val>
                                                <p:strVal val="0-#ppt_w/2"/>
                                              </p:val>
                                            </p:tav>
                                            <p:tav tm="100000">
                                              <p:val>
                                                <p:strVal val="#ppt_x"/>
                                              </p:val>
                                            </p:tav>
                                          </p:tavLst>
                                        </p:anim>
                                        <p:anim calcmode="lin" valueType="num">
                                          <p:cBhvr additive="base">
                                            <p:cTn id="50" dur="500" fill="hold"/>
                                            <p:tgtEl>
                                              <p:spTgt spid="6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additive="base">
                                            <p:cTn id="54" dur="500" fill="hold"/>
                                            <p:tgtEl>
                                              <p:spTgt spid="57"/>
                                            </p:tgtEl>
                                            <p:attrNameLst>
                                              <p:attrName>ppt_x</p:attrName>
                                            </p:attrNameLst>
                                          </p:cBhvr>
                                          <p:tavLst>
                                            <p:tav tm="0">
                                              <p:val>
                                                <p:strVal val="0-#ppt_w/2"/>
                                              </p:val>
                                            </p:tav>
                                            <p:tav tm="100000">
                                              <p:val>
                                                <p:strVal val="#ppt_x"/>
                                              </p:val>
                                            </p:tav>
                                          </p:tavLst>
                                        </p:anim>
                                        <p:anim calcmode="lin" valueType="num">
                                          <p:cBhvr additive="base">
                                            <p:cTn id="55" dur="500" fill="hold"/>
                                            <p:tgtEl>
                                              <p:spTgt spid="57"/>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0-#ppt_w/2"/>
                                              </p:val>
                                            </p:tav>
                                            <p:tav tm="100000">
                                              <p:val>
                                                <p:strVal val="#ppt_x"/>
                                              </p:val>
                                            </p:tav>
                                          </p:tavLst>
                                        </p:anim>
                                        <p:anim calcmode="lin" valueType="num">
                                          <p:cBhvr additive="base">
                                            <p:cTn id="60" dur="500" fill="hold"/>
                                            <p:tgtEl>
                                              <p:spTgt spid="73"/>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childTnLst>
                                    </p:cTn>
                                  </p:par>
                                  <p:par>
                                    <p:cTn id="68" presetID="10" presetClass="entr" presetSubtype="0" fill="hold" grpId="0" nodeType="withEffect">
                                      <p:stCondLst>
                                        <p:cond delay="10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childTnLst>
                                    </p:cTn>
                                  </p:par>
                                  <p:par>
                                    <p:cTn id="71" presetID="10" presetClass="entr" presetSubtype="0" fill="hold" grpId="0" nodeType="withEffect">
                                      <p:stCondLst>
                                        <p:cond delay="2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par>
                                    <p:cTn id="74" presetID="10" presetClass="entr" presetSubtype="0" fill="hold" grpId="0" nodeType="withEffect">
                                      <p:stCondLst>
                                        <p:cond delay="300"/>
                                      </p:stCondLst>
                                      <p:childTnLst>
                                        <p:set>
                                          <p:cBhvr>
                                            <p:cTn id="75" dur="1" fill="hold">
                                              <p:stCondLst>
                                                <p:cond delay="0"/>
                                              </p:stCondLst>
                                            </p:cTn>
                                            <p:tgtEl>
                                              <p:spTgt spid="77"/>
                                            </p:tgtEl>
                                            <p:attrNameLst>
                                              <p:attrName>style.visibility</p:attrName>
                                            </p:attrNameLst>
                                          </p:cBhvr>
                                          <p:to>
                                            <p:strVal val="visible"/>
                                          </p:to>
                                        </p:set>
                                        <p:animEffect transition="in" filter="fade">
                                          <p:cBhvr>
                                            <p:cTn id="76" dur="500"/>
                                            <p:tgtEl>
                                              <p:spTgt spid="77"/>
                                            </p:tgtEl>
                                          </p:cBhvr>
                                        </p:animEffect>
                                      </p:childTnLst>
                                    </p:cTn>
                                  </p:par>
                                  <p:par>
                                    <p:cTn id="77" presetID="10" presetClass="entr" presetSubtype="0" fill="hold" grpId="0" nodeType="withEffect">
                                      <p:stCondLst>
                                        <p:cond delay="60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500"/>
                                            <p:tgtEl>
                                              <p:spTgt spid="76"/>
                                            </p:tgtEl>
                                          </p:cBhvr>
                                        </p:animEffect>
                                      </p:childTnLst>
                                    </p:cTn>
                                  </p:par>
                                  <p:par>
                                    <p:cTn id="80" presetID="10" presetClass="entr" presetSubtype="0" fill="hold" grpId="0" nodeType="withEffect">
                                      <p:stCondLst>
                                        <p:cond delay="70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par>
                                    <p:cTn id="83" presetID="10" presetClass="entr" presetSubtype="0" fill="hold" grpId="0" nodeType="withEffect">
                                      <p:stCondLst>
                                        <p:cond delay="90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childTnLst>
                              </p:cTn>
                            </p:par>
                            <p:par>
                              <p:cTn id="86" fill="hold">
                                <p:stCondLst>
                                  <p:cond delay="7400"/>
                                </p:stCondLst>
                                <p:childTnLst>
                                  <p:par>
                                    <p:cTn id="87" presetID="2" presetClass="entr" presetSubtype="4"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additive="base">
                                            <p:cTn id="89" dur="500" fill="hold"/>
                                            <p:tgtEl>
                                              <p:spTgt spid="68"/>
                                            </p:tgtEl>
                                            <p:attrNameLst>
                                              <p:attrName>ppt_x</p:attrName>
                                            </p:attrNameLst>
                                          </p:cBhvr>
                                          <p:tavLst>
                                            <p:tav tm="0">
                                              <p:val>
                                                <p:strVal val="#ppt_x"/>
                                              </p:val>
                                            </p:tav>
                                            <p:tav tm="100000">
                                              <p:val>
                                                <p:strVal val="#ppt_x"/>
                                              </p:val>
                                            </p:tav>
                                          </p:tavLst>
                                        </p:anim>
                                        <p:anim calcmode="lin" valueType="num">
                                          <p:cBhvr additive="base">
                                            <p:cTn id="90" dur="500" fill="hold"/>
                                            <p:tgtEl>
                                              <p:spTgt spid="68"/>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 calcmode="lin" valueType="num">
                                          <p:cBhvr additive="base">
                                            <p:cTn id="93" dur="500" fill="hold"/>
                                            <p:tgtEl>
                                              <p:spTgt spid="67"/>
                                            </p:tgtEl>
                                            <p:attrNameLst>
                                              <p:attrName>ppt_x</p:attrName>
                                            </p:attrNameLst>
                                          </p:cBhvr>
                                          <p:tavLst>
                                            <p:tav tm="0">
                                              <p:val>
                                                <p:strVal val="#ppt_x"/>
                                              </p:val>
                                            </p:tav>
                                            <p:tav tm="100000">
                                              <p:val>
                                                <p:strVal val="#ppt_x"/>
                                              </p:val>
                                            </p:tav>
                                          </p:tavLst>
                                        </p:anim>
                                        <p:anim calcmode="lin" valueType="num">
                                          <p:cBhvr additive="base">
                                            <p:cTn id="94" dur="500" fill="hold"/>
                                            <p:tgtEl>
                                              <p:spTgt spid="6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additive="base">
                                            <p:cTn id="97" dur="500" fill="hold"/>
                                            <p:tgtEl>
                                              <p:spTgt spid="69"/>
                                            </p:tgtEl>
                                            <p:attrNameLst>
                                              <p:attrName>ppt_x</p:attrName>
                                            </p:attrNameLst>
                                          </p:cBhvr>
                                          <p:tavLst>
                                            <p:tav tm="0">
                                              <p:val>
                                                <p:strVal val="#ppt_x"/>
                                              </p:val>
                                            </p:tav>
                                            <p:tav tm="100000">
                                              <p:val>
                                                <p:strVal val="#ppt_x"/>
                                              </p:val>
                                            </p:tav>
                                          </p:tavLst>
                                        </p:anim>
                                        <p:anim calcmode="lin" valueType="num">
                                          <p:cBhvr additive="base">
                                            <p:cTn id="98" dur="500" fill="hold"/>
                                            <p:tgtEl>
                                              <p:spTgt spid="6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fill="hold"/>
                                            <p:tgtEl>
                                              <p:spTgt spid="71"/>
                                            </p:tgtEl>
                                            <p:attrNameLst>
                                              <p:attrName>ppt_x</p:attrName>
                                            </p:attrNameLst>
                                          </p:cBhvr>
                                          <p:tavLst>
                                            <p:tav tm="0">
                                              <p:val>
                                                <p:strVal val="#ppt_x"/>
                                              </p:val>
                                            </p:tav>
                                            <p:tav tm="100000">
                                              <p:val>
                                                <p:strVal val="#ppt_x"/>
                                              </p:val>
                                            </p:tav>
                                          </p:tavLst>
                                        </p:anim>
                                        <p:anim calcmode="lin" valueType="num">
                                          <p:cBhvr additive="base">
                                            <p:cTn id="102" dur="500" fill="hold"/>
                                            <p:tgtEl>
                                              <p:spTgt spid="71"/>
                                            </p:tgtEl>
                                            <p:attrNameLst>
                                              <p:attrName>ppt_y</p:attrName>
                                            </p:attrNameLst>
                                          </p:cBhvr>
                                          <p:tavLst>
                                            <p:tav tm="0">
                                              <p:val>
                                                <p:strVal val="1+#ppt_h/2"/>
                                              </p:val>
                                            </p:tav>
                                            <p:tav tm="100000">
                                              <p:val>
                                                <p:strVal val="#ppt_y"/>
                                              </p:val>
                                            </p:tav>
                                          </p:tavLst>
                                        </p:anim>
                                      </p:childTnLst>
                                    </p:cTn>
                                  </p:par>
                                  <p:par>
                                    <p:cTn id="103" presetID="2" presetClass="entr" presetSubtype="1" fill="hold" grpId="0" nodeType="withEffect">
                                      <p:stCondLst>
                                        <p:cond delay="0"/>
                                      </p:stCondLst>
                                      <p:childTnLst>
                                        <p:set>
                                          <p:cBhvr>
                                            <p:cTn id="104" dur="1" fill="hold">
                                              <p:stCondLst>
                                                <p:cond delay="0"/>
                                              </p:stCondLst>
                                            </p:cTn>
                                            <p:tgtEl>
                                              <p:spTgt spid="70"/>
                                            </p:tgtEl>
                                            <p:attrNameLst>
                                              <p:attrName>style.visibility</p:attrName>
                                            </p:attrNameLst>
                                          </p:cBhvr>
                                          <p:to>
                                            <p:strVal val="visible"/>
                                          </p:to>
                                        </p:set>
                                        <p:anim calcmode="lin" valueType="num">
                                          <p:cBhvr additive="base">
                                            <p:cTn id="105" dur="500" fill="hold"/>
                                            <p:tgtEl>
                                              <p:spTgt spid="70"/>
                                            </p:tgtEl>
                                            <p:attrNameLst>
                                              <p:attrName>ppt_x</p:attrName>
                                            </p:attrNameLst>
                                          </p:cBhvr>
                                          <p:tavLst>
                                            <p:tav tm="0">
                                              <p:val>
                                                <p:strVal val="#ppt_x"/>
                                              </p:val>
                                            </p:tav>
                                            <p:tav tm="100000">
                                              <p:val>
                                                <p:strVal val="#ppt_x"/>
                                              </p:val>
                                            </p:tav>
                                          </p:tavLst>
                                        </p:anim>
                                        <p:anim calcmode="lin" valueType="num">
                                          <p:cBhvr additive="base">
                                            <p:cTn id="106" dur="500" fill="hold"/>
                                            <p:tgtEl>
                                              <p:spTgt spid="70"/>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12"/>
                                            </p:tgtEl>
                                            <p:attrNameLst>
                                              <p:attrName>style.visibility</p:attrName>
                                            </p:attrNameLst>
                                          </p:cBhvr>
                                          <p:to>
                                            <p:strVal val="visible"/>
                                          </p:to>
                                        </p:set>
                                        <p:anim calcmode="lin" valueType="num">
                                          <p:cBhvr additive="base">
                                            <p:cTn id="109" dur="500" fill="hold"/>
                                            <p:tgtEl>
                                              <p:spTgt spid="12"/>
                                            </p:tgtEl>
                                            <p:attrNameLst>
                                              <p:attrName>ppt_x</p:attrName>
                                            </p:attrNameLst>
                                          </p:cBhvr>
                                          <p:tavLst>
                                            <p:tav tm="0">
                                              <p:val>
                                                <p:strVal val="#ppt_x"/>
                                              </p:val>
                                            </p:tav>
                                            <p:tav tm="100000">
                                              <p:val>
                                                <p:strVal val="#ppt_x"/>
                                              </p:val>
                                            </p:tav>
                                          </p:tavLst>
                                        </p:anim>
                                        <p:anim calcmode="lin" valueType="num">
                                          <p:cBhvr additive="base">
                                            <p:cTn id="110" dur="500" fill="hold"/>
                                            <p:tgtEl>
                                              <p:spTgt spid="12"/>
                                            </p:tgtEl>
                                            <p:attrNameLst>
                                              <p:attrName>ppt_y</p:attrName>
                                            </p:attrNameLst>
                                          </p:cBhvr>
                                          <p:tavLst>
                                            <p:tav tm="0">
                                              <p:val>
                                                <p:strVal val="0-#ppt_h/2"/>
                                              </p:val>
                                            </p:tav>
                                            <p:tav tm="100000">
                                              <p:val>
                                                <p:strVal val="#ppt_y"/>
                                              </p:val>
                                            </p:tav>
                                          </p:tavLst>
                                        </p:anim>
                                      </p:childTnLst>
                                    </p:cTn>
                                  </p:par>
                                  <p:par>
                                    <p:cTn id="111" presetID="2" presetClass="entr" presetSubtype="1"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anim calcmode="lin" valueType="num">
                                          <p:cBhvr additive="base">
                                            <p:cTn id="113" dur="500" fill="hold"/>
                                            <p:tgtEl>
                                              <p:spTgt spid="66"/>
                                            </p:tgtEl>
                                            <p:attrNameLst>
                                              <p:attrName>ppt_x</p:attrName>
                                            </p:attrNameLst>
                                          </p:cBhvr>
                                          <p:tavLst>
                                            <p:tav tm="0">
                                              <p:val>
                                                <p:strVal val="#ppt_x"/>
                                              </p:val>
                                            </p:tav>
                                            <p:tav tm="100000">
                                              <p:val>
                                                <p:strVal val="#ppt_x"/>
                                              </p:val>
                                            </p:tav>
                                          </p:tavLst>
                                        </p:anim>
                                        <p:anim calcmode="lin" valueType="num">
                                          <p:cBhvr additive="base">
                                            <p:cTn id="114" dur="500" fill="hold"/>
                                            <p:tgtEl>
                                              <p:spTgt spid="66"/>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65"/>
                                            </p:tgtEl>
                                            <p:attrNameLst>
                                              <p:attrName>style.visibility</p:attrName>
                                            </p:attrNameLst>
                                          </p:cBhvr>
                                          <p:to>
                                            <p:strVal val="visible"/>
                                          </p:to>
                                        </p:set>
                                        <p:anim calcmode="lin" valueType="num">
                                          <p:cBhvr additive="base">
                                            <p:cTn id="117" dur="500" fill="hold"/>
                                            <p:tgtEl>
                                              <p:spTgt spid="65"/>
                                            </p:tgtEl>
                                            <p:attrNameLst>
                                              <p:attrName>ppt_x</p:attrName>
                                            </p:attrNameLst>
                                          </p:cBhvr>
                                          <p:tavLst>
                                            <p:tav tm="0">
                                              <p:val>
                                                <p:strVal val="#ppt_x"/>
                                              </p:val>
                                            </p:tav>
                                            <p:tav tm="100000">
                                              <p:val>
                                                <p:strVal val="#ppt_x"/>
                                              </p:val>
                                            </p:tav>
                                          </p:tavLst>
                                        </p:anim>
                                        <p:anim calcmode="lin" valueType="num">
                                          <p:cBhvr additive="base">
                                            <p:cTn id="118" dur="50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24" grpId="0"/>
          <p:bldP spid="61" grpId="0"/>
          <p:bldP spid="12" grpId="0"/>
          <p:bldP spid="65" grpId="0"/>
          <p:bldP spid="66" grpId="0"/>
          <p:bldP spid="67" grpId="0"/>
          <p:bldP spid="68" grpId="0"/>
          <p:bldP spid="69" grpId="0"/>
          <p:bldP spid="70" grpId="0"/>
          <p:bldP spid="71" grpId="0"/>
          <p:bldP spid="51" grpId="0" animBg="1"/>
          <p:bldP spid="52" grpId="0" animBg="1"/>
          <p:bldP spid="57" grpId="0" animBg="1"/>
          <p:bldP spid="76" grpId="0"/>
          <p:bldP spid="77" grpId="0"/>
          <p:bldP spid="78" grpId="0"/>
          <p:bldP spid="79" grpId="0"/>
          <p:bldP spid="80" grpId="0"/>
          <p:bldP spid="83" grpId="0"/>
          <p:bldP spid="11" grpId="0"/>
          <p:bldP spid="8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144884" y="2636429"/>
            <a:ext cx="3092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rPr>
              <a:t>02</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8337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22046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p:blipFill>
        <p:spPr>
          <a:xfrm>
            <a:off x="1371975" y="1462357"/>
            <a:ext cx="1295025" cy="149275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1" name="组合 50"/>
          <p:cNvGrpSpPr/>
          <p:nvPr/>
        </p:nvGrpSpPr>
        <p:grpSpPr>
          <a:xfrm>
            <a:off x="2375115" y="1905585"/>
            <a:ext cx="639919" cy="589655"/>
            <a:chOff x="2375115" y="1905585"/>
            <a:chExt cx="639919" cy="589655"/>
          </a:xfrm>
        </p:grpSpPr>
        <p:grpSp>
          <p:nvGrpSpPr>
            <p:cNvPr id="15" name="组合 14"/>
            <p:cNvGrpSpPr/>
            <p:nvPr/>
          </p:nvGrpSpPr>
          <p:grpSpPr>
            <a:xfrm>
              <a:off x="2395537" y="1920118"/>
              <a:ext cx="561653" cy="575122"/>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TextBox 17"/>
            <p:cNvSpPr txBox="1"/>
            <p:nvPr/>
          </p:nvSpPr>
          <p:spPr>
            <a:xfrm>
              <a:off x="2375115" y="1905585"/>
              <a:ext cx="639919" cy="584775"/>
            </a:xfrm>
            <a:prstGeom prst="rect">
              <a:avLst/>
            </a:prstGeom>
            <a:noFill/>
          </p:spPr>
          <p:txBody>
            <a:bodyPr wrap="none" rtlCol="0">
              <a:spAutoFit/>
            </a:bodyPr>
            <a:lstStyle/>
            <a:p>
              <a:r>
                <a:rPr lang="en-US" altLang="zh-CN"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TextBox 18"/>
          <p:cNvSpPr txBox="1"/>
          <p:nvPr/>
        </p:nvSpPr>
        <p:spPr>
          <a:xfrm>
            <a:off x="2864619" y="1603272"/>
            <a:ext cx="1646605"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已完成项目一</a:t>
            </a:r>
          </a:p>
        </p:txBody>
      </p:sp>
      <p:sp>
        <p:nvSpPr>
          <p:cNvPr id="20" name="矩形 19"/>
          <p:cNvSpPr/>
          <p:nvPr/>
        </p:nvSpPr>
        <p:spPr>
          <a:xfrm>
            <a:off x="3016835" y="1999842"/>
            <a:ext cx="1342171" cy="738664"/>
          </a:xfrm>
          <a:prstGeom prst="rect">
            <a:avLst/>
          </a:prstGeom>
        </p:spPr>
        <p:txBody>
          <a:bodyPr wrap="square">
            <a:spAutoFit/>
          </a:bodyPr>
          <a:lstStyle/>
          <a:p>
            <a:pPr algn="ctr"/>
            <a:r>
              <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21" name="圆角矩形 20"/>
          <p:cNvSpPr/>
          <p:nvPr/>
        </p:nvSpPr>
        <p:spPr>
          <a:xfrm>
            <a:off x="4931400" y="134988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p:blipFill>
        <p:spPr>
          <a:xfrm>
            <a:off x="5082915" y="1462357"/>
            <a:ext cx="1295025" cy="149275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2" name="组合 51"/>
          <p:cNvGrpSpPr/>
          <p:nvPr/>
        </p:nvGrpSpPr>
        <p:grpSpPr>
          <a:xfrm>
            <a:off x="6086055" y="1905585"/>
            <a:ext cx="639919" cy="589655"/>
            <a:chOff x="6086055" y="1905585"/>
            <a:chExt cx="639919" cy="589655"/>
          </a:xfrm>
        </p:grpSpPr>
        <p:grpSp>
          <p:nvGrpSpPr>
            <p:cNvPr id="23" name="组合 22"/>
            <p:cNvGrpSpPr/>
            <p:nvPr/>
          </p:nvGrpSpPr>
          <p:grpSpPr>
            <a:xfrm>
              <a:off x="6106477" y="1920118"/>
              <a:ext cx="561653" cy="575122"/>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TextBox 25"/>
            <p:cNvSpPr txBox="1"/>
            <p:nvPr/>
          </p:nvSpPr>
          <p:spPr>
            <a:xfrm>
              <a:off x="6086055" y="1905585"/>
              <a:ext cx="639919" cy="584775"/>
            </a:xfrm>
            <a:prstGeom prst="rect">
              <a:avLst/>
            </a:prstGeom>
            <a:noFill/>
          </p:spPr>
          <p:txBody>
            <a:bodyPr wrap="none" rtlCol="0">
              <a:spAutoFit/>
            </a:bodyPr>
            <a:lstStyle/>
            <a:p>
              <a:r>
                <a:rPr lang="en-US" altLang="zh-CN"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26"/>
          <p:cNvSpPr txBox="1"/>
          <p:nvPr/>
        </p:nvSpPr>
        <p:spPr>
          <a:xfrm>
            <a:off x="6575559" y="1603272"/>
            <a:ext cx="1646605"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已完成项目儿</a:t>
            </a:r>
          </a:p>
        </p:txBody>
      </p:sp>
      <p:sp>
        <p:nvSpPr>
          <p:cNvPr id="28" name="矩形 27"/>
          <p:cNvSpPr/>
          <p:nvPr/>
        </p:nvSpPr>
        <p:spPr>
          <a:xfrm>
            <a:off x="6727775" y="1999842"/>
            <a:ext cx="1342171" cy="738664"/>
          </a:xfrm>
          <a:prstGeom prst="rect">
            <a:avLst/>
          </a:prstGeom>
        </p:spPr>
        <p:txBody>
          <a:bodyPr wrap="square">
            <a:spAutoFit/>
          </a:bodyPr>
          <a:lstStyle/>
          <a:p>
            <a:pPr algn="ctr"/>
            <a:r>
              <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29" name="圆角矩形 28"/>
          <p:cNvSpPr/>
          <p:nvPr/>
        </p:nvSpPr>
        <p:spPr>
          <a:xfrm>
            <a:off x="493140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0" name="图片 29"/>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p:blipFill>
        <p:spPr>
          <a:xfrm>
            <a:off x="5082915" y="3321637"/>
            <a:ext cx="1295025" cy="149275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4" name="组合 53"/>
          <p:cNvGrpSpPr/>
          <p:nvPr/>
        </p:nvGrpSpPr>
        <p:grpSpPr>
          <a:xfrm>
            <a:off x="6086055" y="3764865"/>
            <a:ext cx="639919" cy="589655"/>
            <a:chOff x="6086055" y="3764865"/>
            <a:chExt cx="639919" cy="589655"/>
          </a:xfrm>
        </p:grpSpPr>
        <p:grpSp>
          <p:nvGrpSpPr>
            <p:cNvPr id="31" name="组合 30"/>
            <p:cNvGrpSpPr/>
            <p:nvPr/>
          </p:nvGrpSpPr>
          <p:grpSpPr>
            <a:xfrm>
              <a:off x="6106477" y="3779398"/>
              <a:ext cx="561653" cy="57512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TextBox 33"/>
            <p:cNvSpPr txBox="1"/>
            <p:nvPr/>
          </p:nvSpPr>
          <p:spPr>
            <a:xfrm>
              <a:off x="6086055" y="3764865"/>
              <a:ext cx="639919" cy="584775"/>
            </a:xfrm>
            <a:prstGeom prst="rect">
              <a:avLst/>
            </a:prstGeom>
            <a:noFill/>
          </p:spPr>
          <p:txBody>
            <a:bodyPr wrap="none" rtlCol="0">
              <a:spAutoFit/>
            </a:bodyPr>
            <a:lstStyle/>
            <a:p>
              <a:r>
                <a:rPr lang="en-US" altLang="zh-CN"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TextBox 34"/>
          <p:cNvSpPr txBox="1"/>
          <p:nvPr/>
        </p:nvSpPr>
        <p:spPr>
          <a:xfrm>
            <a:off x="6575559" y="3462552"/>
            <a:ext cx="1646605"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已完成项目四</a:t>
            </a:r>
          </a:p>
        </p:txBody>
      </p:sp>
      <p:sp>
        <p:nvSpPr>
          <p:cNvPr id="36" name="矩形 35"/>
          <p:cNvSpPr/>
          <p:nvPr/>
        </p:nvSpPr>
        <p:spPr>
          <a:xfrm>
            <a:off x="6727775" y="3859122"/>
            <a:ext cx="1342171" cy="738664"/>
          </a:xfrm>
          <a:prstGeom prst="rect">
            <a:avLst/>
          </a:prstGeom>
        </p:spPr>
        <p:txBody>
          <a:bodyPr wrap="square">
            <a:spAutoFit/>
          </a:bodyPr>
          <a:lstStyle/>
          <a:p>
            <a:pPr algn="ctr"/>
            <a:r>
              <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37" name="圆角矩形 36"/>
          <p:cNvSpPr/>
          <p:nvPr/>
        </p:nvSpPr>
        <p:spPr>
          <a:xfrm>
            <a:off x="1220460" y="3209164"/>
            <a:ext cx="339726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8" name="图片 37"/>
          <p:cNvPicPr>
            <a:picLocks noChangeAspect="1"/>
          </p:cNvPicPr>
          <p:nvPr/>
        </p:nvPicPr>
        <p:blipFill rotWithShape="1">
          <a:blip r:embed="rId3" cstate="print">
            <a:extLst>
              <a:ext uri="{28A0092B-C50C-407E-A947-70E740481C1C}">
                <a14:useLocalDpi xmlns:a14="http://schemas.microsoft.com/office/drawing/2010/main" val="0"/>
              </a:ext>
            </a:extLst>
          </a:blip>
          <a:srcRect l="29018" t="45777" r="45184" b="1"/>
          <a:stretch/>
        </p:blipFill>
        <p:spPr>
          <a:xfrm>
            <a:off x="1371975" y="3321637"/>
            <a:ext cx="1295025" cy="149275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3" name="组合 52"/>
          <p:cNvGrpSpPr/>
          <p:nvPr/>
        </p:nvGrpSpPr>
        <p:grpSpPr>
          <a:xfrm>
            <a:off x="2375115" y="3764865"/>
            <a:ext cx="639919" cy="589655"/>
            <a:chOff x="2375115" y="3764865"/>
            <a:chExt cx="639919" cy="589655"/>
          </a:xfrm>
        </p:grpSpPr>
        <p:grpSp>
          <p:nvGrpSpPr>
            <p:cNvPr id="39" name="组合 38"/>
            <p:cNvGrpSpPr/>
            <p:nvPr/>
          </p:nvGrpSpPr>
          <p:grpSpPr>
            <a:xfrm>
              <a:off x="2395537" y="3779398"/>
              <a:ext cx="561653" cy="5751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TextBox 41"/>
            <p:cNvSpPr txBox="1"/>
            <p:nvPr/>
          </p:nvSpPr>
          <p:spPr>
            <a:xfrm>
              <a:off x="2375115" y="3764865"/>
              <a:ext cx="639919" cy="584775"/>
            </a:xfrm>
            <a:prstGeom prst="rect">
              <a:avLst/>
            </a:prstGeom>
            <a:noFill/>
          </p:spPr>
          <p:txBody>
            <a:bodyPr wrap="none" rtlCol="0">
              <a:spAutoFit/>
            </a:bodyPr>
            <a:lstStyle/>
            <a:p>
              <a:r>
                <a:rPr lang="en-US" altLang="zh-CN"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Box 42"/>
          <p:cNvSpPr txBox="1"/>
          <p:nvPr/>
        </p:nvSpPr>
        <p:spPr>
          <a:xfrm>
            <a:off x="2864619" y="3462552"/>
            <a:ext cx="1646605"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已完成项目三</a:t>
            </a:r>
          </a:p>
        </p:txBody>
      </p:sp>
      <p:sp>
        <p:nvSpPr>
          <p:cNvPr id="44" name="矩形 43"/>
          <p:cNvSpPr/>
          <p:nvPr/>
        </p:nvSpPr>
        <p:spPr>
          <a:xfrm>
            <a:off x="3016835" y="3859122"/>
            <a:ext cx="1342171" cy="738664"/>
          </a:xfrm>
          <a:prstGeom prst="rect">
            <a:avLst/>
          </a:prstGeom>
        </p:spPr>
        <p:txBody>
          <a:bodyPr wrap="square">
            <a:spAutoFit/>
          </a:bodyPr>
          <a:lstStyle/>
          <a:p>
            <a:pPr algn="ctr"/>
            <a:r>
              <a:rPr lang="zh-CN" altLang="en-US" sz="105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a:t>
            </a:r>
          </a:p>
        </p:txBody>
      </p:sp>
      <p:sp>
        <p:nvSpPr>
          <p:cNvPr id="49" name="TextBox 48"/>
          <p:cNvSpPr txBox="1"/>
          <p:nvPr/>
        </p:nvSpPr>
        <p:spPr>
          <a:xfrm>
            <a:off x="3246816" y="757929"/>
            <a:ext cx="2544286" cy="400110"/>
          </a:xfrm>
          <a:prstGeom prst="rect">
            <a:avLst/>
          </a:prstGeom>
          <a:noFill/>
        </p:spPr>
        <p:txBody>
          <a:bodyPr wrap="none" rtlCol="0">
            <a:spAutoFit/>
          </a:bodyPr>
          <a:lstStyle/>
          <a:p>
            <a:r>
              <a:rPr lang="zh-CN" altLang="en-US" sz="2000" spc="300" dirty="0">
                <a:latin typeface="Arial" panose="020B0604020202020204" pitchFamily="34" charset="0"/>
                <a:ea typeface="微软雅黑" panose="020B0503020204020204" pitchFamily="34" charset="-122"/>
                <a:sym typeface="Arial" panose="020B0604020202020204" pitchFamily="34" charset="0"/>
              </a:rPr>
              <a:t>添加你的标题文字</a:t>
            </a:r>
          </a:p>
        </p:txBody>
      </p:sp>
      <p:sp>
        <p:nvSpPr>
          <p:cNvPr id="56" name="矩形 55"/>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4"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图片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535" y="140572"/>
            <a:ext cx="2108371" cy="364572"/>
          </a:xfrm>
          <a:prstGeom prst="homePlate">
            <a:avLst>
              <a:gd name="adj" fmla="val 34324"/>
            </a:avLst>
          </a:prstGeom>
        </p:spPr>
      </p:pic>
      <p:sp>
        <p:nvSpPr>
          <p:cNvPr id="65" name="TextBox 64"/>
          <p:cNvSpPr txBox="1"/>
          <p:nvPr/>
        </p:nvSpPr>
        <p:spPr>
          <a:xfrm>
            <a:off x="929728"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66" name="图片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7406" y="144448"/>
            <a:ext cx="254645" cy="364572"/>
          </a:xfrm>
          <a:prstGeom prst="chevron">
            <a:avLst/>
          </a:prstGeom>
        </p:spPr>
      </p:pic>
      <p:sp>
        <p:nvSpPr>
          <p:cNvPr id="45"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736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ppt_x</p:attrName>
                                        </p:attrNameLst>
                                      </p:cBhvr>
                                      <p:tavLst>
                                        <p:tav tm="0">
                                          <p:val>
                                            <p:strVal val="#ppt_x-#ppt_w*1.125000"/>
                                          </p:val>
                                        </p:tav>
                                        <p:tav tm="100000">
                                          <p:val>
                                            <p:strVal val="#ppt_x"/>
                                          </p:val>
                                        </p:tav>
                                      </p:tavLst>
                                    </p:anim>
                                    <p:animEffect transition="in" filter="wipe(right)">
                                      <p:cBhvr>
                                        <p:cTn id="8" dur="500"/>
                                        <p:tgtEl>
                                          <p:spTgt spid="6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strips(downLeft)">
                                      <p:cBhvr>
                                        <p:cTn id="12" dur="500"/>
                                        <p:tgtEl>
                                          <p:spTgt spid="64"/>
                                        </p:tgtEl>
                                      </p:cBhvr>
                                    </p:animEffect>
                                  </p:childTnLst>
                                </p:cTn>
                              </p:par>
                            </p:childTnLst>
                          </p:cTn>
                        </p:par>
                        <p:par>
                          <p:cTn id="13" fill="hold">
                            <p:stCondLst>
                              <p:cond delay="1000"/>
                            </p:stCondLst>
                            <p:childTnLst>
                              <p:par>
                                <p:cTn id="14" presetID="12" presetClass="entr" presetSubtype="8" fill="hold" grpId="0" nodeType="afterEffect">
                                  <p:stCondLst>
                                    <p:cond delay="0"/>
                                  </p:stCondLst>
                                  <p:iterate type="lt">
                                    <p:tmPct val="20000"/>
                                  </p:iterate>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p:tgtEl>
                                          <p:spTgt spid="49"/>
                                        </p:tgtEl>
                                        <p:attrNameLst>
                                          <p:attrName>ppt_x</p:attrName>
                                        </p:attrNameLst>
                                      </p:cBhvr>
                                      <p:tavLst>
                                        <p:tav tm="0">
                                          <p:val>
                                            <p:strVal val="#ppt_x-#ppt_w*1.125000"/>
                                          </p:val>
                                        </p:tav>
                                        <p:tav tm="100000">
                                          <p:val>
                                            <p:strVal val="#ppt_x"/>
                                          </p:val>
                                        </p:tav>
                                      </p:tavLst>
                                    </p:anim>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righ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1000"/>
                                        <p:tgtEl>
                                          <p:spTgt spid="38"/>
                                        </p:tgtEl>
                                      </p:cBhvr>
                                    </p:animEffect>
                                    <p:anim calcmode="lin" valueType="num">
                                      <p:cBhvr>
                                        <p:cTn id="42" dur="1000" fill="hold"/>
                                        <p:tgtEl>
                                          <p:spTgt spid="38"/>
                                        </p:tgtEl>
                                        <p:attrNameLst>
                                          <p:attrName>ppt_x</p:attrName>
                                        </p:attrNameLst>
                                      </p:cBhvr>
                                      <p:tavLst>
                                        <p:tav tm="0">
                                          <p:val>
                                            <p:strVal val="#ppt_x"/>
                                          </p:val>
                                        </p:tav>
                                        <p:tav tm="100000">
                                          <p:val>
                                            <p:strVal val="#ppt_x"/>
                                          </p:val>
                                        </p:tav>
                                      </p:tavLst>
                                    </p:anim>
                                    <p:anim calcmode="lin" valueType="num">
                                      <p:cBhvr>
                                        <p:cTn id="43" dur="1000" fill="hold"/>
                                        <p:tgtEl>
                                          <p:spTgt spid="3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additive="base">
                                        <p:cTn id="58" dur="500" fill="hold"/>
                                        <p:tgtEl>
                                          <p:spTgt spid="53"/>
                                        </p:tgtEl>
                                        <p:attrNameLst>
                                          <p:attrName>ppt_x</p:attrName>
                                        </p:attrNameLst>
                                      </p:cBhvr>
                                      <p:tavLst>
                                        <p:tav tm="0">
                                          <p:val>
                                            <p:strVal val="#ppt_x"/>
                                          </p:val>
                                        </p:tav>
                                        <p:tav tm="100000">
                                          <p:val>
                                            <p:strVal val="#ppt_x"/>
                                          </p:val>
                                        </p:tav>
                                      </p:tavLst>
                                    </p:anim>
                                    <p:anim calcmode="lin" valueType="num">
                                      <p:cBhvr additive="base">
                                        <p:cTn id="59" dur="500" fill="hold"/>
                                        <p:tgtEl>
                                          <p:spTgt spid="53"/>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500" fill="hold"/>
                                        <p:tgtEl>
                                          <p:spTgt spid="54"/>
                                        </p:tgtEl>
                                        <p:attrNameLst>
                                          <p:attrName>ppt_x</p:attrName>
                                        </p:attrNameLst>
                                      </p:cBhvr>
                                      <p:tavLst>
                                        <p:tav tm="0">
                                          <p:val>
                                            <p:strVal val="#ppt_x"/>
                                          </p:val>
                                        </p:tav>
                                        <p:tav tm="100000">
                                          <p:val>
                                            <p:strVal val="#ppt_x"/>
                                          </p:val>
                                        </p:tav>
                                      </p:tavLst>
                                    </p:anim>
                                    <p:anim calcmode="lin" valueType="num">
                                      <p:cBhvr additive="base">
                                        <p:cTn id="63" dur="500" fill="hold"/>
                                        <p:tgtEl>
                                          <p:spTgt spid="54"/>
                                        </p:tgtEl>
                                        <p:attrNameLst>
                                          <p:attrName>ppt_y</p:attrName>
                                        </p:attrNameLst>
                                      </p:cBhvr>
                                      <p:tavLst>
                                        <p:tav tm="0">
                                          <p:val>
                                            <p:strVal val="1+#ppt_h/2"/>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1+#ppt_w/2"/>
                                          </p:val>
                                        </p:tav>
                                        <p:tav tm="100000">
                                          <p:val>
                                            <p:strVal val="#ppt_x"/>
                                          </p:val>
                                        </p:tav>
                                      </p:tavLst>
                                    </p:anim>
                                    <p:anim calcmode="lin" valueType="num">
                                      <p:cBhvr additive="base">
                                        <p:cTn id="67" dur="500" fill="hold"/>
                                        <p:tgtEl>
                                          <p:spTgt spid="52"/>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additive="base">
                                        <p:cTn id="70" dur="500" fill="hold"/>
                                        <p:tgtEl>
                                          <p:spTgt spid="51"/>
                                        </p:tgtEl>
                                        <p:attrNameLst>
                                          <p:attrName>ppt_x</p:attrName>
                                        </p:attrNameLst>
                                      </p:cBhvr>
                                      <p:tavLst>
                                        <p:tav tm="0">
                                          <p:val>
                                            <p:strVal val="0-#ppt_w/2"/>
                                          </p:val>
                                        </p:tav>
                                        <p:tav tm="100000">
                                          <p:val>
                                            <p:strVal val="#ppt_x"/>
                                          </p:val>
                                        </p:tav>
                                      </p:tavLst>
                                    </p:anim>
                                    <p:anim calcmode="lin" valueType="num">
                                      <p:cBhvr additive="base">
                                        <p:cTn id="71" dur="500" fill="hold"/>
                                        <p:tgtEl>
                                          <p:spTgt spid="51"/>
                                        </p:tgtEl>
                                        <p:attrNameLst>
                                          <p:attrName>ppt_y</p:attrName>
                                        </p:attrNameLst>
                                      </p:cBhvr>
                                      <p:tavLst>
                                        <p:tav tm="0">
                                          <p:val>
                                            <p:strVal val="#ppt_y"/>
                                          </p:val>
                                        </p:tav>
                                        <p:tav tm="100000">
                                          <p:val>
                                            <p:strVal val="#ppt_y"/>
                                          </p:val>
                                        </p:tav>
                                      </p:tavLst>
                                    </p:anim>
                                  </p:childTnLst>
                                </p:cTn>
                              </p:par>
                            </p:childTnLst>
                          </p:cTn>
                        </p:par>
                        <p:par>
                          <p:cTn id="72" fill="hold">
                            <p:stCondLst>
                              <p:cond delay="500"/>
                            </p:stCondLst>
                            <p:childTnLst>
                              <p:par>
                                <p:cTn id="73" presetID="12" presetClass="entr" presetSubtype="8"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p:tgtEl>
                                          <p:spTgt spid="19"/>
                                        </p:tgtEl>
                                        <p:attrNameLst>
                                          <p:attrName>ppt_x</p:attrName>
                                        </p:attrNameLst>
                                      </p:cBhvr>
                                      <p:tavLst>
                                        <p:tav tm="0">
                                          <p:val>
                                            <p:strVal val="#ppt_x-#ppt_w*1.125000"/>
                                          </p:val>
                                        </p:tav>
                                        <p:tav tm="100000">
                                          <p:val>
                                            <p:strVal val="#ppt_x"/>
                                          </p:val>
                                        </p:tav>
                                      </p:tavLst>
                                    </p:anim>
                                    <p:animEffect transition="in" filter="wipe(right)">
                                      <p:cBhvr>
                                        <p:cTn id="76" dur="500"/>
                                        <p:tgtEl>
                                          <p:spTgt spid="19"/>
                                        </p:tgtEl>
                                      </p:cBhvr>
                                    </p:animEffect>
                                  </p:childTnLst>
                                </p:cTn>
                              </p:par>
                              <p:par>
                                <p:cTn id="77" presetID="2" presetClass="entr" presetSubtype="4" fill="hold" grpId="0" nodeType="withEffect">
                                  <p:stCondLst>
                                    <p:cond delay="30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par>
                                <p:cTn id="81" presetID="12" presetClass="entr" presetSubtype="8"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p:tgtEl>
                                          <p:spTgt spid="27"/>
                                        </p:tgtEl>
                                        <p:attrNameLst>
                                          <p:attrName>ppt_x</p:attrName>
                                        </p:attrNameLst>
                                      </p:cBhvr>
                                      <p:tavLst>
                                        <p:tav tm="0">
                                          <p:val>
                                            <p:strVal val="#ppt_x-#ppt_w*1.125000"/>
                                          </p:val>
                                        </p:tav>
                                        <p:tav tm="100000">
                                          <p:val>
                                            <p:strVal val="#ppt_x"/>
                                          </p:val>
                                        </p:tav>
                                      </p:tavLst>
                                    </p:anim>
                                    <p:animEffect transition="in" filter="wipe(right)">
                                      <p:cBhvr>
                                        <p:cTn id="84" dur="500"/>
                                        <p:tgtEl>
                                          <p:spTgt spid="27"/>
                                        </p:tgtEl>
                                      </p:cBhvr>
                                    </p:animEffect>
                                  </p:childTnLst>
                                </p:cTn>
                              </p:par>
                              <p:par>
                                <p:cTn id="85" presetID="2" presetClass="entr" presetSubtype="4" fill="hold" grpId="0" nodeType="withEffect">
                                  <p:stCondLst>
                                    <p:cond delay="40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par>
                                <p:cTn id="89" presetID="12" presetClass="entr" presetSubtype="8"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p:tgtEl>
                                          <p:spTgt spid="35"/>
                                        </p:tgtEl>
                                        <p:attrNameLst>
                                          <p:attrName>ppt_x</p:attrName>
                                        </p:attrNameLst>
                                      </p:cBhvr>
                                      <p:tavLst>
                                        <p:tav tm="0">
                                          <p:val>
                                            <p:strVal val="#ppt_x-#ppt_w*1.125000"/>
                                          </p:val>
                                        </p:tav>
                                        <p:tav tm="100000">
                                          <p:val>
                                            <p:strVal val="#ppt_x"/>
                                          </p:val>
                                        </p:tav>
                                      </p:tavLst>
                                    </p:anim>
                                    <p:animEffect transition="in" filter="wipe(right)">
                                      <p:cBhvr>
                                        <p:cTn id="92" dur="500"/>
                                        <p:tgtEl>
                                          <p:spTgt spid="35"/>
                                        </p:tgtEl>
                                      </p:cBhvr>
                                    </p:animEffect>
                                  </p:childTnLst>
                                </p:cTn>
                              </p:par>
                              <p:par>
                                <p:cTn id="93" presetID="2" presetClass="entr" presetSubtype="4" fill="hold" grpId="0" nodeType="withEffect">
                                  <p:stCondLst>
                                    <p:cond delay="40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500" fill="hold"/>
                                        <p:tgtEl>
                                          <p:spTgt spid="36"/>
                                        </p:tgtEl>
                                        <p:attrNameLst>
                                          <p:attrName>ppt_x</p:attrName>
                                        </p:attrNameLst>
                                      </p:cBhvr>
                                      <p:tavLst>
                                        <p:tav tm="0">
                                          <p:val>
                                            <p:strVal val="#ppt_x"/>
                                          </p:val>
                                        </p:tav>
                                        <p:tav tm="100000">
                                          <p:val>
                                            <p:strVal val="#ppt_x"/>
                                          </p:val>
                                        </p:tav>
                                      </p:tavLst>
                                    </p:anim>
                                    <p:anim calcmode="lin" valueType="num">
                                      <p:cBhvr additive="base">
                                        <p:cTn id="96" dur="500" fill="hold"/>
                                        <p:tgtEl>
                                          <p:spTgt spid="36"/>
                                        </p:tgtEl>
                                        <p:attrNameLst>
                                          <p:attrName>ppt_y</p:attrName>
                                        </p:attrNameLst>
                                      </p:cBhvr>
                                      <p:tavLst>
                                        <p:tav tm="0">
                                          <p:val>
                                            <p:strVal val="1+#ppt_h/2"/>
                                          </p:val>
                                        </p:tav>
                                        <p:tav tm="100000">
                                          <p:val>
                                            <p:strVal val="#ppt_y"/>
                                          </p:val>
                                        </p:tav>
                                      </p:tavLst>
                                    </p:anim>
                                  </p:childTnLst>
                                </p:cTn>
                              </p:par>
                              <p:par>
                                <p:cTn id="97" presetID="12" presetClass="entr" presetSubtype="8"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p:tgtEl>
                                          <p:spTgt spid="43"/>
                                        </p:tgtEl>
                                        <p:attrNameLst>
                                          <p:attrName>ppt_x</p:attrName>
                                        </p:attrNameLst>
                                      </p:cBhvr>
                                      <p:tavLst>
                                        <p:tav tm="0">
                                          <p:val>
                                            <p:strVal val="#ppt_x-#ppt_w*1.125000"/>
                                          </p:val>
                                        </p:tav>
                                        <p:tav tm="100000">
                                          <p:val>
                                            <p:strVal val="#ppt_x"/>
                                          </p:val>
                                        </p:tav>
                                      </p:tavLst>
                                    </p:anim>
                                    <p:animEffect transition="in" filter="wipe(right)">
                                      <p:cBhvr>
                                        <p:cTn id="100" dur="500"/>
                                        <p:tgtEl>
                                          <p:spTgt spid="43"/>
                                        </p:tgtEl>
                                      </p:cBhvr>
                                    </p:animEffect>
                                  </p:childTnLst>
                                </p:cTn>
                              </p:par>
                              <p:par>
                                <p:cTn id="101" presetID="2" presetClass="entr" presetSubtype="4" fill="hold" grpId="0" nodeType="withEffect">
                                  <p:stCondLst>
                                    <p:cond delay="40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500" fill="hold"/>
                                        <p:tgtEl>
                                          <p:spTgt spid="44"/>
                                        </p:tgtEl>
                                        <p:attrNameLst>
                                          <p:attrName>ppt_x</p:attrName>
                                        </p:attrNameLst>
                                      </p:cBhvr>
                                      <p:tavLst>
                                        <p:tav tm="0">
                                          <p:val>
                                            <p:strVal val="#ppt_x"/>
                                          </p:val>
                                        </p:tav>
                                        <p:tav tm="100000">
                                          <p:val>
                                            <p:strVal val="#ppt_x"/>
                                          </p:val>
                                        </p:tav>
                                      </p:tavLst>
                                    </p:anim>
                                    <p:anim calcmode="lin" valueType="num">
                                      <p:cBhvr additive="base">
                                        <p:cTn id="10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p:bldP spid="21" grpId="0" animBg="1"/>
      <p:bldP spid="27" grpId="0"/>
      <p:bldP spid="28" grpId="0"/>
      <p:bldP spid="29" grpId="0" animBg="1"/>
      <p:bldP spid="35" grpId="0"/>
      <p:bldP spid="36" grpId="0"/>
      <p:bldP spid="37" grpId="0" animBg="1"/>
      <p:bldP spid="43" grpId="0"/>
      <p:bldP spid="44" grpId="0"/>
      <p:bldP spid="49" grpId="0"/>
      <p:bldP spid="6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空心弧 40"/>
          <p:cNvSpPr>
            <a:spLocks noChangeArrowheads="1"/>
          </p:cNvSpPr>
          <p:nvPr/>
        </p:nvSpPr>
        <p:spPr bwMode="auto">
          <a:xfrm rot="5400000">
            <a:off x="645915" y="1446015"/>
            <a:ext cx="3068240" cy="3069431"/>
          </a:xfrm>
          <a:custGeom>
            <a:avLst/>
            <a:gdLst>
              <a:gd name="T0" fmla="*/ 387411545 w 21600"/>
              <a:gd name="T1" fmla="*/ 0 h 21600"/>
              <a:gd name="T2" fmla="*/ 4806720 w 21600"/>
              <a:gd name="T3" fmla="*/ 387712366 h 21600"/>
              <a:gd name="T4" fmla="*/ 387411545 w 21600"/>
              <a:gd name="T5" fmla="*/ 9656961 h 21600"/>
              <a:gd name="T6" fmla="*/ 770016179 w 21600"/>
              <a:gd name="T7" fmla="*/ 38771236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a:extLst/>
        </p:spPr>
        <p:txBody>
          <a:bodyPr lIns="68573" tIns="34287" rIns="68573" bIns="34287"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直接连接符 52"/>
          <p:cNvSpPr>
            <a:spLocks noChangeShapeType="1"/>
          </p:cNvSpPr>
          <p:nvPr/>
        </p:nvSpPr>
        <p:spPr bwMode="auto">
          <a:xfrm>
            <a:off x="3150394" y="1686740"/>
            <a:ext cx="1079919"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直接连接符 58"/>
          <p:cNvSpPr>
            <a:spLocks noChangeShapeType="1"/>
          </p:cNvSpPr>
          <p:nvPr/>
        </p:nvSpPr>
        <p:spPr bwMode="auto">
          <a:xfrm>
            <a:off x="3155157" y="4289227"/>
            <a:ext cx="1080350"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0" name="直接连接符 62"/>
          <p:cNvCxnSpPr>
            <a:cxnSpLocks noChangeShapeType="1"/>
          </p:cNvCxnSpPr>
          <p:nvPr/>
        </p:nvCxnSpPr>
        <p:spPr bwMode="auto">
          <a:xfrm>
            <a:off x="3789760" y="2501504"/>
            <a:ext cx="1805985"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cxnSp>
      <p:sp>
        <p:nvSpPr>
          <p:cNvPr id="24" name="直接连接符 66"/>
          <p:cNvSpPr>
            <a:spLocks noChangeShapeType="1"/>
          </p:cNvSpPr>
          <p:nvPr/>
        </p:nvSpPr>
        <p:spPr bwMode="auto">
          <a:xfrm>
            <a:off x="3799285" y="3463647"/>
            <a:ext cx="1778982" cy="1"/>
          </a:xfrm>
          <a:prstGeom prst="line">
            <a:avLst/>
          </a:prstGeom>
          <a:noFill/>
          <a:ln w="12700">
            <a:solidFill>
              <a:schemeClr val="bg1">
                <a:lumMod val="50000"/>
              </a:schemeClr>
            </a:solidFill>
            <a:bevel/>
            <a:headEnd/>
            <a:tailE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71"/>
          <p:cNvSpPr>
            <a:spLocks noChangeArrowheads="1"/>
          </p:cNvSpPr>
          <p:nvPr/>
        </p:nvSpPr>
        <p:spPr bwMode="auto">
          <a:xfrm>
            <a:off x="4981575" y="1233487"/>
            <a:ext cx="1881188"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500" dirty="0">
                <a:latin typeface="Arial" panose="020B0604020202020204" pitchFamily="34" charset="0"/>
                <a:ea typeface="微软雅黑" panose="020B0503020204020204" pitchFamily="34" charset="-122"/>
                <a:sym typeface="Arial" panose="020B0604020202020204" pitchFamily="34" charset="0"/>
              </a:rPr>
              <a:t>务实创新的服务精神</a:t>
            </a:r>
            <a:endParaRPr lang="en-US" altLang="zh-CN"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47"/>
          <p:cNvSpPr>
            <a:spLocks noChangeArrowheads="1"/>
          </p:cNvSpPr>
          <p:nvPr/>
        </p:nvSpPr>
        <p:spPr bwMode="auto">
          <a:xfrm>
            <a:off x="4983956" y="1509713"/>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10000"/>
              </a:lnSpc>
              <a:spcBef>
                <a:spcPct val="0"/>
              </a:spcBef>
              <a:buFont typeface="Arial"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73"/>
          <p:cNvSpPr>
            <a:spLocks noChangeArrowheads="1"/>
          </p:cNvSpPr>
          <p:nvPr/>
        </p:nvSpPr>
        <p:spPr bwMode="auto">
          <a:xfrm>
            <a:off x="4981575" y="3895725"/>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500" dirty="0">
                <a:latin typeface="Arial" panose="020B0604020202020204" pitchFamily="34" charset="0"/>
                <a:ea typeface="微软雅黑" panose="020B0503020204020204" pitchFamily="34" charset="-122"/>
                <a:sym typeface="Arial" panose="020B0604020202020204" pitchFamily="34" charset="0"/>
              </a:rPr>
              <a:t>洞察敏锐的服务意识</a:t>
            </a:r>
            <a:endParaRPr lang="en-US" altLang="zh-CN"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47"/>
          <p:cNvSpPr>
            <a:spLocks noChangeArrowheads="1"/>
          </p:cNvSpPr>
          <p:nvPr/>
        </p:nvSpPr>
        <p:spPr bwMode="auto">
          <a:xfrm>
            <a:off x="4983956" y="4171951"/>
            <a:ext cx="2281238" cy="62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10000"/>
              </a:lnSpc>
              <a:spcBef>
                <a:spcPct val="0"/>
              </a:spcBef>
              <a:buFont typeface="Arial"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在此录入图表的描述说明，在此录入上述图表的描述说明，在此录入上述图表的描述说明。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75"/>
          <p:cNvSpPr>
            <a:spLocks noChangeArrowheads="1"/>
          </p:cNvSpPr>
          <p:nvPr/>
        </p:nvSpPr>
        <p:spPr bwMode="auto">
          <a:xfrm>
            <a:off x="6357938" y="2059781"/>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500">
                <a:latin typeface="Arial" panose="020B0604020202020204" pitchFamily="34" charset="0"/>
                <a:ea typeface="微软雅黑" panose="020B0503020204020204" pitchFamily="34" charset="-122"/>
                <a:sym typeface="Arial" panose="020B0604020202020204" pitchFamily="34" charset="0"/>
              </a:rPr>
              <a:t>谦虚谨慎的服务态度</a:t>
            </a:r>
            <a:endParaRPr lang="en-US" altLang="zh-CN" sz="150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47"/>
          <p:cNvSpPr>
            <a:spLocks noChangeArrowheads="1"/>
          </p:cNvSpPr>
          <p:nvPr/>
        </p:nvSpPr>
        <p:spPr bwMode="auto">
          <a:xfrm>
            <a:off x="6360319" y="2334816"/>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10000"/>
              </a:lnSpc>
              <a:spcBef>
                <a:spcPct val="0"/>
              </a:spcBef>
              <a:buFont typeface="Arial"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77"/>
          <p:cNvSpPr>
            <a:spLocks noChangeArrowheads="1"/>
          </p:cNvSpPr>
          <p:nvPr/>
        </p:nvSpPr>
        <p:spPr bwMode="auto">
          <a:xfrm>
            <a:off x="6357938" y="3038475"/>
            <a:ext cx="1869281"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500">
                <a:latin typeface="Arial" panose="020B0604020202020204" pitchFamily="34" charset="0"/>
                <a:ea typeface="微软雅黑" panose="020B0503020204020204" pitchFamily="34" charset="-122"/>
                <a:sym typeface="Arial" panose="020B0604020202020204" pitchFamily="34" charset="0"/>
              </a:rPr>
              <a:t>专业优质的服务团队</a:t>
            </a:r>
            <a:endParaRPr lang="en-US" altLang="zh-CN" sz="1500">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47"/>
          <p:cNvSpPr>
            <a:spLocks noChangeArrowheads="1"/>
          </p:cNvSpPr>
          <p:nvPr/>
        </p:nvSpPr>
        <p:spPr bwMode="auto">
          <a:xfrm>
            <a:off x="6360319" y="3313510"/>
            <a:ext cx="1912144" cy="44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10000"/>
              </a:lnSpc>
              <a:spcBef>
                <a:spcPct val="0"/>
              </a:spcBef>
              <a:buFont typeface="Arial"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771815" y="1732019"/>
            <a:ext cx="2497422" cy="2497422"/>
            <a:chOff x="-112105" y="2839261"/>
            <a:chExt cx="2497422" cy="2497422"/>
          </a:xfrm>
        </p:grpSpPr>
        <p:grpSp>
          <p:nvGrpSpPr>
            <p:cNvPr id="39" name="组合 38"/>
            <p:cNvGrpSpPr/>
            <p:nvPr/>
          </p:nvGrpSpPr>
          <p:grpSpPr>
            <a:xfrm>
              <a:off x="-112105" y="2839261"/>
              <a:ext cx="2497422" cy="2497422"/>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椭圆 81"/>
            <p:cNvSpPr>
              <a:spLocks noChangeArrowheads="1"/>
            </p:cNvSpPr>
            <p:nvPr/>
          </p:nvSpPr>
          <p:spPr bwMode="auto">
            <a:xfrm>
              <a:off x="75318" y="3038785"/>
              <a:ext cx="2104717" cy="2104715"/>
            </a:xfrm>
            <a:prstGeom prst="ellipse">
              <a:avLst/>
            </a:prstGeom>
            <a:blipFill dpi="0" rotWithShape="1">
              <a:blip r:embed="rId4"/>
              <a:srcRect/>
              <a:stretch>
                <a:fillRect/>
              </a:stretch>
            </a:blipFill>
            <a:ln>
              <a:noFill/>
            </a:ln>
            <a:effectLst>
              <a:innerShdw blurRad="63500" dist="50800" dir="18900000">
                <a:prstClr val="black">
                  <a:alpha val="50000"/>
                </a:prstClr>
              </a:innerShdw>
            </a:effectLst>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椭圆 42"/>
          <p:cNvSpPr/>
          <p:nvPr/>
        </p:nvSpPr>
        <p:spPr>
          <a:xfrm>
            <a:off x="2865855" y="1555709"/>
            <a:ext cx="345998" cy="345998"/>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3453287" y="2366407"/>
            <a:ext cx="345998" cy="345998"/>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3443762" y="3291374"/>
            <a:ext cx="345998" cy="345998"/>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2836900" y="4116227"/>
            <a:ext cx="345998" cy="345998"/>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61" name="组合 60"/>
          <p:cNvGrpSpPr/>
          <p:nvPr/>
        </p:nvGrpSpPr>
        <p:grpSpPr>
          <a:xfrm>
            <a:off x="4159471" y="1383506"/>
            <a:ext cx="674791" cy="674791"/>
            <a:chOff x="4144744" y="632511"/>
            <a:chExt cx="674791" cy="674791"/>
          </a:xfrm>
        </p:grpSpPr>
        <p:grpSp>
          <p:nvGrpSpPr>
            <p:cNvPr id="48" name="组合 47"/>
            <p:cNvGrpSpPr/>
            <p:nvPr/>
          </p:nvGrpSpPr>
          <p:grpSpPr>
            <a:xfrm>
              <a:off x="4144744" y="632511"/>
              <a:ext cx="674791" cy="674791"/>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54"/>
            <p:cNvGrpSpPr>
              <a:grpSpLocks/>
            </p:cNvGrpSpPr>
            <p:nvPr/>
          </p:nvGrpSpPr>
          <p:grpSpPr bwMode="auto">
            <a:xfrm>
              <a:off x="4291856" y="741324"/>
              <a:ext cx="380564" cy="457163"/>
              <a:chOff x="0" y="0"/>
              <a:chExt cx="239649" cy="288000"/>
            </a:xfrm>
            <a:solidFill>
              <a:srgbClr val="C00000"/>
            </a:solidFill>
          </p:grpSpPr>
          <p:sp>
            <p:nvSpPr>
              <p:cNvPr id="13" name="Freeform 846"/>
              <p:cNvSpPr>
                <a:spLocks noChangeArrowheads="1"/>
              </p:cNvSpPr>
              <p:nvPr/>
            </p:nvSpPr>
            <p:spPr bwMode="auto">
              <a:xfrm>
                <a:off x="0" y="54657"/>
                <a:ext cx="239649" cy="233343"/>
              </a:xfrm>
              <a:custGeom>
                <a:avLst/>
                <a:gdLst>
                  <a:gd name="T0" fmla="*/ 722881238 w 48"/>
                  <a:gd name="T1" fmla="*/ 0 h 47"/>
                  <a:gd name="T2" fmla="*/ 722881238 w 48"/>
                  <a:gd name="T3" fmla="*/ 172539772 h 47"/>
                  <a:gd name="T4" fmla="*/ 1022003131 w 48"/>
                  <a:gd name="T5" fmla="*/ 566919230 h 47"/>
                  <a:gd name="T6" fmla="*/ 598248780 w 48"/>
                  <a:gd name="T7" fmla="*/ 1010598604 h 47"/>
                  <a:gd name="T8" fmla="*/ 149560947 w 48"/>
                  <a:gd name="T9" fmla="*/ 566919230 h 47"/>
                  <a:gd name="T10" fmla="*/ 448682840 w 48"/>
                  <a:gd name="T11" fmla="*/ 172539772 h 47"/>
                  <a:gd name="T12" fmla="*/ 448682840 w 48"/>
                  <a:gd name="T13" fmla="*/ 0 h 47"/>
                  <a:gd name="T14" fmla="*/ 0 w 48"/>
                  <a:gd name="T15" fmla="*/ 566919230 h 47"/>
                  <a:gd name="T16" fmla="*/ 598248780 w 48"/>
                  <a:gd name="T17" fmla="*/ 1158488418 h 47"/>
                  <a:gd name="T18" fmla="*/ 1196492567 w 48"/>
                  <a:gd name="T19" fmla="*/ 566919230 h 47"/>
                  <a:gd name="T20" fmla="*/ 722881238 w 48"/>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47"/>
                  <a:gd name="T35" fmla="*/ 48 w 48"/>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3A9F3"/>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847"/>
              <p:cNvSpPr>
                <a:spLocks noChangeArrowheads="1"/>
              </p:cNvSpPr>
              <p:nvPr/>
            </p:nvSpPr>
            <p:spPr bwMode="auto">
              <a:xfrm>
                <a:off x="94599" y="0"/>
                <a:ext cx="44147" cy="138744"/>
              </a:xfrm>
              <a:custGeom>
                <a:avLst/>
                <a:gdLst>
                  <a:gd name="T0" fmla="*/ 168430615 w 9"/>
                  <a:gd name="T1" fmla="*/ 0 h 28"/>
                  <a:gd name="T2" fmla="*/ 48120230 w 9"/>
                  <a:gd name="T3" fmla="*/ 0 h 28"/>
                  <a:gd name="T4" fmla="*/ 0 w 9"/>
                  <a:gd name="T5" fmla="*/ 49105466 h 28"/>
                  <a:gd name="T6" fmla="*/ 0 w 9"/>
                  <a:gd name="T7" fmla="*/ 245532284 h 28"/>
                  <a:gd name="T8" fmla="*/ 0 w 9"/>
                  <a:gd name="T9" fmla="*/ 392853636 h 28"/>
                  <a:gd name="T10" fmla="*/ 0 w 9"/>
                  <a:gd name="T11" fmla="*/ 638390875 h 28"/>
                  <a:gd name="T12" fmla="*/ 48120230 w 9"/>
                  <a:gd name="T13" fmla="*/ 687496341 h 28"/>
                  <a:gd name="T14" fmla="*/ 168430615 w 9"/>
                  <a:gd name="T15" fmla="*/ 687496341 h 28"/>
                  <a:gd name="T16" fmla="*/ 216550845 w 9"/>
                  <a:gd name="T17" fmla="*/ 638390875 h 28"/>
                  <a:gd name="T18" fmla="*/ 216550845 w 9"/>
                  <a:gd name="T19" fmla="*/ 392853636 h 28"/>
                  <a:gd name="T20" fmla="*/ 216550845 w 9"/>
                  <a:gd name="T21" fmla="*/ 245532284 h 28"/>
                  <a:gd name="T22" fmla="*/ 216550845 w 9"/>
                  <a:gd name="T23" fmla="*/ 49105466 h 28"/>
                  <a:gd name="T24" fmla="*/ 168430615 w 9"/>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8"/>
                  <a:gd name="T41" fmla="*/ 9 w 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3A9F3"/>
              </a:solidFill>
              <a:ln>
                <a:noFill/>
              </a:ln>
              <a:extLst>
                <a:ext uri="{91240B29-F687-4F45-9708-019B960494DF}">
                  <a14:hiddenLine xmlns:a14="http://schemas.microsoft.com/office/drawing/2010/main" w="9525" cmpd="sng">
                    <a:solidFill>
                      <a:srgbClr val="000000"/>
                    </a:solidFill>
                    <a:bevel/>
                    <a:headEnd/>
                    <a:tailEnd/>
                  </a14:hiddenLine>
                </a:ext>
              </a:extLst>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2" name="组合 61"/>
          <p:cNvGrpSpPr/>
          <p:nvPr/>
        </p:nvGrpSpPr>
        <p:grpSpPr>
          <a:xfrm>
            <a:off x="5498391" y="2164109"/>
            <a:ext cx="674791" cy="674791"/>
            <a:chOff x="5433376" y="607668"/>
            <a:chExt cx="674791" cy="674791"/>
          </a:xfrm>
        </p:grpSpPr>
        <p:grpSp>
          <p:nvGrpSpPr>
            <p:cNvPr id="52" name="组合 51"/>
            <p:cNvGrpSpPr/>
            <p:nvPr/>
          </p:nvGrpSpPr>
          <p:grpSpPr>
            <a:xfrm>
              <a:off x="5433376" y="607668"/>
              <a:ext cx="674791" cy="674791"/>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Freeform 168"/>
            <p:cNvSpPr>
              <a:spLocks noChangeAspect="1" noEditPoints="1" noChangeArrowheads="1"/>
            </p:cNvSpPr>
            <p:nvPr/>
          </p:nvSpPr>
          <p:spPr bwMode="auto">
            <a:xfrm>
              <a:off x="5562519" y="781790"/>
              <a:ext cx="381357" cy="326545"/>
            </a:xfrm>
            <a:custGeom>
              <a:avLst/>
              <a:gdLst>
                <a:gd name="T0" fmla="*/ 96767825 w 94"/>
                <a:gd name="T1" fmla="*/ 454124000 h 81"/>
                <a:gd name="T2" fmla="*/ 1112844741 w 94"/>
                <a:gd name="T3" fmla="*/ 454124000 h 81"/>
                <a:gd name="T4" fmla="*/ 1209612566 w 94"/>
                <a:gd name="T5" fmla="*/ 382418667 h 81"/>
                <a:gd name="T6" fmla="*/ 1766034936 w 94"/>
                <a:gd name="T7" fmla="*/ 0 h 81"/>
                <a:gd name="T8" fmla="*/ 1766034936 w 94"/>
                <a:gd name="T9" fmla="*/ 788739111 h 81"/>
                <a:gd name="T10" fmla="*/ 1766034936 w 94"/>
                <a:gd name="T11" fmla="*/ 1577483111 h 81"/>
                <a:gd name="T12" fmla="*/ 1209612566 w 94"/>
                <a:gd name="T13" fmla="*/ 1171162667 h 81"/>
                <a:gd name="T14" fmla="*/ 1112844741 w 94"/>
                <a:gd name="T15" fmla="*/ 1123359111 h 81"/>
                <a:gd name="T16" fmla="*/ 798346851 w 94"/>
                <a:gd name="T17" fmla="*/ 1123359111 h 81"/>
                <a:gd name="T18" fmla="*/ 967693004 w 94"/>
                <a:gd name="T19" fmla="*/ 1673085333 h 81"/>
                <a:gd name="T20" fmla="*/ 1088650325 w 94"/>
                <a:gd name="T21" fmla="*/ 1673085333 h 81"/>
                <a:gd name="T22" fmla="*/ 1088650325 w 94"/>
                <a:gd name="T23" fmla="*/ 1936000000 h 81"/>
                <a:gd name="T24" fmla="*/ 1040266413 w 94"/>
                <a:gd name="T25" fmla="*/ 1936000000 h 81"/>
                <a:gd name="T26" fmla="*/ 508038458 w 94"/>
                <a:gd name="T27" fmla="*/ 1936000000 h 81"/>
                <a:gd name="T28" fmla="*/ 266113977 w 94"/>
                <a:gd name="T29" fmla="*/ 1123359111 h 81"/>
                <a:gd name="T30" fmla="*/ 96767825 w 94"/>
                <a:gd name="T31" fmla="*/ 1123359111 h 81"/>
                <a:gd name="T32" fmla="*/ 96767825 w 94"/>
                <a:gd name="T33" fmla="*/ 454124000 h 81"/>
                <a:gd name="T34" fmla="*/ 2104727241 w 94"/>
                <a:gd name="T35" fmla="*/ 549726222 h 81"/>
                <a:gd name="T36" fmla="*/ 2147483647 w 94"/>
                <a:gd name="T37" fmla="*/ 788739111 h 81"/>
                <a:gd name="T38" fmla="*/ 2104727241 w 94"/>
                <a:gd name="T39" fmla="*/ 1027752000 h 81"/>
                <a:gd name="T40" fmla="*/ 2104727241 w 94"/>
                <a:gd name="T41" fmla="*/ 1577483111 h 81"/>
                <a:gd name="T42" fmla="*/ 1886997176 w 94"/>
                <a:gd name="T43" fmla="*/ 1577483111 h 81"/>
                <a:gd name="T44" fmla="*/ 1886997176 w 94"/>
                <a:gd name="T45" fmla="*/ 0 h 81"/>
                <a:gd name="T46" fmla="*/ 2104727241 w 94"/>
                <a:gd name="T47" fmla="*/ 0 h 81"/>
                <a:gd name="T48" fmla="*/ 2104727241 w 94"/>
                <a:gd name="T49" fmla="*/ 549726222 h 81"/>
                <a:gd name="T50" fmla="*/ 1112844741 w 94"/>
                <a:gd name="T51" fmla="*/ 1171162667 h 81"/>
                <a:gd name="T52" fmla="*/ 895114676 w 94"/>
                <a:gd name="T53" fmla="*/ 1171162667 h 81"/>
                <a:gd name="T54" fmla="*/ 967693004 w 94"/>
                <a:gd name="T55" fmla="*/ 1457974222 h 81"/>
                <a:gd name="T56" fmla="*/ 1040266413 w 94"/>
                <a:gd name="T57" fmla="*/ 1457974222 h 81"/>
                <a:gd name="T58" fmla="*/ 1040266413 w 94"/>
                <a:gd name="T59" fmla="*/ 1362372000 h 81"/>
                <a:gd name="T60" fmla="*/ 1112844741 w 94"/>
                <a:gd name="T61" fmla="*/ 1171162667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4"/>
                <a:gd name="T94" fmla="*/ 0 h 81"/>
                <a:gd name="T95" fmla="*/ 94 w 94"/>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3A9F3"/>
            </a:solidFill>
            <a:ln>
              <a:noFill/>
            </a:ln>
            <a:extLst/>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5529182" y="3126977"/>
            <a:ext cx="674791" cy="674791"/>
            <a:chOff x="6312694" y="592940"/>
            <a:chExt cx="674791" cy="674791"/>
          </a:xfrm>
        </p:grpSpPr>
        <p:grpSp>
          <p:nvGrpSpPr>
            <p:cNvPr id="55" name="组合 54"/>
            <p:cNvGrpSpPr/>
            <p:nvPr/>
          </p:nvGrpSpPr>
          <p:grpSpPr>
            <a:xfrm>
              <a:off x="6312694" y="592940"/>
              <a:ext cx="674791" cy="674791"/>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Freeform 203"/>
            <p:cNvSpPr>
              <a:spLocks noChangeAspect="1" noEditPoints="1" noChangeArrowheads="1"/>
            </p:cNvSpPr>
            <p:nvPr/>
          </p:nvSpPr>
          <p:spPr bwMode="auto">
            <a:xfrm>
              <a:off x="6456630" y="753802"/>
              <a:ext cx="374788" cy="359200"/>
            </a:xfrm>
            <a:custGeom>
              <a:avLst/>
              <a:gdLst>
                <a:gd name="T0" fmla="*/ 315922254 w 218"/>
                <a:gd name="T1" fmla="*/ 154371789 h 209"/>
                <a:gd name="T2" fmla="*/ 129239802 w 218"/>
                <a:gd name="T3" fmla="*/ 154371789 h 209"/>
                <a:gd name="T4" fmla="*/ 93340278 w 218"/>
                <a:gd name="T5" fmla="*/ 204631579 h 209"/>
                <a:gd name="T6" fmla="*/ 129239802 w 218"/>
                <a:gd name="T7" fmla="*/ 254891368 h 209"/>
                <a:gd name="T8" fmla="*/ 315922254 w 218"/>
                <a:gd name="T9" fmla="*/ 254891368 h 209"/>
                <a:gd name="T10" fmla="*/ 315922254 w 218"/>
                <a:gd name="T11" fmla="*/ 154371789 h 209"/>
                <a:gd name="T12" fmla="*/ 315922254 w 218"/>
                <a:gd name="T13" fmla="*/ 154371789 h 209"/>
                <a:gd name="T14" fmla="*/ 452341203 w 218"/>
                <a:gd name="T15" fmla="*/ 254891368 h 209"/>
                <a:gd name="T16" fmla="*/ 671332658 w 218"/>
                <a:gd name="T17" fmla="*/ 254891368 h 209"/>
                <a:gd name="T18" fmla="*/ 696462514 w 218"/>
                <a:gd name="T19" fmla="*/ 254891368 h 209"/>
                <a:gd name="T20" fmla="*/ 707234076 w 218"/>
                <a:gd name="T21" fmla="*/ 272842105 h 209"/>
                <a:gd name="T22" fmla="*/ 764672936 w 218"/>
                <a:gd name="T23" fmla="*/ 366182526 h 209"/>
                <a:gd name="T24" fmla="*/ 782623645 w 218"/>
                <a:gd name="T25" fmla="*/ 391312421 h 209"/>
                <a:gd name="T26" fmla="*/ 764672936 w 218"/>
                <a:gd name="T27" fmla="*/ 409263158 h 209"/>
                <a:gd name="T28" fmla="*/ 707234076 w 218"/>
                <a:gd name="T29" fmla="*/ 502603579 h 209"/>
                <a:gd name="T30" fmla="*/ 696462514 w 218"/>
                <a:gd name="T31" fmla="*/ 527733474 h 209"/>
                <a:gd name="T32" fmla="*/ 671332658 w 218"/>
                <a:gd name="T33" fmla="*/ 527733474 h 209"/>
                <a:gd name="T34" fmla="*/ 452341203 w 218"/>
                <a:gd name="T35" fmla="*/ 527733474 h 209"/>
                <a:gd name="T36" fmla="*/ 452341203 w 218"/>
                <a:gd name="T37" fmla="*/ 646205684 h 209"/>
                <a:gd name="T38" fmla="*/ 646202801 w 218"/>
                <a:gd name="T39" fmla="*/ 646205684 h 209"/>
                <a:gd name="T40" fmla="*/ 646202801 w 218"/>
                <a:gd name="T41" fmla="*/ 750315789 h 209"/>
                <a:gd name="T42" fmla="*/ 143599991 w 218"/>
                <a:gd name="T43" fmla="*/ 750315789 h 209"/>
                <a:gd name="T44" fmla="*/ 143599991 w 218"/>
                <a:gd name="T45" fmla="*/ 646205684 h 209"/>
                <a:gd name="T46" fmla="*/ 323101401 w 218"/>
                <a:gd name="T47" fmla="*/ 646205684 h 209"/>
                <a:gd name="T48" fmla="*/ 323101401 w 218"/>
                <a:gd name="T49" fmla="*/ 341052632 h 209"/>
                <a:gd name="T50" fmla="*/ 104109946 w 218"/>
                <a:gd name="T51" fmla="*/ 341052632 h 209"/>
                <a:gd name="T52" fmla="*/ 78980090 w 218"/>
                <a:gd name="T53" fmla="*/ 341052632 h 209"/>
                <a:gd name="T54" fmla="*/ 68210422 w 218"/>
                <a:gd name="T55" fmla="*/ 315922737 h 209"/>
                <a:gd name="T56" fmla="*/ 10769668 w 218"/>
                <a:gd name="T57" fmla="*/ 222582316 h 209"/>
                <a:gd name="T58" fmla="*/ 0 w 218"/>
                <a:gd name="T59" fmla="*/ 204631579 h 209"/>
                <a:gd name="T60" fmla="*/ 10769668 w 218"/>
                <a:gd name="T61" fmla="*/ 179501684 h 209"/>
                <a:gd name="T62" fmla="*/ 68210422 w 218"/>
                <a:gd name="T63" fmla="*/ 86161263 h 209"/>
                <a:gd name="T64" fmla="*/ 78980090 w 218"/>
                <a:gd name="T65" fmla="*/ 68210526 h 209"/>
                <a:gd name="T66" fmla="*/ 104109946 w 218"/>
                <a:gd name="T67" fmla="*/ 68210526 h 209"/>
                <a:gd name="T68" fmla="*/ 323101401 w 218"/>
                <a:gd name="T69" fmla="*/ 68210526 h 209"/>
                <a:gd name="T70" fmla="*/ 323101401 w 218"/>
                <a:gd name="T71" fmla="*/ 53850316 h 209"/>
                <a:gd name="T72" fmla="*/ 391311823 w 218"/>
                <a:gd name="T73" fmla="*/ 0 h 209"/>
                <a:gd name="T74" fmla="*/ 452341203 w 218"/>
                <a:gd name="T75" fmla="*/ 53850316 h 209"/>
                <a:gd name="T76" fmla="*/ 452341203 w 218"/>
                <a:gd name="T77" fmla="*/ 254891368 h 209"/>
                <a:gd name="T78" fmla="*/ 452341203 w 218"/>
                <a:gd name="T79" fmla="*/ 254891368 h 209"/>
                <a:gd name="T80" fmla="*/ 653383843 w 218"/>
                <a:gd name="T81" fmla="*/ 333873474 h 209"/>
                <a:gd name="T82" fmla="*/ 459522245 w 218"/>
                <a:gd name="T83" fmla="*/ 333873474 h 209"/>
                <a:gd name="T84" fmla="*/ 459522245 w 218"/>
                <a:gd name="T85" fmla="*/ 441574105 h 209"/>
                <a:gd name="T86" fmla="*/ 653383843 w 218"/>
                <a:gd name="T87" fmla="*/ 441574105 h 209"/>
                <a:gd name="T88" fmla="*/ 689283367 w 218"/>
                <a:gd name="T89" fmla="*/ 391312421 h 209"/>
                <a:gd name="T90" fmla="*/ 653383843 w 218"/>
                <a:gd name="T91" fmla="*/ 333873474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209"/>
                <a:gd name="T140" fmla="*/ 218 w 218"/>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209">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rgbClr val="03A9F3"/>
            </a:solidFill>
            <a:ln>
              <a:noFill/>
            </a:ln>
            <a:extLst/>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4230313" y="3951832"/>
            <a:ext cx="674791" cy="674791"/>
            <a:chOff x="7074694" y="598563"/>
            <a:chExt cx="674791" cy="674791"/>
          </a:xfrm>
        </p:grpSpPr>
        <p:grpSp>
          <p:nvGrpSpPr>
            <p:cNvPr id="58" name="组合 57"/>
            <p:cNvGrpSpPr/>
            <p:nvPr/>
          </p:nvGrpSpPr>
          <p:grpSpPr>
            <a:xfrm>
              <a:off x="7074694" y="598563"/>
              <a:ext cx="674791" cy="674791"/>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Freeform 110"/>
            <p:cNvSpPr>
              <a:spLocks noChangeAspect="1" noEditPoints="1" noChangeArrowheads="1"/>
            </p:cNvSpPr>
            <p:nvPr/>
          </p:nvSpPr>
          <p:spPr bwMode="auto">
            <a:xfrm>
              <a:off x="7209124" y="750436"/>
              <a:ext cx="405928" cy="359796"/>
            </a:xfrm>
            <a:custGeom>
              <a:avLst/>
              <a:gdLst>
                <a:gd name="T0" fmla="*/ 1099726970 w 100"/>
                <a:gd name="T1" fmla="*/ 81000000 h 88"/>
                <a:gd name="T2" fmla="*/ 1519621747 w 100"/>
                <a:gd name="T3" fmla="*/ 830250000 h 88"/>
                <a:gd name="T4" fmla="*/ 1519621747 w 100"/>
                <a:gd name="T5" fmla="*/ 830250000 h 88"/>
                <a:gd name="T6" fmla="*/ 1959513430 w 100"/>
                <a:gd name="T7" fmla="*/ 1599750000 h 88"/>
                <a:gd name="T8" fmla="*/ 1919524090 w 100"/>
                <a:gd name="T9" fmla="*/ 1761750000 h 88"/>
                <a:gd name="T10" fmla="*/ 1839540938 w 100"/>
                <a:gd name="T11" fmla="*/ 1782000000 h 88"/>
                <a:gd name="T12" fmla="*/ 1839540938 w 100"/>
                <a:gd name="T13" fmla="*/ 1782000000 h 88"/>
                <a:gd name="T14" fmla="*/ 979754479 w 100"/>
                <a:gd name="T15" fmla="*/ 1782000000 h 88"/>
                <a:gd name="T16" fmla="*/ 139964926 w 100"/>
                <a:gd name="T17" fmla="*/ 1782000000 h 88"/>
                <a:gd name="T18" fmla="*/ 0 w 100"/>
                <a:gd name="T19" fmla="*/ 1660500000 h 88"/>
                <a:gd name="T20" fmla="*/ 19996906 w 100"/>
                <a:gd name="T21" fmla="*/ 1579500000 h 88"/>
                <a:gd name="T22" fmla="*/ 459884117 w 100"/>
                <a:gd name="T23" fmla="*/ 830250000 h 88"/>
                <a:gd name="T24" fmla="*/ 459884117 w 100"/>
                <a:gd name="T25" fmla="*/ 830250000 h 88"/>
                <a:gd name="T26" fmla="*/ 879783365 w 100"/>
                <a:gd name="T27" fmla="*/ 81000000 h 88"/>
                <a:gd name="T28" fmla="*/ 1059737631 w 100"/>
                <a:gd name="T29" fmla="*/ 40500000 h 88"/>
                <a:gd name="T30" fmla="*/ 1099726970 w 100"/>
                <a:gd name="T31" fmla="*/ 81000000 h 88"/>
                <a:gd name="T32" fmla="*/ 879783365 w 100"/>
                <a:gd name="T33" fmla="*/ 688500000 h 88"/>
                <a:gd name="T34" fmla="*/ 879783365 w 100"/>
                <a:gd name="T35" fmla="*/ 749250000 h 88"/>
                <a:gd name="T36" fmla="*/ 919772705 w 100"/>
                <a:gd name="T37" fmla="*/ 1255500000 h 88"/>
                <a:gd name="T38" fmla="*/ 1039740725 w 100"/>
                <a:gd name="T39" fmla="*/ 1255500000 h 88"/>
                <a:gd name="T40" fmla="*/ 1079730065 w 100"/>
                <a:gd name="T41" fmla="*/ 749250000 h 88"/>
                <a:gd name="T42" fmla="*/ 1079730065 w 100"/>
                <a:gd name="T43" fmla="*/ 688500000 h 88"/>
                <a:gd name="T44" fmla="*/ 879783365 w 100"/>
                <a:gd name="T45" fmla="*/ 688500000 h 88"/>
                <a:gd name="T46" fmla="*/ 979754479 w 100"/>
                <a:gd name="T47" fmla="*/ 1458000000 h 88"/>
                <a:gd name="T48" fmla="*/ 1059737631 w 100"/>
                <a:gd name="T49" fmla="*/ 1397250000 h 88"/>
                <a:gd name="T50" fmla="*/ 979754479 w 100"/>
                <a:gd name="T51" fmla="*/ 1316250000 h 88"/>
                <a:gd name="T52" fmla="*/ 899775799 w 100"/>
                <a:gd name="T53" fmla="*/ 1397250000 h 88"/>
                <a:gd name="T54" fmla="*/ 979754479 w 100"/>
                <a:gd name="T55" fmla="*/ 1458000000 h 88"/>
                <a:gd name="T56" fmla="*/ 1299678142 w 100"/>
                <a:gd name="T57" fmla="*/ 972000000 h 88"/>
                <a:gd name="T58" fmla="*/ 979754479 w 100"/>
                <a:gd name="T59" fmla="*/ 405000000 h 88"/>
                <a:gd name="T60" fmla="*/ 679832194 w 100"/>
                <a:gd name="T61" fmla="*/ 951750000 h 88"/>
                <a:gd name="T62" fmla="*/ 659835288 w 100"/>
                <a:gd name="T63" fmla="*/ 972000000 h 88"/>
                <a:gd name="T64" fmla="*/ 339916097 w 100"/>
                <a:gd name="T65" fmla="*/ 1518750000 h 88"/>
                <a:gd name="T66" fmla="*/ 979754479 w 100"/>
                <a:gd name="T67" fmla="*/ 1518750000 h 88"/>
                <a:gd name="T68" fmla="*/ 1619597333 w 100"/>
                <a:gd name="T69" fmla="*/ 1518750000 h 88"/>
                <a:gd name="T70" fmla="*/ 1299678142 w 100"/>
                <a:gd name="T71" fmla="*/ 972000000 h 88"/>
                <a:gd name="T72" fmla="*/ 1299678142 w 100"/>
                <a:gd name="T73" fmla="*/ 972000000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88"/>
                <a:gd name="T113" fmla="*/ 100 w 100"/>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3A9F3"/>
            </a:solidFill>
            <a:ln>
              <a:noFill/>
            </a:ln>
            <a:extLst/>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矩形 70"/>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9" name="Picture 17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图片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017" y="140572"/>
            <a:ext cx="2108371" cy="364572"/>
          </a:xfrm>
          <a:prstGeom prst="homePlate">
            <a:avLst>
              <a:gd name="adj" fmla="val 34324"/>
            </a:avLst>
          </a:prstGeom>
        </p:spPr>
      </p:pic>
      <p:sp>
        <p:nvSpPr>
          <p:cNvPr id="66" name="TextBox 65"/>
          <p:cNvSpPr txBox="1"/>
          <p:nvPr/>
        </p:nvSpPr>
        <p:spPr>
          <a:xfrm>
            <a:off x="930210"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67" name="图片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7888" y="144448"/>
            <a:ext cx="254645" cy="364572"/>
          </a:xfrm>
          <a:prstGeom prst="chevron">
            <a:avLst/>
          </a:prstGeom>
        </p:spPr>
      </p:pic>
      <p:sp>
        <p:nvSpPr>
          <p:cNvPr id="68"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70295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p:tgtEl>
                                          <p:spTgt spid="66"/>
                                        </p:tgtEl>
                                        <p:attrNameLst>
                                          <p:attrName>ppt_x</p:attrName>
                                        </p:attrNameLst>
                                      </p:cBhvr>
                                      <p:tavLst>
                                        <p:tav tm="0">
                                          <p:val>
                                            <p:strVal val="#ppt_x-#ppt_w*1.125000"/>
                                          </p:val>
                                        </p:tav>
                                        <p:tav tm="100000">
                                          <p:val>
                                            <p:strVal val="#ppt_x"/>
                                          </p:val>
                                        </p:tav>
                                      </p:tavLst>
                                    </p:anim>
                                    <p:animEffect transition="in" filter="wipe(right)">
                                      <p:cBhvr>
                                        <p:cTn id="8" dur="500"/>
                                        <p:tgtEl>
                                          <p:spTgt spid="6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strips(downLeft)">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heel(1)">
                                      <p:cBhvr>
                                        <p:cTn id="17" dur="2000"/>
                                        <p:tgtEl>
                                          <p:spTgt spid="42"/>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90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30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par>
                                <p:cTn id="54" presetID="10" presetClass="entr" presetSubtype="0" fill="hold" nodeType="withEffect">
                                  <p:stCondLst>
                                    <p:cond delay="60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10" presetClass="entr" presetSubtype="0" fill="hold" nodeType="withEffect">
                                  <p:stCondLst>
                                    <p:cond delay="90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10" presetClass="entr" presetSubtype="0" fill="hold" nodeType="withEffect">
                                  <p:stCondLst>
                                    <p:cond delay="120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iterate type="lt">
                                    <p:tmPct val="15000"/>
                                  </p:iterate>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1+#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200"/>
                                  </p:stCondLst>
                                  <p:iterate type="lt">
                                    <p:tmPct val="15000"/>
                                  </p:iterate>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400"/>
                                  </p:stCondLst>
                                  <p:iterate type="lt">
                                    <p:tmPct val="15000"/>
                                  </p:iterate>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1+#ppt_w/2"/>
                                          </p:val>
                                        </p:tav>
                                        <p:tav tm="100000">
                                          <p:val>
                                            <p:strVal val="#ppt_x"/>
                                          </p:val>
                                        </p:tav>
                                      </p:tavLst>
                                    </p:anim>
                                    <p:anim calcmode="lin" valueType="num">
                                      <p:cBhvr additive="base">
                                        <p:cTn id="76" dur="500" fill="hold"/>
                                        <p:tgtEl>
                                          <p:spTgt spid="3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600"/>
                                  </p:stCondLst>
                                  <p:iterate type="lt">
                                    <p:tmPct val="15000"/>
                                  </p:iterate>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1+#ppt_w/2"/>
                                          </p:val>
                                        </p:tav>
                                        <p:tav tm="100000">
                                          <p:val>
                                            <p:strVal val="#ppt_x"/>
                                          </p:val>
                                        </p:tav>
                                      </p:tavLst>
                                    </p:anim>
                                    <p:anim calcmode="lin" valueType="num">
                                      <p:cBhvr additive="base">
                                        <p:cTn id="8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barn(inVertical)">
                                      <p:cBhvr>
                                        <p:cTn id="85" dur="500"/>
                                        <p:tgtEl>
                                          <p:spTgt spid="28"/>
                                        </p:tgtEl>
                                      </p:cBhvr>
                                    </p:animEffect>
                                  </p:childTnLst>
                                </p:cTn>
                              </p:par>
                              <p:par>
                                <p:cTn id="86" presetID="16" presetClass="entr" presetSubtype="21" fill="hold" grpId="0" nodeType="withEffect">
                                  <p:stCondLst>
                                    <p:cond delay="300"/>
                                  </p:stCondLst>
                                  <p:childTnLst>
                                    <p:set>
                                      <p:cBhvr>
                                        <p:cTn id="87" dur="1" fill="hold">
                                          <p:stCondLst>
                                            <p:cond delay="0"/>
                                          </p:stCondLst>
                                        </p:cTn>
                                        <p:tgtEl>
                                          <p:spTgt spid="32"/>
                                        </p:tgtEl>
                                        <p:attrNameLst>
                                          <p:attrName>style.visibility</p:attrName>
                                        </p:attrNameLst>
                                      </p:cBhvr>
                                      <p:to>
                                        <p:strVal val="visible"/>
                                      </p:to>
                                    </p:set>
                                    <p:animEffect transition="in" filter="barn(inVertical)">
                                      <p:cBhvr>
                                        <p:cTn id="88" dur="500"/>
                                        <p:tgtEl>
                                          <p:spTgt spid="32"/>
                                        </p:tgtEl>
                                      </p:cBhvr>
                                    </p:animEffect>
                                  </p:childTnLst>
                                </p:cTn>
                              </p:par>
                              <p:par>
                                <p:cTn id="89" presetID="16" presetClass="entr" presetSubtype="21" fill="hold" grpId="0" nodeType="withEffect">
                                  <p:stCondLst>
                                    <p:cond delay="600"/>
                                  </p:stCondLst>
                                  <p:childTnLst>
                                    <p:set>
                                      <p:cBhvr>
                                        <p:cTn id="90" dur="1" fill="hold">
                                          <p:stCondLst>
                                            <p:cond delay="0"/>
                                          </p:stCondLst>
                                        </p:cTn>
                                        <p:tgtEl>
                                          <p:spTgt spid="34"/>
                                        </p:tgtEl>
                                        <p:attrNameLst>
                                          <p:attrName>style.visibility</p:attrName>
                                        </p:attrNameLst>
                                      </p:cBhvr>
                                      <p:to>
                                        <p:strVal val="visible"/>
                                      </p:to>
                                    </p:set>
                                    <p:animEffect transition="in" filter="barn(inVertical)">
                                      <p:cBhvr>
                                        <p:cTn id="91" dur="500"/>
                                        <p:tgtEl>
                                          <p:spTgt spid="34"/>
                                        </p:tgtEl>
                                      </p:cBhvr>
                                    </p:animEffect>
                                  </p:childTnLst>
                                </p:cTn>
                              </p:par>
                              <p:par>
                                <p:cTn id="92" presetID="16" presetClass="entr" presetSubtype="21" fill="hold" grpId="0" nodeType="withEffect">
                                  <p:stCondLst>
                                    <p:cond delay="900"/>
                                  </p:stCondLst>
                                  <p:childTnLst>
                                    <p:set>
                                      <p:cBhvr>
                                        <p:cTn id="93" dur="1" fill="hold">
                                          <p:stCondLst>
                                            <p:cond delay="0"/>
                                          </p:stCondLst>
                                        </p:cTn>
                                        <p:tgtEl>
                                          <p:spTgt spid="30"/>
                                        </p:tgtEl>
                                        <p:attrNameLst>
                                          <p:attrName>style.visibility</p:attrName>
                                        </p:attrNameLst>
                                      </p:cBhvr>
                                      <p:to>
                                        <p:strVal val="visible"/>
                                      </p:to>
                                    </p:set>
                                    <p:animEffect transition="in" filter="barn(inVertical)">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6" grpId="0" animBg="1"/>
      <p:bldP spid="24" grpId="0" animBg="1"/>
      <p:bldP spid="27" grpId="0"/>
      <p:bldP spid="28" grpId="0"/>
      <p:bldP spid="29" grpId="0"/>
      <p:bldP spid="30" grpId="0"/>
      <p:bldP spid="31" grpId="0"/>
      <p:bldP spid="32" grpId="0"/>
      <p:bldP spid="33" grpId="0"/>
      <p:bldP spid="34" grpId="0"/>
      <p:bldP spid="43" grpId="0" animBg="1"/>
      <p:bldP spid="44" grpId="0" animBg="1"/>
      <p:bldP spid="45" grpId="0" animBg="1"/>
      <p:bldP spid="46"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6" name="肘形连接符 3"/>
          <p:cNvCxnSpPr>
            <a:cxnSpLocks noChangeShapeType="1"/>
          </p:cNvCxnSpPr>
          <p:nvPr/>
        </p:nvCxnSpPr>
        <p:spPr bwMode="auto">
          <a:xfrm flipV="1">
            <a:off x="1595438" y="1404938"/>
            <a:ext cx="2726531" cy="409575"/>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H="1" flipV="1">
            <a:off x="4781550" y="1404938"/>
            <a:ext cx="2827735" cy="409575"/>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2"/>
          <p:cNvCxnSpPr>
            <a:cxnSpLocks noChangeShapeType="1"/>
          </p:cNvCxnSpPr>
          <p:nvPr/>
        </p:nvCxnSpPr>
        <p:spPr bwMode="auto">
          <a:xfrm flipH="1">
            <a:off x="4781550" y="3976688"/>
            <a:ext cx="2827735" cy="408385"/>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7" name="肘形连接符 4"/>
          <p:cNvCxnSpPr>
            <a:cxnSpLocks noChangeShapeType="1"/>
          </p:cNvCxnSpPr>
          <p:nvPr/>
        </p:nvCxnSpPr>
        <p:spPr bwMode="auto">
          <a:xfrm>
            <a:off x="1595438" y="3976688"/>
            <a:ext cx="2726531" cy="408385"/>
          </a:xfrm>
          <a:prstGeom prst="bentConnector3">
            <a:avLst>
              <a:gd name="adj1" fmla="val 218"/>
            </a:avLst>
          </a:prstGeom>
          <a:noFill/>
          <a:ln w="19050">
            <a:solidFill>
              <a:schemeClr val="bg1">
                <a:lumMod val="50000"/>
              </a:schemeClr>
            </a:solidFill>
            <a:bevel/>
            <a:headEnd type="oval" w="med" len="med"/>
            <a:tailEnd type="oval" w="med" len="med"/>
          </a:ln>
          <a:extLst>
            <a:ext uri="{909E8E84-426E-40DD-AFC4-6F175D3DCCD1}">
              <a14:hiddenFill xmlns:a14="http://schemas.microsoft.com/office/drawing/2010/main">
                <a:noFill/>
              </a14:hiddenFill>
            </a:ext>
          </a:extLst>
        </p:spPr>
      </p:cxnSp>
      <p:sp>
        <p:nvSpPr>
          <p:cNvPr id="8" name="文本框 5"/>
          <p:cNvSpPr>
            <a:spLocks noChangeArrowheads="1"/>
          </p:cNvSpPr>
          <p:nvPr/>
        </p:nvSpPr>
        <p:spPr bwMode="auto">
          <a:xfrm>
            <a:off x="2164556" y="3706416"/>
            <a:ext cx="21574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20000"/>
              </a:lnSpc>
              <a:spcBef>
                <a:spcPct val="0"/>
              </a:spcBef>
              <a:buFont typeface="Arial" pitchFamily="34" charset="0"/>
              <a:buNone/>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3" name="组合 62"/>
          <p:cNvGrpSpPr/>
          <p:nvPr/>
        </p:nvGrpSpPr>
        <p:grpSpPr>
          <a:xfrm>
            <a:off x="1072935" y="2884829"/>
            <a:ext cx="980337" cy="980337"/>
            <a:chOff x="1072935" y="2884829"/>
            <a:chExt cx="980337" cy="980337"/>
          </a:xfrm>
        </p:grpSpPr>
        <p:grpSp>
          <p:nvGrpSpPr>
            <p:cNvPr id="46" name="组合 45"/>
            <p:cNvGrpSpPr/>
            <p:nvPr/>
          </p:nvGrpSpPr>
          <p:grpSpPr>
            <a:xfrm>
              <a:off x="1072935" y="2884829"/>
              <a:ext cx="980337" cy="980337"/>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9"/>
            <p:cNvGrpSpPr>
              <a:grpSpLocks/>
            </p:cNvGrpSpPr>
            <p:nvPr/>
          </p:nvGrpSpPr>
          <p:grpSpPr bwMode="auto">
            <a:xfrm>
              <a:off x="1421984" y="3213744"/>
              <a:ext cx="282243" cy="476079"/>
              <a:chOff x="0" y="0"/>
              <a:chExt cx="292099" cy="492124"/>
            </a:xfrm>
            <a:solidFill>
              <a:srgbClr val="C00000"/>
            </a:solidFill>
          </p:grpSpPr>
          <p:sp>
            <p:nvSpPr>
              <p:cNvPr id="13"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03A9F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03A9F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03A9F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6" name="文本框 13"/>
          <p:cNvSpPr>
            <a:spLocks noChangeArrowheads="1"/>
          </p:cNvSpPr>
          <p:nvPr/>
        </p:nvSpPr>
        <p:spPr bwMode="auto">
          <a:xfrm>
            <a:off x="4837510" y="3694510"/>
            <a:ext cx="214907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20000"/>
              </a:lnSpc>
              <a:spcBef>
                <a:spcPct val="0"/>
              </a:spcBef>
              <a:buFont typeface="Arial" pitchFamily="34" charset="0"/>
              <a:buNone/>
            </a:pPr>
            <a:r>
              <a:rPr lang="zh-CN" altLang="en-US" sz="11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6"/>
          <p:cNvSpPr>
            <a:spLocks noChangeArrowheads="1"/>
          </p:cNvSpPr>
          <p:nvPr/>
        </p:nvSpPr>
        <p:spPr bwMode="auto">
          <a:xfrm>
            <a:off x="2169319"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rPr>
              <a:t>完成项目一</a:t>
            </a:r>
          </a:p>
        </p:txBody>
      </p:sp>
      <p:sp>
        <p:nvSpPr>
          <p:cNvPr id="20" name="文本框 17"/>
          <p:cNvSpPr>
            <a:spLocks noChangeArrowheads="1"/>
          </p:cNvSpPr>
          <p:nvPr/>
        </p:nvSpPr>
        <p:spPr bwMode="auto">
          <a:xfrm>
            <a:off x="4837510" y="1454944"/>
            <a:ext cx="2149078"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20000"/>
              </a:lnSpc>
              <a:spcBef>
                <a:spcPct val="0"/>
              </a:spcBef>
              <a:buFont typeface="Arial" pitchFamily="34" charset="0"/>
              <a:buNone/>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p>
          <a:p>
            <a:pPr eaLnBrk="1" hangingPunct="1">
              <a:lnSpc>
                <a:spcPct val="120000"/>
              </a:lnSpc>
              <a:spcBef>
                <a:spcPct val="0"/>
              </a:spcBef>
              <a:buFont typeface="Arial" pitchFamily="34" charset="0"/>
              <a:buNone/>
            </a:pPr>
            <a:endPar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5" name="组合 64"/>
          <p:cNvGrpSpPr/>
          <p:nvPr/>
        </p:nvGrpSpPr>
        <p:grpSpPr>
          <a:xfrm>
            <a:off x="7119116" y="2914646"/>
            <a:ext cx="980337" cy="980337"/>
            <a:chOff x="7119116" y="2914646"/>
            <a:chExt cx="980337" cy="980337"/>
          </a:xfrm>
        </p:grpSpPr>
        <p:grpSp>
          <p:nvGrpSpPr>
            <p:cNvPr id="49" name="组合 48"/>
            <p:cNvGrpSpPr/>
            <p:nvPr/>
          </p:nvGrpSpPr>
          <p:grpSpPr>
            <a:xfrm>
              <a:off x="7119116" y="2914646"/>
              <a:ext cx="980337" cy="980337"/>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Freeform 12"/>
            <p:cNvSpPr>
              <a:spLocks noEditPoints="1" noChangeArrowheads="1"/>
            </p:cNvSpPr>
            <p:nvPr/>
          </p:nvSpPr>
          <p:spPr bwMode="auto">
            <a:xfrm>
              <a:off x="7417283" y="3213744"/>
              <a:ext cx="339092" cy="47930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03A9F3"/>
            </a:solidFill>
            <a:ln>
              <a:noFill/>
            </a:ln>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1094333" y="1771508"/>
            <a:ext cx="980337" cy="980337"/>
            <a:chOff x="1094333" y="1771508"/>
            <a:chExt cx="980337" cy="980337"/>
          </a:xfrm>
        </p:grpSpPr>
        <p:grpSp>
          <p:nvGrpSpPr>
            <p:cNvPr id="42" name="组合 41"/>
            <p:cNvGrpSpPr/>
            <p:nvPr/>
          </p:nvGrpSpPr>
          <p:grpSpPr>
            <a:xfrm>
              <a:off x="1094333" y="1771508"/>
              <a:ext cx="980337" cy="98033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组合 24"/>
            <p:cNvGrpSpPr>
              <a:grpSpLocks/>
            </p:cNvGrpSpPr>
            <p:nvPr/>
          </p:nvGrpSpPr>
          <p:grpSpPr bwMode="auto">
            <a:xfrm>
              <a:off x="1276025" y="2059328"/>
              <a:ext cx="574161" cy="525498"/>
              <a:chOff x="0" y="0"/>
              <a:chExt cx="550987" cy="504288"/>
            </a:xfrm>
            <a:solidFill>
              <a:srgbClr val="C00000"/>
            </a:solidFill>
          </p:grpSpPr>
          <p:sp>
            <p:nvSpPr>
              <p:cNvPr id="28"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03A9F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03A9F3"/>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4" name="组合 63"/>
          <p:cNvGrpSpPr/>
          <p:nvPr/>
        </p:nvGrpSpPr>
        <p:grpSpPr>
          <a:xfrm>
            <a:off x="7097719" y="1832372"/>
            <a:ext cx="980337" cy="980337"/>
            <a:chOff x="7097719" y="1832372"/>
            <a:chExt cx="980337" cy="980337"/>
          </a:xfrm>
        </p:grpSpPr>
        <p:grpSp>
          <p:nvGrpSpPr>
            <p:cNvPr id="52" name="组合 51"/>
            <p:cNvGrpSpPr/>
            <p:nvPr/>
          </p:nvGrpSpPr>
          <p:grpSpPr>
            <a:xfrm>
              <a:off x="7097719" y="1832372"/>
              <a:ext cx="980337" cy="980337"/>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2" name="Freeform 41"/>
            <p:cNvSpPr>
              <a:spLocks noEditPoints="1" noChangeArrowheads="1"/>
            </p:cNvSpPr>
            <p:nvPr/>
          </p:nvSpPr>
          <p:spPr bwMode="auto">
            <a:xfrm>
              <a:off x="7334035" y="2103125"/>
              <a:ext cx="476079" cy="381999"/>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03A9F3"/>
            </a:solidFill>
            <a:ln>
              <a:noFill/>
            </a:ln>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矩形 47"/>
          <p:cNvSpPr>
            <a:spLocks noChangeArrowheads="1"/>
          </p:cNvSpPr>
          <p:nvPr/>
        </p:nvSpPr>
        <p:spPr bwMode="auto">
          <a:xfrm>
            <a:off x="2600325" y="2565797"/>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20000"/>
              </a:lnSpc>
              <a:spcBef>
                <a:spcPct val="0"/>
              </a:spcBef>
              <a:buFont typeface="Arial" pitchFamily="34" charset="0"/>
              <a:buNone/>
            </a:pPr>
            <a:r>
              <a:rPr lang="zh-CN" altLang="en-US" sz="1100">
                <a:solidFill>
                  <a:srgbClr val="03A9F3"/>
                </a:solidFill>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44"/>
          <p:cNvSpPr>
            <a:spLocks noChangeArrowheads="1"/>
          </p:cNvSpPr>
          <p:nvPr/>
        </p:nvSpPr>
        <p:spPr bwMode="auto">
          <a:xfrm>
            <a:off x="2159794" y="1457326"/>
            <a:ext cx="2157413"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20000"/>
              </a:lnSpc>
              <a:spcBef>
                <a:spcPct val="0"/>
              </a:spcBef>
              <a:buFont typeface="Arial" pitchFamily="34" charset="0"/>
              <a:buNone/>
            </a:pPr>
            <a:r>
              <a:rPr lang="zh-CN" altLang="en-US" sz="11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47"/>
          <p:cNvSpPr>
            <a:spLocks noChangeArrowheads="1"/>
          </p:cNvSpPr>
          <p:nvPr/>
        </p:nvSpPr>
        <p:spPr bwMode="auto">
          <a:xfrm>
            <a:off x="2595563" y="2569369"/>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20000"/>
              </a:lnSpc>
              <a:spcBef>
                <a:spcPct val="0"/>
              </a:spcBef>
              <a:buFont typeface="Arial" pitchFamily="34" charset="0"/>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16"/>
          <p:cNvSpPr>
            <a:spLocks noChangeArrowheads="1"/>
          </p:cNvSpPr>
          <p:nvPr/>
        </p:nvSpPr>
        <p:spPr bwMode="auto">
          <a:xfrm>
            <a:off x="5549086"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rPr>
              <a:t>完成项目二</a:t>
            </a:r>
          </a:p>
        </p:txBody>
      </p:sp>
      <p:sp>
        <p:nvSpPr>
          <p:cNvPr id="60" name="文本框 16"/>
          <p:cNvSpPr>
            <a:spLocks noChangeArrowheads="1"/>
          </p:cNvSpPr>
          <p:nvPr/>
        </p:nvSpPr>
        <p:spPr bwMode="auto">
          <a:xfrm>
            <a:off x="55490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rPr>
              <a:t>完成项目四</a:t>
            </a:r>
          </a:p>
        </p:txBody>
      </p:sp>
      <p:sp>
        <p:nvSpPr>
          <p:cNvPr id="61" name="文本框 16"/>
          <p:cNvSpPr>
            <a:spLocks noChangeArrowheads="1"/>
          </p:cNvSpPr>
          <p:nvPr/>
        </p:nvSpPr>
        <p:spPr bwMode="auto">
          <a:xfrm>
            <a:off x="22343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800" dirty="0">
                <a:solidFill>
                  <a:srgbClr val="0067B0"/>
                </a:solidFill>
                <a:latin typeface="Arial" panose="020B0604020202020204" pitchFamily="34" charset="0"/>
                <a:ea typeface="微软雅黑" panose="020B0503020204020204" pitchFamily="34" charset="-122"/>
                <a:sym typeface="Arial" panose="020B0604020202020204" pitchFamily="34" charset="0"/>
              </a:rPr>
              <a:t>完成项目三</a:t>
            </a:r>
          </a:p>
        </p:txBody>
      </p:sp>
      <p:sp>
        <p:nvSpPr>
          <p:cNvPr id="67" name="矩形 6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5"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图片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371" y="140572"/>
            <a:ext cx="2108371" cy="364572"/>
          </a:xfrm>
          <a:prstGeom prst="homePlate">
            <a:avLst>
              <a:gd name="adj" fmla="val 34324"/>
            </a:avLst>
          </a:prstGeom>
        </p:spPr>
      </p:pic>
      <p:sp>
        <p:nvSpPr>
          <p:cNvPr id="56" name="TextBox 55"/>
          <p:cNvSpPr txBox="1"/>
          <p:nvPr/>
        </p:nvSpPr>
        <p:spPr>
          <a:xfrm>
            <a:off x="927564"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57" name="图片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5242" y="144448"/>
            <a:ext cx="254645" cy="364572"/>
          </a:xfrm>
          <a:prstGeom prst="chevron">
            <a:avLst/>
          </a:prstGeom>
        </p:spPr>
      </p:pic>
      <p:sp>
        <p:nvSpPr>
          <p:cNvPr id="58"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96080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p:tgtEl>
                                          <p:spTgt spid="56"/>
                                        </p:tgtEl>
                                        <p:attrNameLst>
                                          <p:attrName>ppt_x</p:attrName>
                                        </p:attrNameLst>
                                      </p:cBhvr>
                                      <p:tavLst>
                                        <p:tav tm="0">
                                          <p:val>
                                            <p:strVal val="#ppt_x-#ppt_w*1.125000"/>
                                          </p:val>
                                        </p:tav>
                                        <p:tav tm="100000">
                                          <p:val>
                                            <p:strVal val="#ppt_x"/>
                                          </p:val>
                                        </p:tav>
                                      </p:tavLst>
                                    </p:anim>
                                    <p:animEffect transition="in" filter="wipe(right)">
                                      <p:cBhvr>
                                        <p:cTn id="8" dur="500"/>
                                        <p:tgtEl>
                                          <p:spTgt spid="5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strips(downLeft)">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30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800" fill="hold"/>
                                        <p:tgtEl>
                                          <p:spTgt spid="63"/>
                                        </p:tgtEl>
                                        <p:attrNameLst>
                                          <p:attrName>ppt_x</p:attrName>
                                        </p:attrNameLst>
                                      </p:cBhvr>
                                      <p:tavLst>
                                        <p:tav tm="0">
                                          <p:val>
                                            <p:strVal val="0-#ppt_w/2"/>
                                          </p:val>
                                        </p:tav>
                                        <p:tav tm="100000">
                                          <p:val>
                                            <p:strVal val="#ppt_x"/>
                                          </p:val>
                                        </p:tav>
                                      </p:tavLst>
                                    </p:anim>
                                    <p:anim calcmode="lin" valueType="num">
                                      <p:cBhvr additive="base">
                                        <p:cTn id="18" dur="800" fill="hold"/>
                                        <p:tgtEl>
                                          <p:spTgt spid="6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800" fill="hold"/>
                                        <p:tgtEl>
                                          <p:spTgt spid="62"/>
                                        </p:tgtEl>
                                        <p:attrNameLst>
                                          <p:attrName>ppt_x</p:attrName>
                                        </p:attrNameLst>
                                      </p:cBhvr>
                                      <p:tavLst>
                                        <p:tav tm="0">
                                          <p:val>
                                            <p:strVal val="0-#ppt_w/2"/>
                                          </p:val>
                                        </p:tav>
                                        <p:tav tm="100000">
                                          <p:val>
                                            <p:strVal val="#ppt_x"/>
                                          </p:val>
                                        </p:tav>
                                      </p:tavLst>
                                    </p:anim>
                                    <p:anim calcmode="lin" valueType="num">
                                      <p:cBhvr additive="base">
                                        <p:cTn id="22" dur="800" fill="hold"/>
                                        <p:tgtEl>
                                          <p:spTgt spid="6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800" fill="hold"/>
                                        <p:tgtEl>
                                          <p:spTgt spid="65"/>
                                        </p:tgtEl>
                                        <p:attrNameLst>
                                          <p:attrName>ppt_x</p:attrName>
                                        </p:attrNameLst>
                                      </p:cBhvr>
                                      <p:tavLst>
                                        <p:tav tm="0">
                                          <p:val>
                                            <p:strVal val="1+#ppt_w/2"/>
                                          </p:val>
                                        </p:tav>
                                        <p:tav tm="100000">
                                          <p:val>
                                            <p:strVal val="#ppt_x"/>
                                          </p:val>
                                        </p:tav>
                                      </p:tavLst>
                                    </p:anim>
                                    <p:anim calcmode="lin" valueType="num">
                                      <p:cBhvr additive="base">
                                        <p:cTn id="26" dur="800" fill="hold"/>
                                        <p:tgtEl>
                                          <p:spTgt spid="65"/>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800" fill="hold"/>
                                        <p:tgtEl>
                                          <p:spTgt spid="64"/>
                                        </p:tgtEl>
                                        <p:attrNameLst>
                                          <p:attrName>ppt_x</p:attrName>
                                        </p:attrNameLst>
                                      </p:cBhvr>
                                      <p:tavLst>
                                        <p:tav tm="0">
                                          <p:val>
                                            <p:strVal val="1+#ppt_w/2"/>
                                          </p:val>
                                        </p:tav>
                                        <p:tav tm="100000">
                                          <p:val>
                                            <p:strVal val="#ppt_x"/>
                                          </p:val>
                                        </p:tav>
                                      </p:tavLst>
                                    </p:anim>
                                    <p:anim calcmode="lin" valueType="num">
                                      <p:cBhvr additive="base">
                                        <p:cTn id="30" dur="8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500"/>
                                        <p:tgtEl>
                                          <p:spTgt spid="4"/>
                                        </p:tgtEl>
                                      </p:cBhvr>
                                    </p:animEffect>
                                  </p:childTnLst>
                                </p:cTn>
                              </p:par>
                              <p:par>
                                <p:cTn id="36" presetID="22" presetClass="entr" presetSubtype="8"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8" fill="hold" nodeType="withEffect">
                                  <p:stCondLst>
                                    <p:cond delay="30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22" presetClass="entr" presetSubtype="2" fill="hold" nodeType="withEffect">
                                  <p:stCondLst>
                                    <p:cond delay="300"/>
                                  </p:stCondLst>
                                  <p:childTnLst>
                                    <p:set>
                                      <p:cBhvr>
                                        <p:cTn id="43" dur="1" fill="hold">
                                          <p:stCondLst>
                                            <p:cond delay="0"/>
                                          </p:stCondLst>
                                        </p:cTn>
                                        <p:tgtEl>
                                          <p:spTgt spid="5"/>
                                        </p:tgtEl>
                                        <p:attrNameLst>
                                          <p:attrName>style.visibility</p:attrName>
                                        </p:attrNameLst>
                                      </p:cBhvr>
                                      <p:to>
                                        <p:strVal val="visible"/>
                                      </p:to>
                                    </p:set>
                                    <p:animEffect transition="in" filter="wipe(righ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iterate type="lt">
                                    <p:tmPct val="12000"/>
                                  </p:iterate>
                                  <p:childTnLst>
                                    <p:set>
                                      <p:cBhvr>
                                        <p:cTn id="48" dur="1" fill="hold">
                                          <p:stCondLst>
                                            <p:cond delay="0"/>
                                          </p:stCondLst>
                                        </p:cTn>
                                        <p:tgtEl>
                                          <p:spTgt spid="19"/>
                                        </p:tgtEl>
                                        <p:attrNameLst>
                                          <p:attrName>style.visibility</p:attrName>
                                        </p:attrNameLst>
                                      </p:cBhvr>
                                      <p:to>
                                        <p:strVal val="visible"/>
                                      </p:to>
                                    </p:set>
                                    <p:animEffect transition="in" filter="fade">
                                      <p:cBhvr>
                                        <p:cTn id="49" dur="800"/>
                                        <p:tgtEl>
                                          <p:spTgt spid="19"/>
                                        </p:tgtEl>
                                      </p:cBhvr>
                                    </p:animEffect>
                                    <p:anim calcmode="lin" valueType="num">
                                      <p:cBhvr>
                                        <p:cTn id="50" dur="800" fill="hold"/>
                                        <p:tgtEl>
                                          <p:spTgt spid="19"/>
                                        </p:tgtEl>
                                        <p:attrNameLst>
                                          <p:attrName>ppt_x</p:attrName>
                                        </p:attrNameLst>
                                      </p:cBhvr>
                                      <p:tavLst>
                                        <p:tav tm="0">
                                          <p:val>
                                            <p:strVal val="#ppt_x"/>
                                          </p:val>
                                        </p:tav>
                                        <p:tav tm="100000">
                                          <p:val>
                                            <p:strVal val="#ppt_x"/>
                                          </p:val>
                                        </p:tav>
                                      </p:tavLst>
                                    </p:anim>
                                    <p:anim calcmode="lin" valueType="num">
                                      <p:cBhvr>
                                        <p:cTn id="51" dur="800" fill="hold"/>
                                        <p:tgtEl>
                                          <p:spTgt spid="19"/>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iterate type="lt">
                                    <p:tmPct val="12000"/>
                                  </p:iterate>
                                  <p:childTnLst>
                                    <p:set>
                                      <p:cBhvr>
                                        <p:cTn id="53" dur="1" fill="hold">
                                          <p:stCondLst>
                                            <p:cond delay="0"/>
                                          </p:stCondLst>
                                        </p:cTn>
                                        <p:tgtEl>
                                          <p:spTgt spid="59"/>
                                        </p:tgtEl>
                                        <p:attrNameLst>
                                          <p:attrName>style.visibility</p:attrName>
                                        </p:attrNameLst>
                                      </p:cBhvr>
                                      <p:to>
                                        <p:strVal val="visible"/>
                                      </p:to>
                                    </p:set>
                                    <p:animEffect transition="in" filter="fade">
                                      <p:cBhvr>
                                        <p:cTn id="54" dur="800"/>
                                        <p:tgtEl>
                                          <p:spTgt spid="59"/>
                                        </p:tgtEl>
                                      </p:cBhvr>
                                    </p:animEffect>
                                    <p:anim calcmode="lin" valueType="num">
                                      <p:cBhvr>
                                        <p:cTn id="55" dur="800" fill="hold"/>
                                        <p:tgtEl>
                                          <p:spTgt spid="59"/>
                                        </p:tgtEl>
                                        <p:attrNameLst>
                                          <p:attrName>ppt_x</p:attrName>
                                        </p:attrNameLst>
                                      </p:cBhvr>
                                      <p:tavLst>
                                        <p:tav tm="0">
                                          <p:val>
                                            <p:strVal val="#ppt_x"/>
                                          </p:val>
                                        </p:tav>
                                        <p:tav tm="100000">
                                          <p:val>
                                            <p:strVal val="#ppt_x"/>
                                          </p:val>
                                        </p:tav>
                                      </p:tavLst>
                                    </p:anim>
                                    <p:anim calcmode="lin" valueType="num">
                                      <p:cBhvr>
                                        <p:cTn id="56" dur="800" fill="hold"/>
                                        <p:tgtEl>
                                          <p:spTgt spid="5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300"/>
                                  </p:stCondLst>
                                  <p:iterate type="lt">
                                    <p:tmPct val="12000"/>
                                  </p:iterate>
                                  <p:childTnLst>
                                    <p:set>
                                      <p:cBhvr>
                                        <p:cTn id="58" dur="1" fill="hold">
                                          <p:stCondLst>
                                            <p:cond delay="0"/>
                                          </p:stCondLst>
                                        </p:cTn>
                                        <p:tgtEl>
                                          <p:spTgt spid="61"/>
                                        </p:tgtEl>
                                        <p:attrNameLst>
                                          <p:attrName>style.visibility</p:attrName>
                                        </p:attrNameLst>
                                      </p:cBhvr>
                                      <p:to>
                                        <p:strVal val="visible"/>
                                      </p:to>
                                    </p:set>
                                    <p:animEffect transition="in" filter="fade">
                                      <p:cBhvr>
                                        <p:cTn id="59" dur="800"/>
                                        <p:tgtEl>
                                          <p:spTgt spid="61"/>
                                        </p:tgtEl>
                                      </p:cBhvr>
                                    </p:animEffect>
                                    <p:anim calcmode="lin" valueType="num">
                                      <p:cBhvr>
                                        <p:cTn id="60" dur="800" fill="hold"/>
                                        <p:tgtEl>
                                          <p:spTgt spid="61"/>
                                        </p:tgtEl>
                                        <p:attrNameLst>
                                          <p:attrName>ppt_x</p:attrName>
                                        </p:attrNameLst>
                                      </p:cBhvr>
                                      <p:tavLst>
                                        <p:tav tm="0">
                                          <p:val>
                                            <p:strVal val="#ppt_x"/>
                                          </p:val>
                                        </p:tav>
                                        <p:tav tm="100000">
                                          <p:val>
                                            <p:strVal val="#ppt_x"/>
                                          </p:val>
                                        </p:tav>
                                      </p:tavLst>
                                    </p:anim>
                                    <p:anim calcmode="lin" valueType="num">
                                      <p:cBhvr>
                                        <p:cTn id="61" dur="800" fill="hold"/>
                                        <p:tgtEl>
                                          <p:spTgt spid="6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300"/>
                                  </p:stCondLst>
                                  <p:iterate type="lt">
                                    <p:tmPct val="12000"/>
                                  </p:iterate>
                                  <p:childTnLst>
                                    <p:set>
                                      <p:cBhvr>
                                        <p:cTn id="63" dur="1" fill="hold">
                                          <p:stCondLst>
                                            <p:cond delay="0"/>
                                          </p:stCondLst>
                                        </p:cTn>
                                        <p:tgtEl>
                                          <p:spTgt spid="60"/>
                                        </p:tgtEl>
                                        <p:attrNameLst>
                                          <p:attrName>style.visibility</p:attrName>
                                        </p:attrNameLst>
                                      </p:cBhvr>
                                      <p:to>
                                        <p:strVal val="visible"/>
                                      </p:to>
                                    </p:set>
                                    <p:animEffect transition="in" filter="fade">
                                      <p:cBhvr>
                                        <p:cTn id="64" dur="800"/>
                                        <p:tgtEl>
                                          <p:spTgt spid="60"/>
                                        </p:tgtEl>
                                      </p:cBhvr>
                                    </p:animEffect>
                                    <p:anim calcmode="lin" valueType="num">
                                      <p:cBhvr>
                                        <p:cTn id="65" dur="800" fill="hold"/>
                                        <p:tgtEl>
                                          <p:spTgt spid="60"/>
                                        </p:tgtEl>
                                        <p:attrNameLst>
                                          <p:attrName>ppt_x</p:attrName>
                                        </p:attrNameLst>
                                      </p:cBhvr>
                                      <p:tavLst>
                                        <p:tav tm="0">
                                          <p:val>
                                            <p:strVal val="#ppt_x"/>
                                          </p:val>
                                        </p:tav>
                                        <p:tav tm="100000">
                                          <p:val>
                                            <p:strVal val="#ppt_x"/>
                                          </p:val>
                                        </p:tav>
                                      </p:tavLst>
                                    </p:anim>
                                    <p:anim calcmode="lin" valueType="num">
                                      <p:cBhvr>
                                        <p:cTn id="66" dur="8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barn(inVertical)">
                                      <p:cBhvr>
                                        <p:cTn id="71" dur="500"/>
                                        <p:tgtEl>
                                          <p:spTgt spid="3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barn(inVertical)">
                                      <p:cBhvr>
                                        <p:cTn id="74" dur="500"/>
                                        <p:tgtEl>
                                          <p:spTgt spid="20"/>
                                        </p:tgtEl>
                                      </p:cBhvr>
                                    </p:animEffect>
                                  </p:childTnLst>
                                </p:cTn>
                              </p:par>
                              <p:par>
                                <p:cTn id="75" presetID="16" presetClass="entr" presetSubtype="21" fill="hold" grpId="0" nodeType="withEffect">
                                  <p:stCondLst>
                                    <p:cond delay="300"/>
                                  </p:stCondLst>
                                  <p:childTnLst>
                                    <p:set>
                                      <p:cBhvr>
                                        <p:cTn id="76" dur="1" fill="hold">
                                          <p:stCondLst>
                                            <p:cond delay="0"/>
                                          </p:stCondLst>
                                        </p:cTn>
                                        <p:tgtEl>
                                          <p:spTgt spid="16"/>
                                        </p:tgtEl>
                                        <p:attrNameLst>
                                          <p:attrName>style.visibility</p:attrName>
                                        </p:attrNameLst>
                                      </p:cBhvr>
                                      <p:to>
                                        <p:strVal val="visible"/>
                                      </p:to>
                                    </p:set>
                                    <p:animEffect transition="in" filter="barn(inVertical)">
                                      <p:cBhvr>
                                        <p:cTn id="77" dur="500"/>
                                        <p:tgtEl>
                                          <p:spTgt spid="16"/>
                                        </p:tgtEl>
                                      </p:cBhvr>
                                    </p:animEffect>
                                  </p:childTnLst>
                                </p:cTn>
                              </p:par>
                              <p:par>
                                <p:cTn id="78" presetID="16" presetClass="entr" presetSubtype="21" fill="hold" grpId="0" nodeType="withEffect">
                                  <p:stCondLst>
                                    <p:cond delay="300"/>
                                  </p:stCondLst>
                                  <p:childTnLst>
                                    <p:set>
                                      <p:cBhvr>
                                        <p:cTn id="79" dur="1" fill="hold">
                                          <p:stCondLst>
                                            <p:cond delay="0"/>
                                          </p:stCondLst>
                                        </p:cTn>
                                        <p:tgtEl>
                                          <p:spTgt spid="8"/>
                                        </p:tgtEl>
                                        <p:attrNameLst>
                                          <p:attrName>style.visibility</p:attrName>
                                        </p:attrNameLst>
                                      </p:cBhvr>
                                      <p:to>
                                        <p:strVal val="visible"/>
                                      </p:to>
                                    </p:set>
                                    <p:animEffect transition="in" filter="barn(inVertical)">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32"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circle(out)">
                                      <p:cBhvr>
                                        <p:cTn id="85" dur="2000"/>
                                        <p:tgtEl>
                                          <p:spTgt spid="33"/>
                                        </p:tgtEl>
                                      </p:cBhvr>
                                    </p:animEffect>
                                  </p:childTnLst>
                                </p:cTn>
                              </p:par>
                              <p:par>
                                <p:cTn id="86" presetID="6" presetClass="entr" presetSubtype="32"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circle(out)">
                                      <p:cBhvr>
                                        <p:cTn id="88"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9" grpId="0"/>
      <p:bldP spid="20" grpId="0"/>
      <p:bldP spid="33" grpId="0"/>
      <p:bldP spid="36" grpId="0"/>
      <p:bldP spid="40" grpId="0"/>
      <p:bldP spid="59" grpId="0"/>
      <p:bldP spid="60" grpId="0"/>
      <p:bldP spid="61"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 name="图表 101"/>
          <p:cNvGraphicFramePr/>
          <p:nvPr>
            <p:extLst>
              <p:ext uri="{D42A27DB-BD31-4B8C-83A1-F6EECF244321}">
                <p14:modId xmlns:p14="http://schemas.microsoft.com/office/powerpoint/2010/main" val="3363799391"/>
              </p:ext>
            </p:extLst>
          </p:nvPr>
        </p:nvGraphicFramePr>
        <p:xfrm>
          <a:off x="751115" y="957103"/>
          <a:ext cx="2816405" cy="16064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4" name="图表 103"/>
          <p:cNvGraphicFramePr/>
          <p:nvPr>
            <p:extLst>
              <p:ext uri="{D42A27DB-BD31-4B8C-83A1-F6EECF244321}">
                <p14:modId xmlns:p14="http://schemas.microsoft.com/office/powerpoint/2010/main" val="515554768"/>
              </p:ext>
            </p:extLst>
          </p:nvPr>
        </p:nvGraphicFramePr>
        <p:xfrm>
          <a:off x="2359570" y="957103"/>
          <a:ext cx="2816405" cy="16064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图表 104"/>
          <p:cNvGraphicFramePr/>
          <p:nvPr>
            <p:extLst>
              <p:ext uri="{D42A27DB-BD31-4B8C-83A1-F6EECF244321}">
                <p14:modId xmlns:p14="http://schemas.microsoft.com/office/powerpoint/2010/main" val="59738850"/>
              </p:ext>
            </p:extLst>
          </p:nvPr>
        </p:nvGraphicFramePr>
        <p:xfrm>
          <a:off x="3968025" y="957103"/>
          <a:ext cx="2816405" cy="160644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6" name="图表 105"/>
          <p:cNvGraphicFramePr/>
          <p:nvPr>
            <p:extLst>
              <p:ext uri="{D42A27DB-BD31-4B8C-83A1-F6EECF244321}">
                <p14:modId xmlns:p14="http://schemas.microsoft.com/office/powerpoint/2010/main" val="1727282313"/>
              </p:ext>
            </p:extLst>
          </p:nvPr>
        </p:nvGraphicFramePr>
        <p:xfrm>
          <a:off x="5576481" y="957103"/>
          <a:ext cx="2816405" cy="1606445"/>
        </p:xfrm>
        <a:graphic>
          <a:graphicData uri="http://schemas.openxmlformats.org/drawingml/2006/chart">
            <c:chart xmlns:c="http://schemas.openxmlformats.org/drawingml/2006/chart" xmlns:r="http://schemas.openxmlformats.org/officeDocument/2006/relationships" r:id="rId7"/>
          </a:graphicData>
        </a:graphic>
      </p:graphicFrame>
      <p:sp>
        <p:nvSpPr>
          <p:cNvPr id="107" name="文本框 32"/>
          <p:cNvSpPr txBox="1"/>
          <p:nvPr/>
        </p:nvSpPr>
        <p:spPr>
          <a:xfrm>
            <a:off x="16840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30</a:t>
            </a:r>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8" name="Group 8"/>
          <p:cNvGrpSpPr>
            <a:grpSpLocks noChangeAspect="1"/>
          </p:cNvGrpSpPr>
          <p:nvPr/>
        </p:nvGrpSpPr>
        <p:grpSpPr bwMode="auto">
          <a:xfrm>
            <a:off x="1948275" y="1547939"/>
            <a:ext cx="330403" cy="362031"/>
            <a:chOff x="3437" y="2282"/>
            <a:chExt cx="679" cy="744"/>
          </a:xfrm>
          <a:solidFill>
            <a:srgbClr val="03A9F3"/>
          </a:solidFill>
        </p:grpSpPr>
        <p:sp>
          <p:nvSpPr>
            <p:cNvPr id="109" name="Freeform 9"/>
            <p:cNvSpPr>
              <a:spLocks/>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10"/>
            <p:cNvSpPr>
              <a:spLocks/>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1" name="Group 13"/>
          <p:cNvGrpSpPr>
            <a:grpSpLocks noChangeAspect="1"/>
          </p:cNvGrpSpPr>
          <p:nvPr/>
        </p:nvGrpSpPr>
        <p:grpSpPr bwMode="auto">
          <a:xfrm>
            <a:off x="3532732" y="1549063"/>
            <a:ext cx="362309" cy="366587"/>
            <a:chOff x="2426" y="2781"/>
            <a:chExt cx="593" cy="600"/>
          </a:xfrm>
          <a:solidFill>
            <a:schemeClr val="tx1">
              <a:lumMod val="50000"/>
              <a:lumOff val="50000"/>
            </a:schemeClr>
          </a:solidFill>
        </p:grpSpPr>
        <p:sp>
          <p:nvSpPr>
            <p:cNvPr id="112"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4" name="Group 18"/>
          <p:cNvGrpSpPr>
            <a:grpSpLocks noChangeAspect="1"/>
          </p:cNvGrpSpPr>
          <p:nvPr/>
        </p:nvGrpSpPr>
        <p:grpSpPr bwMode="auto">
          <a:xfrm>
            <a:off x="5141794" y="1546015"/>
            <a:ext cx="376364" cy="350702"/>
            <a:chOff x="3802" y="2858"/>
            <a:chExt cx="616" cy="574"/>
          </a:xfrm>
          <a:solidFill>
            <a:srgbClr val="03A9F3"/>
          </a:solidFill>
        </p:grpSpPr>
        <p:sp>
          <p:nvSpPr>
            <p:cNvPr id="11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23"/>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0" name="Group 26"/>
          <p:cNvGrpSpPr>
            <a:grpSpLocks noChangeAspect="1"/>
          </p:cNvGrpSpPr>
          <p:nvPr/>
        </p:nvGrpSpPr>
        <p:grpSpPr bwMode="auto">
          <a:xfrm>
            <a:off x="6668463" y="1632307"/>
            <a:ext cx="535744" cy="265601"/>
            <a:chOff x="5676" y="2597"/>
            <a:chExt cx="1061" cy="526"/>
          </a:xfrm>
          <a:solidFill>
            <a:srgbClr val="0067B0"/>
          </a:solidFill>
        </p:grpSpPr>
        <p:sp>
          <p:nvSpPr>
            <p:cNvPr id="121" name="Freeform 27"/>
            <p:cNvSpPr>
              <a:spLocks/>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29"/>
            <p:cNvSpPr>
              <a:spLocks/>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32"/>
            <p:cNvSpPr>
              <a:spLocks/>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34"/>
            <p:cNvSpPr>
              <a:spLocks/>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0"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1" name="Freeform 37"/>
            <p:cNvSpPr>
              <a:spLocks/>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39"/>
            <p:cNvSpPr>
              <a:spLocks/>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6" name="文本框 73"/>
          <p:cNvSpPr txBox="1"/>
          <p:nvPr/>
        </p:nvSpPr>
        <p:spPr>
          <a:xfrm>
            <a:off x="3289319"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50</a:t>
            </a:r>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文本框 74"/>
          <p:cNvSpPr txBox="1"/>
          <p:nvPr/>
        </p:nvSpPr>
        <p:spPr>
          <a:xfrm>
            <a:off x="4951535" y="2467666"/>
            <a:ext cx="858915" cy="346249"/>
          </a:xfrm>
          <a:prstGeom prst="rect">
            <a:avLst/>
          </a:prstGeom>
          <a:noFill/>
        </p:spPr>
        <p:txBody>
          <a:bodyPr wrap="square" lIns="68580" tIns="34290" rIns="68580" bIns="34290" rtlCol="0">
            <a:spAutoFit/>
          </a:bodyPr>
          <a:lstStyle/>
          <a:p>
            <a:pPr algn="ctr"/>
            <a:r>
              <a:rPr lang="en-US" altLang="zh-CN"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80</a:t>
            </a:r>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文本框 75"/>
          <p:cNvSpPr txBox="1"/>
          <p:nvPr/>
        </p:nvSpPr>
        <p:spPr>
          <a:xfrm>
            <a:off x="6571757" y="2467666"/>
            <a:ext cx="858915" cy="346249"/>
          </a:xfrm>
          <a:prstGeom prst="rect">
            <a:avLst/>
          </a:prstGeom>
          <a:noFill/>
        </p:spPr>
        <p:txBody>
          <a:bodyPr wrap="square" lIns="68580" tIns="34290" rIns="68580" bIns="34290" rtlCol="0">
            <a:spAutoFit/>
          </a:bodyPr>
          <a:lstStyle/>
          <a:p>
            <a:pPr algn="ctr"/>
            <a:r>
              <a:rPr lang="en-US" altLang="zh-CN" dirty="0">
                <a:solidFill>
                  <a:srgbClr val="0067B0"/>
                </a:solidFill>
                <a:latin typeface="Arial" panose="020B0604020202020204" pitchFamily="34" charset="0"/>
                <a:ea typeface="微软雅黑" panose="020B0503020204020204" pitchFamily="34" charset="-122"/>
                <a:sym typeface="Arial" panose="020B0604020202020204" pitchFamily="34" charset="0"/>
              </a:rPr>
              <a:t>100</a:t>
            </a:r>
            <a:r>
              <a:rPr lang="en-US" altLang="zh-CN" sz="1200" dirty="0">
                <a:solidFill>
                  <a:srgbClr val="0067B0"/>
                </a:solidFill>
                <a:latin typeface="Arial" panose="020B0604020202020204" pitchFamily="34" charset="0"/>
                <a:ea typeface="微软雅黑" panose="020B0503020204020204" pitchFamily="34" charset="-122"/>
                <a:sym typeface="Arial" panose="020B0604020202020204" pitchFamily="34" charset="0"/>
              </a:rPr>
              <a:t>%</a:t>
            </a:r>
            <a:endParaRPr lang="zh-CN" altLang="en-US" sz="11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9" name="组合 138"/>
          <p:cNvGrpSpPr/>
          <p:nvPr/>
        </p:nvGrpSpPr>
        <p:grpSpPr>
          <a:xfrm>
            <a:off x="1578299" y="2750794"/>
            <a:ext cx="1193501" cy="775630"/>
            <a:chOff x="3457192" y="3881040"/>
            <a:chExt cx="1591334" cy="1034171"/>
          </a:xfrm>
        </p:grpSpPr>
        <p:sp>
          <p:nvSpPr>
            <p:cNvPr id="140" name="文本框 77"/>
            <p:cNvSpPr txBox="1"/>
            <p:nvPr/>
          </p:nvSpPr>
          <p:spPr>
            <a:xfrm>
              <a:off x="3457511" y="3881040"/>
              <a:ext cx="1591015" cy="369332"/>
            </a:xfrm>
            <a:prstGeom prst="rect">
              <a:avLst/>
            </a:prstGeom>
            <a:noFill/>
          </p:spPr>
          <p:txBody>
            <a:bodyPr wrap="square" rtlCol="0">
              <a:spAutoFit/>
            </a:bodyPr>
            <a:lstStyle/>
            <a:p>
              <a:r>
                <a:rPr lang="zh-CN" altLang="en-US" sz="1200" dirty="0">
                  <a:solidFill>
                    <a:srgbClr val="03A9F3"/>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41" name="文本框 78"/>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a:t>
              </a:r>
            </a:p>
            <a:p>
              <a:pPr algn="just"/>
              <a:r>
                <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a:t>
              </a:r>
            </a:p>
            <a:p>
              <a:pPr algn="just"/>
              <a:endPar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2" name="组合 141"/>
          <p:cNvGrpSpPr/>
          <p:nvPr/>
        </p:nvGrpSpPr>
        <p:grpSpPr>
          <a:xfrm>
            <a:off x="3213424" y="2750794"/>
            <a:ext cx="1142552" cy="775630"/>
            <a:chOff x="3457192" y="3881040"/>
            <a:chExt cx="1523402" cy="1034171"/>
          </a:xfrm>
        </p:grpSpPr>
        <p:sp>
          <p:nvSpPr>
            <p:cNvPr id="143" name="文本框 80"/>
            <p:cNvSpPr txBox="1"/>
            <p:nvPr/>
          </p:nvSpPr>
          <p:spPr>
            <a:xfrm>
              <a:off x="3457511" y="3881040"/>
              <a:ext cx="1523083" cy="369332"/>
            </a:xfrm>
            <a:prstGeom prst="rect">
              <a:avLst/>
            </a:prstGeom>
            <a:noFill/>
          </p:spPr>
          <p:txBody>
            <a:bodyPr wrap="square" rtlCol="0">
              <a:spAutoFit/>
            </a:bodyPr>
            <a:lstStyle/>
            <a:p>
              <a:r>
                <a:rPr lang="zh-CN" altLang="en-US" sz="12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44" name="文本框 81"/>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a:t>
              </a:r>
            </a:p>
            <a:p>
              <a:pPr algn="just"/>
              <a:r>
                <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a:t>
              </a:r>
            </a:p>
            <a:p>
              <a:pPr algn="just"/>
              <a:endPar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5" name="组合 144"/>
          <p:cNvGrpSpPr/>
          <p:nvPr/>
        </p:nvGrpSpPr>
        <p:grpSpPr>
          <a:xfrm>
            <a:off x="4848551" y="2750794"/>
            <a:ext cx="1163611" cy="775630"/>
            <a:chOff x="3457192" y="3881040"/>
            <a:chExt cx="1551480" cy="1034171"/>
          </a:xfrm>
        </p:grpSpPr>
        <p:sp>
          <p:nvSpPr>
            <p:cNvPr id="146" name="文本框 83"/>
            <p:cNvSpPr txBox="1"/>
            <p:nvPr/>
          </p:nvSpPr>
          <p:spPr>
            <a:xfrm>
              <a:off x="3457511" y="3881040"/>
              <a:ext cx="1551161" cy="369332"/>
            </a:xfrm>
            <a:prstGeom prst="rect">
              <a:avLst/>
            </a:prstGeom>
            <a:noFill/>
          </p:spPr>
          <p:txBody>
            <a:bodyPr wrap="square" rtlCol="0">
              <a:spAutoFit/>
            </a:bodyPr>
            <a:lstStyle/>
            <a:p>
              <a:r>
                <a:rPr lang="zh-CN" altLang="en-US" sz="1200" dirty="0">
                  <a:solidFill>
                    <a:srgbClr val="03A9F3"/>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47" name="文本框 84"/>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a:t>
              </a:r>
            </a:p>
            <a:p>
              <a:pPr algn="just"/>
              <a:r>
                <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a:t>
              </a:r>
            </a:p>
            <a:p>
              <a:pPr algn="just"/>
              <a:endPar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8" name="组合 147"/>
          <p:cNvGrpSpPr/>
          <p:nvPr/>
        </p:nvGrpSpPr>
        <p:grpSpPr>
          <a:xfrm>
            <a:off x="6483675" y="2750794"/>
            <a:ext cx="1254526" cy="775630"/>
            <a:chOff x="3457192" y="3881040"/>
            <a:chExt cx="1672700" cy="1034171"/>
          </a:xfrm>
        </p:grpSpPr>
        <p:sp>
          <p:nvSpPr>
            <p:cNvPr id="149" name="文本框 86"/>
            <p:cNvSpPr txBox="1"/>
            <p:nvPr/>
          </p:nvSpPr>
          <p:spPr>
            <a:xfrm>
              <a:off x="3457511" y="3881040"/>
              <a:ext cx="1672381" cy="369332"/>
            </a:xfrm>
            <a:prstGeom prst="rect">
              <a:avLst/>
            </a:prstGeom>
            <a:noFill/>
          </p:spPr>
          <p:txBody>
            <a:bodyPr wrap="square" rtlCol="0">
              <a:spAutoFit/>
            </a:bodyPr>
            <a:lstStyle/>
            <a:p>
              <a:r>
                <a:rPr lang="zh-CN" altLang="en-US" sz="1200" dirty="0">
                  <a:solidFill>
                    <a:srgbClr val="0067B0"/>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50" name="文本框 87"/>
            <p:cNvSpPr txBox="1"/>
            <p:nvPr/>
          </p:nvSpPr>
          <p:spPr>
            <a:xfrm>
              <a:off x="3457192" y="4135512"/>
              <a:ext cx="1398251" cy="779699"/>
            </a:xfrm>
            <a:prstGeom prst="rect">
              <a:avLst/>
            </a:prstGeom>
            <a:noFill/>
          </p:spPr>
          <p:txBody>
            <a:bodyPr wrap="square" rtlCol="0">
              <a:spAutoFit/>
            </a:bodyPr>
            <a:lstStyle/>
            <a:p>
              <a:pPr algn="just"/>
              <a:r>
                <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a:t>
              </a:r>
            </a:p>
            <a:p>
              <a:pPr algn="just"/>
              <a:r>
                <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a:t>
              </a:r>
            </a:p>
            <a:p>
              <a:pPr algn="just"/>
              <a:endParaRPr lang="zh-CN" altLang="en-US" sz="8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1" name="组合 150"/>
          <p:cNvGrpSpPr/>
          <p:nvPr/>
        </p:nvGrpSpPr>
        <p:grpSpPr>
          <a:xfrm>
            <a:off x="1282643" y="3883330"/>
            <a:ext cx="6578716" cy="941216"/>
            <a:chOff x="1710190" y="5445125"/>
            <a:chExt cx="8771621" cy="1254958"/>
          </a:xfrm>
        </p:grpSpPr>
        <p:cxnSp>
          <p:nvCxnSpPr>
            <p:cNvPr id="152" name="直接连接符 151"/>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3" name="文本框 90"/>
            <p:cNvSpPr txBox="1"/>
            <p:nvPr/>
          </p:nvSpPr>
          <p:spPr>
            <a:xfrm>
              <a:off x="1874403" y="5592084"/>
              <a:ext cx="8443194" cy="1107999"/>
            </a:xfrm>
            <a:prstGeom prst="rect">
              <a:avLst/>
            </a:prstGeom>
            <a:noFill/>
          </p:spPr>
          <p:txBody>
            <a:bodyPr wrap="square" rtlCol="0">
              <a:spAutoFit/>
            </a:bodyPr>
            <a:lstStyle/>
            <a:p>
              <a:pPr algn="just"/>
              <a:r>
                <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替换你的文字替换你的文字替换你的文字替换你的文字替换你的文字替换你的文字替换你的</a:t>
              </a:r>
            </a:p>
            <a:p>
              <a:pPr algn="just"/>
              <a:r>
                <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替换你的文字替换你的文字替换你的文字替换你的文字替换你的文字替换你的文字替换你的</a:t>
              </a:r>
            </a:p>
            <a:p>
              <a:pPr algn="just"/>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4" name="组合 153"/>
          <p:cNvGrpSpPr/>
          <p:nvPr/>
        </p:nvGrpSpPr>
        <p:grpSpPr>
          <a:xfrm>
            <a:off x="1803703" y="3507856"/>
            <a:ext cx="6296689" cy="276999"/>
            <a:chOff x="2094548" y="5327134"/>
            <a:chExt cx="7190104" cy="369332"/>
          </a:xfrm>
        </p:grpSpPr>
        <p:grpSp>
          <p:nvGrpSpPr>
            <p:cNvPr id="155" name="组合 154"/>
            <p:cNvGrpSpPr/>
            <p:nvPr/>
          </p:nvGrpSpPr>
          <p:grpSpPr>
            <a:xfrm>
              <a:off x="7631748" y="5327134"/>
              <a:ext cx="1652904" cy="369332"/>
              <a:chOff x="2080894" y="4828841"/>
              <a:chExt cx="1652904" cy="369332"/>
            </a:xfrm>
          </p:grpSpPr>
          <p:sp>
            <p:nvSpPr>
              <p:cNvPr id="165" name="圆角矩形 164"/>
              <p:cNvSpPr/>
              <p:nvPr/>
            </p:nvSpPr>
            <p:spPr>
              <a:xfrm>
                <a:off x="2080894" y="4880791"/>
                <a:ext cx="265433" cy="265433"/>
              </a:xfrm>
              <a:prstGeom prst="roundRect">
                <a:avLst/>
              </a:prstGeom>
              <a:solidFill>
                <a:srgbClr val="0067B0"/>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文本框 103"/>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6" name="组合 155"/>
            <p:cNvGrpSpPr/>
            <p:nvPr/>
          </p:nvGrpSpPr>
          <p:grpSpPr>
            <a:xfrm>
              <a:off x="5786015" y="5327134"/>
              <a:ext cx="1652904" cy="369332"/>
              <a:chOff x="2080894" y="4828841"/>
              <a:chExt cx="1652904" cy="369332"/>
            </a:xfrm>
          </p:grpSpPr>
          <p:sp>
            <p:nvSpPr>
              <p:cNvPr id="163" name="圆角矩形 162"/>
              <p:cNvSpPr/>
              <p:nvPr/>
            </p:nvSpPr>
            <p:spPr>
              <a:xfrm>
                <a:off x="2080894" y="4880791"/>
                <a:ext cx="265433" cy="265433"/>
              </a:xfrm>
              <a:prstGeom prst="roundRect">
                <a:avLst/>
              </a:prstGeom>
              <a:solidFill>
                <a:srgbClr val="03A9F3"/>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 name="文本框 101"/>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7" name="组合 156"/>
            <p:cNvGrpSpPr/>
            <p:nvPr/>
          </p:nvGrpSpPr>
          <p:grpSpPr>
            <a:xfrm>
              <a:off x="3940281" y="5327134"/>
              <a:ext cx="1652904" cy="369332"/>
              <a:chOff x="2080894" y="4828841"/>
              <a:chExt cx="1652904" cy="369332"/>
            </a:xfrm>
          </p:grpSpPr>
          <p:sp>
            <p:nvSpPr>
              <p:cNvPr id="161" name="圆角矩形 160"/>
              <p:cNvSpPr/>
              <p:nvPr/>
            </p:nvSpPr>
            <p:spPr>
              <a:xfrm>
                <a:off x="2080894" y="4880791"/>
                <a:ext cx="265433" cy="265433"/>
              </a:xfrm>
              <a:prstGeom prst="roundRect">
                <a:avLst/>
              </a:prstGeom>
              <a:solidFill>
                <a:schemeClr val="tx1">
                  <a:lumMod val="65000"/>
                  <a:lumOff val="35000"/>
                </a:schemeClr>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2" name="文本框 99"/>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8" name="组合 157"/>
            <p:cNvGrpSpPr/>
            <p:nvPr/>
          </p:nvGrpSpPr>
          <p:grpSpPr>
            <a:xfrm>
              <a:off x="2094548" y="5327134"/>
              <a:ext cx="1652904" cy="369332"/>
              <a:chOff x="2080894" y="4828841"/>
              <a:chExt cx="1652904" cy="369332"/>
            </a:xfrm>
          </p:grpSpPr>
          <p:sp>
            <p:nvSpPr>
              <p:cNvPr id="159" name="圆角矩形 158"/>
              <p:cNvSpPr/>
              <p:nvPr/>
            </p:nvSpPr>
            <p:spPr>
              <a:xfrm>
                <a:off x="2080894" y="4880791"/>
                <a:ext cx="265433" cy="265433"/>
              </a:xfrm>
              <a:prstGeom prst="roundRect">
                <a:avLst/>
              </a:prstGeom>
              <a:solidFill>
                <a:srgbClr val="03A9F3"/>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文本框 97"/>
              <p:cNvSpPr txBox="1"/>
              <p:nvPr/>
            </p:nvSpPr>
            <p:spPr>
              <a:xfrm>
                <a:off x="2346327" y="4828841"/>
                <a:ext cx="1387471" cy="369332"/>
              </a:xfrm>
              <a:prstGeom prst="rect">
                <a:avLst/>
              </a:prstGeom>
              <a:noFill/>
            </p:spPr>
            <p:txBody>
              <a:bodyPr wrap="square" rtlCol="0">
                <a:spAutoFit/>
              </a:bodyPr>
              <a:lstStyle/>
              <a:p>
                <a:r>
                  <a:rPr lang="en-US" altLang="zh-CN"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20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2" name="矩形 71"/>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80" name="Picture 17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图片 8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9886" y="140572"/>
            <a:ext cx="2108371" cy="364572"/>
          </a:xfrm>
          <a:prstGeom prst="homePlate">
            <a:avLst>
              <a:gd name="adj" fmla="val 34324"/>
            </a:avLst>
          </a:prstGeom>
        </p:spPr>
      </p:pic>
      <p:sp>
        <p:nvSpPr>
          <p:cNvPr id="82" name="TextBox 81"/>
          <p:cNvSpPr txBox="1"/>
          <p:nvPr/>
        </p:nvSpPr>
        <p:spPr>
          <a:xfrm>
            <a:off x="942079"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83" name="图片 8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79757" y="144448"/>
            <a:ext cx="254645" cy="364572"/>
          </a:xfrm>
          <a:prstGeom prst="chevron">
            <a:avLst/>
          </a:prstGeom>
        </p:spPr>
      </p:pic>
      <p:sp>
        <p:nvSpPr>
          <p:cNvPr id="7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74273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p:tgtEl>
                                          <p:spTgt spid="82"/>
                                        </p:tgtEl>
                                        <p:attrNameLst>
                                          <p:attrName>ppt_x</p:attrName>
                                        </p:attrNameLst>
                                      </p:cBhvr>
                                      <p:tavLst>
                                        <p:tav tm="0">
                                          <p:val>
                                            <p:strVal val="#ppt_x-#ppt_w*1.125000"/>
                                          </p:val>
                                        </p:tav>
                                        <p:tav tm="100000">
                                          <p:val>
                                            <p:strVal val="#ppt_x"/>
                                          </p:val>
                                        </p:tav>
                                      </p:tavLst>
                                    </p:anim>
                                    <p:animEffect transition="in" filter="wipe(right)">
                                      <p:cBhvr>
                                        <p:cTn id="8" dur="500"/>
                                        <p:tgtEl>
                                          <p:spTgt spid="82"/>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strips(downLeft)">
                                      <p:cBhvr>
                                        <p:cTn id="12" dur="500"/>
                                        <p:tgtEl>
                                          <p:spTgt spid="80"/>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wheel(1)">
                                      <p:cBhvr>
                                        <p:cTn id="16" dur="1000"/>
                                        <p:tgtEl>
                                          <p:spTgt spid="102"/>
                                        </p:tgtEl>
                                      </p:cBhvr>
                                    </p:animEffect>
                                  </p:childTnLst>
                                </p:cTn>
                              </p:par>
                              <p:par>
                                <p:cTn id="17" presetID="21" presetClass="entr" presetSubtype="1" fill="hold" nodeType="with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wheel(1)">
                                      <p:cBhvr>
                                        <p:cTn id="19" dur="1000"/>
                                        <p:tgtEl>
                                          <p:spTgt spid="10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barn(inVertical)">
                                      <p:cBhvr>
                                        <p:cTn id="23" dur="500"/>
                                        <p:tgtEl>
                                          <p:spTgt spid="107"/>
                                        </p:tgtEl>
                                      </p:cBhvr>
                                    </p:animEffect>
                                  </p:childTnLst>
                                </p:cTn>
                              </p:par>
                              <p:par>
                                <p:cTn id="24" presetID="16" presetClass="entr" presetSubtype="21" fill="hold" nodeType="with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barn(inVertical)">
                                      <p:cBhvr>
                                        <p:cTn id="26" dur="500"/>
                                        <p:tgtEl>
                                          <p:spTgt spid="139"/>
                                        </p:tgtEl>
                                      </p:cBhvr>
                                    </p:animEffect>
                                  </p:childTnLst>
                                </p:cTn>
                              </p:par>
                            </p:childTnLst>
                          </p:cTn>
                        </p:par>
                        <p:par>
                          <p:cTn id="27" fill="hold">
                            <p:stCondLst>
                              <p:cond delay="2500"/>
                            </p:stCondLst>
                            <p:childTnLst>
                              <p:par>
                                <p:cTn id="28" presetID="21" presetClass="entr" presetSubtype="1" fill="hold" nodeType="after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wheel(1)">
                                      <p:cBhvr>
                                        <p:cTn id="30" dur="1000"/>
                                        <p:tgtEl>
                                          <p:spTgt spid="111"/>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wheel(1)">
                                      <p:cBhvr>
                                        <p:cTn id="33" dur="1000"/>
                                        <p:tgtEl>
                                          <p:spTgt spid="104"/>
                                        </p:tgtEl>
                                      </p:cBhvr>
                                    </p:animEffect>
                                  </p:childTnLst>
                                </p:cTn>
                              </p:par>
                            </p:childTnLst>
                          </p:cTn>
                        </p:par>
                        <p:par>
                          <p:cTn id="34" fill="hold">
                            <p:stCondLst>
                              <p:cond delay="3500"/>
                            </p:stCondLst>
                            <p:childTnLst>
                              <p:par>
                                <p:cTn id="35" presetID="16" presetClass="entr" presetSubtype="21" fill="hold" nodeType="afterEffect">
                                  <p:stCondLst>
                                    <p:cond delay="0"/>
                                  </p:stCondLst>
                                  <p:childTnLst>
                                    <p:set>
                                      <p:cBhvr>
                                        <p:cTn id="36" dur="1" fill="hold">
                                          <p:stCondLst>
                                            <p:cond delay="0"/>
                                          </p:stCondLst>
                                        </p:cTn>
                                        <p:tgtEl>
                                          <p:spTgt spid="142"/>
                                        </p:tgtEl>
                                        <p:attrNameLst>
                                          <p:attrName>style.visibility</p:attrName>
                                        </p:attrNameLst>
                                      </p:cBhvr>
                                      <p:to>
                                        <p:strVal val="visible"/>
                                      </p:to>
                                    </p:set>
                                    <p:animEffect transition="in" filter="barn(inVertical)">
                                      <p:cBhvr>
                                        <p:cTn id="37" dur="500"/>
                                        <p:tgtEl>
                                          <p:spTgt spid="14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barn(inVertical)">
                                      <p:cBhvr>
                                        <p:cTn id="40" dur="500"/>
                                        <p:tgtEl>
                                          <p:spTgt spid="136"/>
                                        </p:tgtEl>
                                      </p:cBhvr>
                                    </p:animEffect>
                                  </p:childTnLst>
                                </p:cTn>
                              </p:par>
                            </p:childTnLst>
                          </p:cTn>
                        </p:par>
                        <p:par>
                          <p:cTn id="41" fill="hold">
                            <p:stCondLst>
                              <p:cond delay="4000"/>
                            </p:stCondLst>
                            <p:childTnLst>
                              <p:par>
                                <p:cTn id="42" presetID="21" presetClass="entr" presetSubtype="1"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wheel(1)">
                                      <p:cBhvr>
                                        <p:cTn id="44" dur="1000"/>
                                        <p:tgtEl>
                                          <p:spTgt spid="105"/>
                                        </p:tgtEl>
                                      </p:cBhvr>
                                    </p:animEffect>
                                  </p:childTnLst>
                                </p:cTn>
                              </p:par>
                              <p:par>
                                <p:cTn id="45" presetID="21" presetClass="entr" presetSubtype="1" fill="hold" nodeType="with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wheel(1)">
                                      <p:cBhvr>
                                        <p:cTn id="47" dur="1000"/>
                                        <p:tgtEl>
                                          <p:spTgt spid="114"/>
                                        </p:tgtEl>
                                      </p:cBhvr>
                                    </p:animEffect>
                                  </p:childTnLst>
                                </p:cTn>
                              </p:par>
                            </p:childTnLst>
                          </p:cTn>
                        </p:par>
                        <p:par>
                          <p:cTn id="48" fill="hold">
                            <p:stCondLst>
                              <p:cond delay="5000"/>
                            </p:stCondLst>
                            <p:childTnLst>
                              <p:par>
                                <p:cTn id="49" presetID="16" presetClass="entr" presetSubtype="21" fill="hold" grpId="0" nodeType="afterEffect">
                                  <p:stCondLst>
                                    <p:cond delay="0"/>
                                  </p:stCondLst>
                                  <p:childTnLst>
                                    <p:set>
                                      <p:cBhvr>
                                        <p:cTn id="50" dur="1" fill="hold">
                                          <p:stCondLst>
                                            <p:cond delay="0"/>
                                          </p:stCondLst>
                                        </p:cTn>
                                        <p:tgtEl>
                                          <p:spTgt spid="137"/>
                                        </p:tgtEl>
                                        <p:attrNameLst>
                                          <p:attrName>style.visibility</p:attrName>
                                        </p:attrNameLst>
                                      </p:cBhvr>
                                      <p:to>
                                        <p:strVal val="visible"/>
                                      </p:to>
                                    </p:set>
                                    <p:animEffect transition="in" filter="barn(inVertical)">
                                      <p:cBhvr>
                                        <p:cTn id="51" dur="500"/>
                                        <p:tgtEl>
                                          <p:spTgt spid="137"/>
                                        </p:tgtEl>
                                      </p:cBhvr>
                                    </p:animEffect>
                                  </p:childTnLst>
                                </p:cTn>
                              </p:par>
                              <p:par>
                                <p:cTn id="52" presetID="16" presetClass="entr" presetSubtype="21" fill="hold" nodeType="withEffect">
                                  <p:stCondLst>
                                    <p:cond delay="0"/>
                                  </p:stCondLst>
                                  <p:childTnLst>
                                    <p:set>
                                      <p:cBhvr>
                                        <p:cTn id="53" dur="1" fill="hold">
                                          <p:stCondLst>
                                            <p:cond delay="0"/>
                                          </p:stCondLst>
                                        </p:cTn>
                                        <p:tgtEl>
                                          <p:spTgt spid="145"/>
                                        </p:tgtEl>
                                        <p:attrNameLst>
                                          <p:attrName>style.visibility</p:attrName>
                                        </p:attrNameLst>
                                      </p:cBhvr>
                                      <p:to>
                                        <p:strVal val="visible"/>
                                      </p:to>
                                    </p:set>
                                    <p:animEffect transition="in" filter="barn(inVertical)">
                                      <p:cBhvr>
                                        <p:cTn id="54" dur="500"/>
                                        <p:tgtEl>
                                          <p:spTgt spid="145"/>
                                        </p:tgtEl>
                                      </p:cBhvr>
                                    </p:animEffect>
                                  </p:childTnLst>
                                </p:cTn>
                              </p:par>
                            </p:childTnLst>
                          </p:cTn>
                        </p:par>
                        <p:par>
                          <p:cTn id="55" fill="hold">
                            <p:stCondLst>
                              <p:cond delay="5500"/>
                            </p:stCondLst>
                            <p:childTnLst>
                              <p:par>
                                <p:cTn id="56" presetID="21" presetClass="entr" presetSubtype="1" fill="hold" grpId="0" nodeType="afterEffect">
                                  <p:stCondLst>
                                    <p:cond delay="0"/>
                                  </p:stCondLst>
                                  <p:childTnLst>
                                    <p:set>
                                      <p:cBhvr>
                                        <p:cTn id="57" dur="1" fill="hold">
                                          <p:stCondLst>
                                            <p:cond delay="0"/>
                                          </p:stCondLst>
                                        </p:cTn>
                                        <p:tgtEl>
                                          <p:spTgt spid="106"/>
                                        </p:tgtEl>
                                        <p:attrNameLst>
                                          <p:attrName>style.visibility</p:attrName>
                                        </p:attrNameLst>
                                      </p:cBhvr>
                                      <p:to>
                                        <p:strVal val="visible"/>
                                      </p:to>
                                    </p:set>
                                    <p:animEffect transition="in" filter="wheel(1)">
                                      <p:cBhvr>
                                        <p:cTn id="58" dur="1000"/>
                                        <p:tgtEl>
                                          <p:spTgt spid="106"/>
                                        </p:tgtEl>
                                      </p:cBhvr>
                                    </p:animEffect>
                                  </p:childTnLst>
                                </p:cTn>
                              </p:par>
                              <p:par>
                                <p:cTn id="59" presetID="21" presetClass="entr" presetSubtype="1" fill="hold" nodeType="withEffect">
                                  <p:stCondLst>
                                    <p:cond delay="0"/>
                                  </p:stCondLst>
                                  <p:childTnLst>
                                    <p:set>
                                      <p:cBhvr>
                                        <p:cTn id="60" dur="1" fill="hold">
                                          <p:stCondLst>
                                            <p:cond delay="0"/>
                                          </p:stCondLst>
                                        </p:cTn>
                                        <p:tgtEl>
                                          <p:spTgt spid="120"/>
                                        </p:tgtEl>
                                        <p:attrNameLst>
                                          <p:attrName>style.visibility</p:attrName>
                                        </p:attrNameLst>
                                      </p:cBhvr>
                                      <p:to>
                                        <p:strVal val="visible"/>
                                      </p:to>
                                    </p:set>
                                    <p:animEffect transition="in" filter="wheel(1)">
                                      <p:cBhvr>
                                        <p:cTn id="61" dur="1000"/>
                                        <p:tgtEl>
                                          <p:spTgt spid="120"/>
                                        </p:tgtEl>
                                      </p:cBhvr>
                                    </p:animEffect>
                                  </p:childTnLst>
                                </p:cTn>
                              </p:par>
                            </p:childTnLst>
                          </p:cTn>
                        </p:par>
                        <p:par>
                          <p:cTn id="62" fill="hold">
                            <p:stCondLst>
                              <p:cond delay="6500"/>
                            </p:stCondLst>
                            <p:childTnLst>
                              <p:par>
                                <p:cTn id="63" presetID="16" presetClass="entr" presetSubtype="21" fill="hold" grpId="0" nodeType="afterEffect">
                                  <p:stCondLst>
                                    <p:cond delay="0"/>
                                  </p:stCondLst>
                                  <p:childTnLst>
                                    <p:set>
                                      <p:cBhvr>
                                        <p:cTn id="64" dur="1" fill="hold">
                                          <p:stCondLst>
                                            <p:cond delay="0"/>
                                          </p:stCondLst>
                                        </p:cTn>
                                        <p:tgtEl>
                                          <p:spTgt spid="138"/>
                                        </p:tgtEl>
                                        <p:attrNameLst>
                                          <p:attrName>style.visibility</p:attrName>
                                        </p:attrNameLst>
                                      </p:cBhvr>
                                      <p:to>
                                        <p:strVal val="visible"/>
                                      </p:to>
                                    </p:set>
                                    <p:animEffect transition="in" filter="barn(inVertical)">
                                      <p:cBhvr>
                                        <p:cTn id="65" dur="500"/>
                                        <p:tgtEl>
                                          <p:spTgt spid="138"/>
                                        </p:tgtEl>
                                      </p:cBhvr>
                                    </p:animEffect>
                                  </p:childTnLst>
                                </p:cTn>
                              </p:par>
                              <p:par>
                                <p:cTn id="66" presetID="16" presetClass="entr" presetSubtype="21" fill="hold" nodeType="withEffect">
                                  <p:stCondLst>
                                    <p:cond delay="0"/>
                                  </p:stCondLst>
                                  <p:childTnLst>
                                    <p:set>
                                      <p:cBhvr>
                                        <p:cTn id="67" dur="1" fill="hold">
                                          <p:stCondLst>
                                            <p:cond delay="0"/>
                                          </p:stCondLst>
                                        </p:cTn>
                                        <p:tgtEl>
                                          <p:spTgt spid="148"/>
                                        </p:tgtEl>
                                        <p:attrNameLst>
                                          <p:attrName>style.visibility</p:attrName>
                                        </p:attrNameLst>
                                      </p:cBhvr>
                                      <p:to>
                                        <p:strVal val="visible"/>
                                      </p:to>
                                    </p:set>
                                    <p:animEffect transition="in" filter="barn(inVertical)">
                                      <p:cBhvr>
                                        <p:cTn id="68" dur="500"/>
                                        <p:tgtEl>
                                          <p:spTgt spid="148"/>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4"/>
                                        </p:tgtEl>
                                        <p:attrNameLst>
                                          <p:attrName>style.visibility</p:attrName>
                                        </p:attrNameLst>
                                      </p:cBhvr>
                                      <p:to>
                                        <p:strVal val="visible"/>
                                      </p:to>
                                    </p:set>
                                    <p:animEffect transition="in" filter="wipe(left)">
                                      <p:cBhvr>
                                        <p:cTn id="72" dur="500"/>
                                        <p:tgtEl>
                                          <p:spTgt spid="154"/>
                                        </p:tgtEl>
                                      </p:cBhvr>
                                    </p:animEffect>
                                  </p:childTnLst>
                                </p:cTn>
                              </p:par>
                            </p:childTnLst>
                          </p:cTn>
                        </p:par>
                        <p:par>
                          <p:cTn id="73" fill="hold">
                            <p:stCondLst>
                              <p:cond delay="7500"/>
                            </p:stCondLst>
                            <p:childTnLst>
                              <p:par>
                                <p:cTn id="74" presetID="16" presetClass="entr" presetSubtype="21" fill="hold" nodeType="afterEffect">
                                  <p:stCondLst>
                                    <p:cond delay="0"/>
                                  </p:stCondLst>
                                  <p:childTnLst>
                                    <p:set>
                                      <p:cBhvr>
                                        <p:cTn id="75" dur="1" fill="hold">
                                          <p:stCondLst>
                                            <p:cond delay="0"/>
                                          </p:stCondLst>
                                        </p:cTn>
                                        <p:tgtEl>
                                          <p:spTgt spid="151"/>
                                        </p:tgtEl>
                                        <p:attrNameLst>
                                          <p:attrName>style.visibility</p:attrName>
                                        </p:attrNameLst>
                                      </p:cBhvr>
                                      <p:to>
                                        <p:strVal val="visible"/>
                                      </p:to>
                                    </p:set>
                                    <p:animEffect transition="in" filter="barn(inVertical)">
                                      <p:cBhvr>
                                        <p:cTn id="76"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2" grpId="0">
        <p:bldAsOne/>
      </p:bldGraphic>
      <p:bldGraphic spid="104" grpId="0">
        <p:bldAsOne/>
      </p:bldGraphic>
      <p:bldGraphic spid="105" grpId="0">
        <p:bldAsOne/>
      </p:bldGraphic>
      <p:bldGraphic spid="106" grpId="0">
        <p:bldAsOne/>
      </p:bldGraphic>
      <p:bldP spid="107" grpId="0"/>
      <p:bldP spid="136" grpId="0"/>
      <p:bldP spid="137" grpId="0"/>
      <p:bldP spid="138"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6644628" y="2772815"/>
            <a:ext cx="612502" cy="612502"/>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4963042" y="2799963"/>
            <a:ext cx="612502" cy="612502"/>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3355505" y="2799963"/>
            <a:ext cx="612502" cy="612502"/>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1723542" y="2775385"/>
            <a:ext cx="612502" cy="612502"/>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 name="Freeform 6"/>
          <p:cNvSpPr>
            <a:spLocks/>
          </p:cNvSpPr>
          <p:nvPr/>
        </p:nvSpPr>
        <p:spPr bwMode="auto">
          <a:xfrm>
            <a:off x="1466268"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7"/>
          <p:cNvSpPr>
            <a:spLocks/>
          </p:cNvSpPr>
          <p:nvPr/>
        </p:nvSpPr>
        <p:spPr bwMode="auto">
          <a:xfrm>
            <a:off x="1466268" y="2096322"/>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03A9F3"/>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8"/>
          <p:cNvSpPr>
            <a:spLocks/>
          </p:cNvSpPr>
          <p:nvPr/>
        </p:nvSpPr>
        <p:spPr bwMode="auto">
          <a:xfrm>
            <a:off x="176808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9"/>
          <p:cNvSpPr>
            <a:spLocks/>
          </p:cNvSpPr>
          <p:nvPr/>
        </p:nvSpPr>
        <p:spPr bwMode="auto">
          <a:xfrm>
            <a:off x="2068640"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0"/>
          <p:cNvSpPr>
            <a:spLocks/>
          </p:cNvSpPr>
          <p:nvPr/>
        </p:nvSpPr>
        <p:spPr bwMode="auto">
          <a:xfrm>
            <a:off x="2366669" y="1093339"/>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1"/>
          <p:cNvSpPr>
            <a:spLocks/>
          </p:cNvSpPr>
          <p:nvPr/>
        </p:nvSpPr>
        <p:spPr bwMode="auto">
          <a:xfrm>
            <a:off x="1768085" y="1794036"/>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03A9F3"/>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2"/>
          <p:cNvSpPr>
            <a:spLocks/>
          </p:cNvSpPr>
          <p:nvPr/>
        </p:nvSpPr>
        <p:spPr bwMode="auto">
          <a:xfrm>
            <a:off x="2068640" y="1481630"/>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03A9F3"/>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3"/>
          <p:cNvSpPr>
            <a:spLocks/>
          </p:cNvSpPr>
          <p:nvPr/>
        </p:nvSpPr>
        <p:spPr bwMode="auto">
          <a:xfrm>
            <a:off x="2366669" y="1276734"/>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03A9F3"/>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4"/>
          <p:cNvSpPr>
            <a:spLocks/>
          </p:cNvSpPr>
          <p:nvPr/>
        </p:nvSpPr>
        <p:spPr bwMode="auto">
          <a:xfrm>
            <a:off x="308522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5"/>
          <p:cNvSpPr>
            <a:spLocks/>
          </p:cNvSpPr>
          <p:nvPr/>
        </p:nvSpPr>
        <p:spPr bwMode="auto">
          <a:xfrm>
            <a:off x="3385776"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6"/>
          <p:cNvSpPr>
            <a:spLocks/>
          </p:cNvSpPr>
          <p:nvPr/>
        </p:nvSpPr>
        <p:spPr bwMode="auto">
          <a:xfrm>
            <a:off x="3687594"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7"/>
          <p:cNvSpPr>
            <a:spLocks/>
          </p:cNvSpPr>
          <p:nvPr/>
        </p:nvSpPr>
        <p:spPr bwMode="auto">
          <a:xfrm>
            <a:off x="3989412"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8"/>
          <p:cNvSpPr>
            <a:spLocks/>
          </p:cNvSpPr>
          <p:nvPr/>
        </p:nvSpPr>
        <p:spPr bwMode="auto">
          <a:xfrm>
            <a:off x="3085221" y="2325250"/>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0067B0"/>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9"/>
          <p:cNvSpPr>
            <a:spLocks/>
          </p:cNvSpPr>
          <p:nvPr/>
        </p:nvSpPr>
        <p:spPr bwMode="auto">
          <a:xfrm>
            <a:off x="3385776" y="1800357"/>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067B0"/>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0"/>
          <p:cNvSpPr>
            <a:spLocks/>
          </p:cNvSpPr>
          <p:nvPr/>
        </p:nvSpPr>
        <p:spPr bwMode="auto">
          <a:xfrm>
            <a:off x="3687594" y="1276734"/>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0067B0"/>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1"/>
          <p:cNvSpPr>
            <a:spLocks/>
          </p:cNvSpPr>
          <p:nvPr/>
        </p:nvSpPr>
        <p:spPr bwMode="auto">
          <a:xfrm>
            <a:off x="3989412" y="1985020"/>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0067B0"/>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2"/>
          <p:cNvSpPr>
            <a:spLocks/>
          </p:cNvSpPr>
          <p:nvPr/>
        </p:nvSpPr>
        <p:spPr bwMode="auto">
          <a:xfrm>
            <a:off x="469659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3"/>
          <p:cNvSpPr>
            <a:spLocks/>
          </p:cNvSpPr>
          <p:nvPr/>
        </p:nvSpPr>
        <p:spPr bwMode="auto">
          <a:xfrm>
            <a:off x="4998416"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24"/>
          <p:cNvSpPr>
            <a:spLocks/>
          </p:cNvSpPr>
          <p:nvPr/>
        </p:nvSpPr>
        <p:spPr bwMode="auto">
          <a:xfrm>
            <a:off x="530023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25"/>
          <p:cNvSpPr>
            <a:spLocks/>
          </p:cNvSpPr>
          <p:nvPr/>
        </p:nvSpPr>
        <p:spPr bwMode="auto">
          <a:xfrm>
            <a:off x="560078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26"/>
          <p:cNvSpPr>
            <a:spLocks/>
          </p:cNvSpPr>
          <p:nvPr/>
        </p:nvSpPr>
        <p:spPr bwMode="auto">
          <a:xfrm>
            <a:off x="5600788" y="1270408"/>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03A9F3"/>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7"/>
          <p:cNvSpPr>
            <a:spLocks/>
          </p:cNvSpPr>
          <p:nvPr/>
        </p:nvSpPr>
        <p:spPr bwMode="auto">
          <a:xfrm>
            <a:off x="5300231" y="1505663"/>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03A9F3"/>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8"/>
          <p:cNvSpPr>
            <a:spLocks/>
          </p:cNvSpPr>
          <p:nvPr/>
        </p:nvSpPr>
        <p:spPr bwMode="auto">
          <a:xfrm>
            <a:off x="4998416" y="1800357"/>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03A9F3"/>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29"/>
          <p:cNvSpPr>
            <a:spLocks/>
          </p:cNvSpPr>
          <p:nvPr/>
        </p:nvSpPr>
        <p:spPr bwMode="auto">
          <a:xfrm>
            <a:off x="4696598" y="2106441"/>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03A9F3"/>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30"/>
          <p:cNvSpPr>
            <a:spLocks/>
          </p:cNvSpPr>
          <p:nvPr/>
        </p:nvSpPr>
        <p:spPr bwMode="auto">
          <a:xfrm>
            <a:off x="6395111" y="1093339"/>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31"/>
          <p:cNvSpPr>
            <a:spLocks/>
          </p:cNvSpPr>
          <p:nvPr/>
        </p:nvSpPr>
        <p:spPr bwMode="auto">
          <a:xfrm>
            <a:off x="6693141"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32"/>
          <p:cNvSpPr>
            <a:spLocks/>
          </p:cNvSpPr>
          <p:nvPr/>
        </p:nvSpPr>
        <p:spPr bwMode="auto">
          <a:xfrm>
            <a:off x="6994957"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3"/>
          <p:cNvSpPr>
            <a:spLocks/>
          </p:cNvSpPr>
          <p:nvPr/>
        </p:nvSpPr>
        <p:spPr bwMode="auto">
          <a:xfrm>
            <a:off x="729677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34"/>
          <p:cNvSpPr>
            <a:spLocks/>
          </p:cNvSpPr>
          <p:nvPr/>
        </p:nvSpPr>
        <p:spPr bwMode="auto">
          <a:xfrm>
            <a:off x="7296775" y="1284322"/>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0067B0"/>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5"/>
          <p:cNvSpPr>
            <a:spLocks/>
          </p:cNvSpPr>
          <p:nvPr/>
        </p:nvSpPr>
        <p:spPr bwMode="auto">
          <a:xfrm>
            <a:off x="6994957" y="1394359"/>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0067B0"/>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6"/>
          <p:cNvSpPr>
            <a:spLocks/>
          </p:cNvSpPr>
          <p:nvPr/>
        </p:nvSpPr>
        <p:spPr bwMode="auto">
          <a:xfrm>
            <a:off x="6693141" y="2231654"/>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0067B0"/>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37"/>
          <p:cNvSpPr>
            <a:spLocks/>
          </p:cNvSpPr>
          <p:nvPr/>
        </p:nvSpPr>
        <p:spPr bwMode="auto">
          <a:xfrm>
            <a:off x="6395111" y="1658700"/>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0067B0"/>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39"/>
          <p:cNvSpPr>
            <a:spLocks noEditPoints="1"/>
          </p:cNvSpPr>
          <p:nvPr/>
        </p:nvSpPr>
        <p:spPr bwMode="auto">
          <a:xfrm>
            <a:off x="1837588" y="2886954"/>
            <a:ext cx="382545" cy="388020"/>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03A9F3"/>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43"/>
          <p:cNvSpPr>
            <a:spLocks noEditPoints="1"/>
          </p:cNvSpPr>
          <p:nvPr/>
        </p:nvSpPr>
        <p:spPr bwMode="auto">
          <a:xfrm>
            <a:off x="5104458" y="2948085"/>
            <a:ext cx="329671" cy="265761"/>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03A9F3"/>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44"/>
          <p:cNvSpPr>
            <a:spLocks noEditPoints="1"/>
          </p:cNvSpPr>
          <p:nvPr/>
        </p:nvSpPr>
        <p:spPr bwMode="auto">
          <a:xfrm>
            <a:off x="3465173" y="2917427"/>
            <a:ext cx="376565" cy="328341"/>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0067B0"/>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45"/>
          <p:cNvSpPr>
            <a:spLocks noEditPoints="1"/>
          </p:cNvSpPr>
          <p:nvPr/>
        </p:nvSpPr>
        <p:spPr bwMode="auto">
          <a:xfrm>
            <a:off x="6781583" y="2908241"/>
            <a:ext cx="337714" cy="341651"/>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0067B0"/>
          </a:solidFill>
          <a:ln>
            <a:noFill/>
          </a:ln>
          <a:extLst/>
        </p:spPr>
        <p:txBody>
          <a:bodyPr vert="horz" wrap="square" lIns="72756" tIns="36378" rIns="72756" bIns="36378"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43"/>
          <p:cNvSpPr txBox="1"/>
          <p:nvPr/>
        </p:nvSpPr>
        <p:spPr>
          <a:xfrm>
            <a:off x="1255603" y="37708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45" name="TextBox 44"/>
          <p:cNvSpPr txBox="1"/>
          <p:nvPr/>
        </p:nvSpPr>
        <p:spPr>
          <a:xfrm>
            <a:off x="1514427" y="3495899"/>
            <a:ext cx="1411412" cy="219775"/>
          </a:xfrm>
          <a:prstGeom prst="rect">
            <a:avLst/>
          </a:prstGeom>
          <a:noFill/>
        </p:spPr>
        <p:txBody>
          <a:bodyPr wrap="square" lIns="72756" tIns="0" rIns="72756" bIns="0" rtlCol="0" anchor="t">
            <a:spAutoFit/>
          </a:bodyPr>
          <a:lstStyle/>
          <a:p>
            <a:r>
              <a:rPr lang="zh-CN" altLang="en-US" sz="21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46" name="TextBox 45"/>
          <p:cNvSpPr txBox="1"/>
          <p:nvPr/>
        </p:nvSpPr>
        <p:spPr>
          <a:xfrm>
            <a:off x="3078859"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47" name="TextBox 46"/>
          <p:cNvSpPr txBox="1"/>
          <p:nvPr/>
        </p:nvSpPr>
        <p:spPr>
          <a:xfrm>
            <a:off x="3251132"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48" name="TextBox 47"/>
          <p:cNvSpPr txBox="1"/>
          <p:nvPr/>
        </p:nvSpPr>
        <p:spPr>
          <a:xfrm>
            <a:off x="4662544" y="3766044"/>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49" name="TextBox 48"/>
          <p:cNvSpPr txBox="1"/>
          <p:nvPr/>
        </p:nvSpPr>
        <p:spPr>
          <a:xfrm>
            <a:off x="4829413" y="3549427"/>
            <a:ext cx="1411412" cy="219775"/>
          </a:xfrm>
          <a:prstGeom prst="rect">
            <a:avLst/>
          </a:prstGeom>
          <a:noFill/>
        </p:spPr>
        <p:txBody>
          <a:bodyPr wrap="square" lIns="72756" tIns="0" rIns="72756" bIns="0" rtlCol="0" anchor="t">
            <a:spAutoFit/>
          </a:bodyPr>
          <a:lstStyle/>
          <a:p>
            <a:r>
              <a:rPr lang="zh-CN" altLang="en-US" sz="2100" baseline="-30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50" name="TextBox 49"/>
          <p:cNvSpPr txBox="1"/>
          <p:nvPr/>
        </p:nvSpPr>
        <p:spPr>
          <a:xfrm>
            <a:off x="6396111" y="3783982"/>
            <a:ext cx="1407791" cy="938880"/>
          </a:xfrm>
          <a:prstGeom prst="rect">
            <a:avLst/>
          </a:prstGeom>
          <a:noFill/>
        </p:spPr>
        <p:txBody>
          <a:bodyPr wrap="square" lIns="72756" tIns="36378" rIns="72756" bIns="36378" rtlCol="0">
            <a:spAutoFit/>
          </a:bodyPr>
          <a:lstStyle/>
          <a:p>
            <a:pPr algn="just"/>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您的内容打在这里，或者通过复制您的文本后。您的内容打在这里，或者通过复制您的文本后。</a:t>
            </a:r>
          </a:p>
        </p:txBody>
      </p:sp>
      <p:sp>
        <p:nvSpPr>
          <p:cNvPr id="51" name="TextBox 50"/>
          <p:cNvSpPr txBox="1"/>
          <p:nvPr/>
        </p:nvSpPr>
        <p:spPr>
          <a:xfrm>
            <a:off x="6544964"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0" name="矩形 69"/>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8"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图片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600" y="140572"/>
            <a:ext cx="2108371" cy="364572"/>
          </a:xfrm>
          <a:prstGeom prst="homePlate">
            <a:avLst>
              <a:gd name="adj" fmla="val 34324"/>
            </a:avLst>
          </a:prstGeom>
        </p:spPr>
      </p:pic>
      <p:sp>
        <p:nvSpPr>
          <p:cNvPr id="79" name="TextBox 78"/>
          <p:cNvSpPr txBox="1"/>
          <p:nvPr/>
        </p:nvSpPr>
        <p:spPr>
          <a:xfrm>
            <a:off x="905793"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80" name="图片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3471" y="144448"/>
            <a:ext cx="254645" cy="364572"/>
          </a:xfrm>
          <a:prstGeom prst="chevron">
            <a:avLst/>
          </a:prstGeom>
        </p:spPr>
      </p:pic>
      <p:sp>
        <p:nvSpPr>
          <p:cNvPr id="6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69425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p:tgtEl>
                                          <p:spTgt spid="79"/>
                                        </p:tgtEl>
                                        <p:attrNameLst>
                                          <p:attrName>ppt_x</p:attrName>
                                        </p:attrNameLst>
                                      </p:cBhvr>
                                      <p:tavLst>
                                        <p:tav tm="0">
                                          <p:val>
                                            <p:strVal val="#ppt_x-#ppt_w*1.125000"/>
                                          </p:val>
                                        </p:tav>
                                        <p:tav tm="100000">
                                          <p:val>
                                            <p:strVal val="#ppt_x"/>
                                          </p:val>
                                        </p:tav>
                                      </p:tavLst>
                                    </p:anim>
                                    <p:animEffect transition="in" filter="wipe(right)">
                                      <p:cBhvr>
                                        <p:cTn id="8" dur="500"/>
                                        <p:tgtEl>
                                          <p:spTgt spid="79"/>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strips(downLeft)">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par>
                                <p:cTn id="18" presetID="10" presetClass="entr" presetSubtype="0" fill="hold" nodeType="withEffect">
                                  <p:stCondLst>
                                    <p:cond delay="30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500"/>
                                        <p:tgtEl>
                                          <p:spTgt spid="55"/>
                                        </p:tgtEl>
                                      </p:cBhvr>
                                    </p:animEffect>
                                  </p:childTnLst>
                                </p:cTn>
                              </p:par>
                              <p:par>
                                <p:cTn id="21" presetID="10" presetClass="entr" presetSubtype="0" fill="hold" nodeType="withEffect">
                                  <p:stCondLst>
                                    <p:cond delay="60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par>
                                <p:cTn id="24" presetID="10" presetClass="entr" presetSubtype="0" fill="hold" nodeType="withEffect">
                                  <p:stCondLst>
                                    <p:cond delay="90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par>
                          <p:cTn id="27" fill="hold">
                            <p:stCondLst>
                              <p:cond delay="1400"/>
                            </p:stCondLst>
                            <p:childTnLst>
                              <p:par>
                                <p:cTn id="28" presetID="45"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anim calcmode="lin" valueType="num">
                                      <p:cBhvr>
                                        <p:cTn id="31" dur="500" fill="hold"/>
                                        <p:tgtEl>
                                          <p:spTgt spid="37"/>
                                        </p:tgtEl>
                                        <p:attrNameLst>
                                          <p:attrName>ppt_w</p:attrName>
                                        </p:attrNameLst>
                                      </p:cBhvr>
                                      <p:tavLst>
                                        <p:tav tm="0" fmla="#ppt_w*sin(2.5*pi*$)">
                                          <p:val>
                                            <p:fltVal val="0"/>
                                          </p:val>
                                        </p:tav>
                                        <p:tav tm="100000">
                                          <p:val>
                                            <p:fltVal val="1"/>
                                          </p:val>
                                        </p:tav>
                                      </p:tavLst>
                                    </p:anim>
                                    <p:anim calcmode="lin" valueType="num">
                                      <p:cBhvr>
                                        <p:cTn id="32" dur="500" fill="hold"/>
                                        <p:tgtEl>
                                          <p:spTgt spid="37"/>
                                        </p:tgtEl>
                                        <p:attrNameLst>
                                          <p:attrName>ppt_h</p:attrName>
                                        </p:attrNameLst>
                                      </p:cBhvr>
                                      <p:tavLst>
                                        <p:tav tm="0">
                                          <p:val>
                                            <p:strVal val="#ppt_h"/>
                                          </p:val>
                                        </p:tav>
                                        <p:tav tm="100000">
                                          <p:val>
                                            <p:strVal val="#ppt_h"/>
                                          </p:val>
                                        </p:tav>
                                      </p:tavLst>
                                    </p:anim>
                                  </p:childTnLst>
                                </p:cTn>
                              </p:par>
                            </p:childTnLst>
                          </p:cTn>
                        </p:par>
                        <p:par>
                          <p:cTn id="33" fill="hold">
                            <p:stCondLst>
                              <p:cond delay="1900"/>
                            </p:stCondLst>
                            <p:childTnLst>
                              <p:par>
                                <p:cTn id="34" presetID="47"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1000"/>
                                        <p:tgtEl>
                                          <p:spTgt spid="45"/>
                                        </p:tgtEl>
                                      </p:cBhvr>
                                    </p:animEffect>
                                    <p:anim calcmode="lin" valueType="num">
                                      <p:cBhvr>
                                        <p:cTn id="37" dur="1000" fill="hold"/>
                                        <p:tgtEl>
                                          <p:spTgt spid="45"/>
                                        </p:tgtEl>
                                        <p:attrNameLst>
                                          <p:attrName>ppt_x</p:attrName>
                                        </p:attrNameLst>
                                      </p:cBhvr>
                                      <p:tavLst>
                                        <p:tav tm="0">
                                          <p:val>
                                            <p:strVal val="#ppt_x"/>
                                          </p:val>
                                        </p:tav>
                                        <p:tav tm="100000">
                                          <p:val>
                                            <p:strVal val="#ppt_x"/>
                                          </p:val>
                                        </p:tav>
                                      </p:tavLst>
                                    </p:anim>
                                    <p:anim calcmode="lin" valueType="num">
                                      <p:cBhvr>
                                        <p:cTn id="38" dur="1000" fill="hold"/>
                                        <p:tgtEl>
                                          <p:spTgt spid="45"/>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1000"/>
                                        <p:tgtEl>
                                          <p:spTgt spid="44"/>
                                        </p:tgtEl>
                                      </p:cBhvr>
                                    </p:animEffect>
                                    <p:anim calcmode="lin" valueType="num">
                                      <p:cBhvr>
                                        <p:cTn id="42" dur="1000" fill="hold"/>
                                        <p:tgtEl>
                                          <p:spTgt spid="44"/>
                                        </p:tgtEl>
                                        <p:attrNameLst>
                                          <p:attrName>ppt_x</p:attrName>
                                        </p:attrNameLst>
                                      </p:cBhvr>
                                      <p:tavLst>
                                        <p:tav tm="0">
                                          <p:val>
                                            <p:strVal val="#ppt_x"/>
                                          </p:val>
                                        </p:tav>
                                        <p:tav tm="100000">
                                          <p:val>
                                            <p:strVal val="#ppt_x"/>
                                          </p:val>
                                        </p:tav>
                                      </p:tavLst>
                                    </p:anim>
                                    <p:anim calcmode="lin" valueType="num">
                                      <p:cBhvr>
                                        <p:cTn id="43" dur="1000" fill="hold"/>
                                        <p:tgtEl>
                                          <p:spTgt spid="44"/>
                                        </p:tgtEl>
                                        <p:attrNameLst>
                                          <p:attrName>ppt_y</p:attrName>
                                        </p:attrNameLst>
                                      </p:cBhvr>
                                      <p:tavLst>
                                        <p:tav tm="0">
                                          <p:val>
                                            <p:strVal val="#ppt_y-.1"/>
                                          </p:val>
                                        </p:tav>
                                        <p:tav tm="100000">
                                          <p:val>
                                            <p:strVal val="#ppt_y"/>
                                          </p:val>
                                        </p:tav>
                                      </p:tavLst>
                                    </p:anim>
                                  </p:childTnLst>
                                </p:cTn>
                              </p:par>
                              <p:par>
                                <p:cTn id="44" presetID="22" presetClass="entr" presetSubtype="4"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00"/>
                                        <p:tgtEl>
                                          <p:spTgt spid="4"/>
                                        </p:tgtEl>
                                      </p:cBhvr>
                                    </p:animEffect>
                                  </p:childTnLst>
                                </p:cTn>
                              </p:par>
                              <p:par>
                                <p:cTn id="47" presetID="22" presetClass="entr" presetSubtype="4" fill="hold" grpId="0" nodeType="withEffect">
                                  <p:stCondLst>
                                    <p:cond delay="20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40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60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par>
                          <p:cTn id="56" fill="hold">
                            <p:stCondLst>
                              <p:cond delay="3000"/>
                            </p:stCondLst>
                            <p:childTnLst>
                              <p:par>
                                <p:cTn id="57" presetID="22" presetClass="entr" presetSubtype="4"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45"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anim calcmode="lin" valueType="num">
                                      <p:cBhvr>
                                        <p:cTn id="72" dur="500" fill="hold"/>
                                        <p:tgtEl>
                                          <p:spTgt spid="42"/>
                                        </p:tgtEl>
                                        <p:attrNameLst>
                                          <p:attrName>ppt_w</p:attrName>
                                        </p:attrNameLst>
                                      </p:cBhvr>
                                      <p:tavLst>
                                        <p:tav tm="0" fmla="#ppt_w*sin(2.5*pi*$)">
                                          <p:val>
                                            <p:fltVal val="0"/>
                                          </p:val>
                                        </p:tav>
                                        <p:tav tm="100000">
                                          <p:val>
                                            <p:fltVal val="1"/>
                                          </p:val>
                                        </p:tav>
                                      </p:tavLst>
                                    </p:anim>
                                    <p:anim calcmode="lin" valueType="num">
                                      <p:cBhvr>
                                        <p:cTn id="73" dur="500" fill="hold"/>
                                        <p:tgtEl>
                                          <p:spTgt spid="42"/>
                                        </p:tgtEl>
                                        <p:attrNameLst>
                                          <p:attrName>ppt_h</p:attrName>
                                        </p:attrNameLst>
                                      </p:cBhvr>
                                      <p:tavLst>
                                        <p:tav tm="0">
                                          <p:val>
                                            <p:strVal val="#ppt_h"/>
                                          </p:val>
                                        </p:tav>
                                        <p:tav tm="100000">
                                          <p:val>
                                            <p:strVal val="#ppt_h"/>
                                          </p:val>
                                        </p:tav>
                                      </p:tavLst>
                                    </p:anim>
                                  </p:childTnLst>
                                </p:cTn>
                              </p:par>
                            </p:childTnLst>
                          </p:cTn>
                        </p:par>
                        <p:par>
                          <p:cTn id="74" fill="hold">
                            <p:stCondLst>
                              <p:cond delay="3500"/>
                            </p:stCondLst>
                            <p:childTnLst>
                              <p:par>
                                <p:cTn id="75" presetID="47" presetClass="entr" presetSubtype="0" fill="hold" grpId="0"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1000"/>
                                        <p:tgtEl>
                                          <p:spTgt spid="47"/>
                                        </p:tgtEl>
                                      </p:cBhvr>
                                    </p:animEffect>
                                    <p:anim calcmode="lin" valueType="num">
                                      <p:cBhvr>
                                        <p:cTn id="78" dur="1000" fill="hold"/>
                                        <p:tgtEl>
                                          <p:spTgt spid="47"/>
                                        </p:tgtEl>
                                        <p:attrNameLst>
                                          <p:attrName>ppt_x</p:attrName>
                                        </p:attrNameLst>
                                      </p:cBhvr>
                                      <p:tavLst>
                                        <p:tav tm="0">
                                          <p:val>
                                            <p:strVal val="#ppt_x"/>
                                          </p:val>
                                        </p:tav>
                                        <p:tav tm="100000">
                                          <p:val>
                                            <p:strVal val="#ppt_x"/>
                                          </p:val>
                                        </p:tav>
                                      </p:tavLst>
                                    </p:anim>
                                    <p:anim calcmode="lin" valueType="num">
                                      <p:cBhvr>
                                        <p:cTn id="79" dur="1000" fill="hold"/>
                                        <p:tgtEl>
                                          <p:spTgt spid="47"/>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1000"/>
                                        <p:tgtEl>
                                          <p:spTgt spid="46"/>
                                        </p:tgtEl>
                                      </p:cBhvr>
                                    </p:animEffect>
                                    <p:anim calcmode="lin" valueType="num">
                                      <p:cBhvr>
                                        <p:cTn id="83" dur="1000" fill="hold"/>
                                        <p:tgtEl>
                                          <p:spTgt spid="46"/>
                                        </p:tgtEl>
                                        <p:attrNameLst>
                                          <p:attrName>ppt_x</p:attrName>
                                        </p:attrNameLst>
                                      </p:cBhvr>
                                      <p:tavLst>
                                        <p:tav tm="0">
                                          <p:val>
                                            <p:strVal val="#ppt_x"/>
                                          </p:val>
                                        </p:tav>
                                        <p:tav tm="100000">
                                          <p:val>
                                            <p:strVal val="#ppt_x"/>
                                          </p:val>
                                        </p:tav>
                                      </p:tavLst>
                                    </p:anim>
                                    <p:anim calcmode="lin" valueType="num">
                                      <p:cBhvr>
                                        <p:cTn id="84" dur="1000" fill="hold"/>
                                        <p:tgtEl>
                                          <p:spTgt spid="46"/>
                                        </p:tgtEl>
                                        <p:attrNameLst>
                                          <p:attrName>ppt_y</p:attrName>
                                        </p:attrNameLst>
                                      </p:cBhvr>
                                      <p:tavLst>
                                        <p:tav tm="0">
                                          <p:val>
                                            <p:strVal val="#ppt_y-.1"/>
                                          </p:val>
                                        </p:tav>
                                        <p:tav tm="100000">
                                          <p:val>
                                            <p:strVal val="#ppt_y"/>
                                          </p:val>
                                        </p:tav>
                                      </p:tavLst>
                                    </p:anim>
                                  </p:childTnLst>
                                </p:cTn>
                              </p:par>
                              <p:par>
                                <p:cTn id="85" presetID="22" presetClass="entr" presetSubtype="4"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00"/>
                                        <p:tgtEl>
                                          <p:spTgt spid="12"/>
                                        </p:tgtEl>
                                      </p:cBhvr>
                                    </p:animEffect>
                                  </p:childTnLst>
                                </p:cTn>
                              </p:par>
                              <p:par>
                                <p:cTn id="88" presetID="22" presetClass="entr" presetSubtype="4" fill="hold" grpId="0" nodeType="withEffect">
                                  <p:stCondLst>
                                    <p:cond delay="200"/>
                                  </p:stCondLst>
                                  <p:childTnLst>
                                    <p:set>
                                      <p:cBhvr>
                                        <p:cTn id="89" dur="1" fill="hold">
                                          <p:stCondLst>
                                            <p:cond delay="0"/>
                                          </p:stCondLst>
                                        </p:cTn>
                                        <p:tgtEl>
                                          <p:spTgt spid="13"/>
                                        </p:tgtEl>
                                        <p:attrNameLst>
                                          <p:attrName>style.visibility</p:attrName>
                                        </p:attrNameLst>
                                      </p:cBhvr>
                                      <p:to>
                                        <p:strVal val="visible"/>
                                      </p:to>
                                    </p:set>
                                    <p:animEffect transition="in" filter="wipe(down)">
                                      <p:cBhvr>
                                        <p:cTn id="90" dur="500"/>
                                        <p:tgtEl>
                                          <p:spTgt spid="13"/>
                                        </p:tgtEl>
                                      </p:cBhvr>
                                    </p:animEffect>
                                  </p:childTnLst>
                                </p:cTn>
                              </p:par>
                              <p:par>
                                <p:cTn id="91" presetID="22" presetClass="entr" presetSubtype="4" fill="hold" grpId="0" nodeType="withEffect">
                                  <p:stCondLst>
                                    <p:cond delay="400"/>
                                  </p:stCondLst>
                                  <p:childTnLst>
                                    <p:set>
                                      <p:cBhvr>
                                        <p:cTn id="92" dur="1" fill="hold">
                                          <p:stCondLst>
                                            <p:cond delay="0"/>
                                          </p:stCondLst>
                                        </p:cTn>
                                        <p:tgtEl>
                                          <p:spTgt spid="14"/>
                                        </p:tgtEl>
                                        <p:attrNameLst>
                                          <p:attrName>style.visibility</p:attrName>
                                        </p:attrNameLst>
                                      </p:cBhvr>
                                      <p:to>
                                        <p:strVal val="visible"/>
                                      </p:to>
                                    </p:set>
                                    <p:animEffect transition="in" filter="wipe(down)">
                                      <p:cBhvr>
                                        <p:cTn id="93" dur="500"/>
                                        <p:tgtEl>
                                          <p:spTgt spid="14"/>
                                        </p:tgtEl>
                                      </p:cBhvr>
                                    </p:animEffect>
                                  </p:childTnLst>
                                </p:cTn>
                              </p:par>
                              <p:par>
                                <p:cTn id="94" presetID="22" presetClass="entr" presetSubtype="4" fill="hold" grpId="0" nodeType="withEffect">
                                  <p:stCondLst>
                                    <p:cond delay="600"/>
                                  </p:stCondLst>
                                  <p:childTnLst>
                                    <p:set>
                                      <p:cBhvr>
                                        <p:cTn id="95" dur="1" fill="hold">
                                          <p:stCondLst>
                                            <p:cond delay="0"/>
                                          </p:stCondLst>
                                        </p:cTn>
                                        <p:tgtEl>
                                          <p:spTgt spid="15"/>
                                        </p:tgtEl>
                                        <p:attrNameLst>
                                          <p:attrName>style.visibility</p:attrName>
                                        </p:attrNameLst>
                                      </p:cBhvr>
                                      <p:to>
                                        <p:strVal val="visible"/>
                                      </p:to>
                                    </p:set>
                                    <p:animEffect transition="in" filter="wipe(down)">
                                      <p:cBhvr>
                                        <p:cTn id="96" dur="500"/>
                                        <p:tgtEl>
                                          <p:spTgt spid="15"/>
                                        </p:tgtEl>
                                      </p:cBhvr>
                                    </p:animEffect>
                                  </p:childTnLst>
                                </p:cTn>
                              </p:par>
                            </p:childTnLst>
                          </p:cTn>
                        </p:par>
                        <p:par>
                          <p:cTn id="97" fill="hold">
                            <p:stCondLst>
                              <p:cond delay="4600"/>
                            </p:stCondLst>
                            <p:childTnLst>
                              <p:par>
                                <p:cTn id="98" presetID="22" presetClass="entr" presetSubtype="4" fill="hold" grpId="0" nodeType="after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down)">
                                      <p:cBhvr>
                                        <p:cTn id="100" dur="500"/>
                                        <p:tgtEl>
                                          <p:spTgt spid="16"/>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down)">
                                      <p:cBhvr>
                                        <p:cTn id="103" dur="500"/>
                                        <p:tgtEl>
                                          <p:spTgt spid="17"/>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down)">
                                      <p:cBhvr>
                                        <p:cTn id="106" dur="500"/>
                                        <p:tgtEl>
                                          <p:spTgt spid="18"/>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wipe(down)">
                                      <p:cBhvr>
                                        <p:cTn id="109" dur="500"/>
                                        <p:tgtEl>
                                          <p:spTgt spid="19"/>
                                        </p:tgtEl>
                                      </p:cBhvr>
                                    </p:animEffect>
                                  </p:childTnLst>
                                </p:cTn>
                              </p:par>
                              <p:par>
                                <p:cTn id="110" presetID="45"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anim calcmode="lin" valueType="num">
                                      <p:cBhvr>
                                        <p:cTn id="113" dur="500" fill="hold"/>
                                        <p:tgtEl>
                                          <p:spTgt spid="41"/>
                                        </p:tgtEl>
                                        <p:attrNameLst>
                                          <p:attrName>ppt_w</p:attrName>
                                        </p:attrNameLst>
                                      </p:cBhvr>
                                      <p:tavLst>
                                        <p:tav tm="0" fmla="#ppt_w*sin(2.5*pi*$)">
                                          <p:val>
                                            <p:fltVal val="0"/>
                                          </p:val>
                                        </p:tav>
                                        <p:tav tm="100000">
                                          <p:val>
                                            <p:fltVal val="1"/>
                                          </p:val>
                                        </p:tav>
                                      </p:tavLst>
                                    </p:anim>
                                    <p:anim calcmode="lin" valueType="num">
                                      <p:cBhvr>
                                        <p:cTn id="114" dur="500" fill="hold"/>
                                        <p:tgtEl>
                                          <p:spTgt spid="41"/>
                                        </p:tgtEl>
                                        <p:attrNameLst>
                                          <p:attrName>ppt_h</p:attrName>
                                        </p:attrNameLst>
                                      </p:cBhvr>
                                      <p:tavLst>
                                        <p:tav tm="0">
                                          <p:val>
                                            <p:strVal val="#ppt_h"/>
                                          </p:val>
                                        </p:tav>
                                        <p:tav tm="100000">
                                          <p:val>
                                            <p:strVal val="#ppt_h"/>
                                          </p:val>
                                        </p:tav>
                                      </p:tavLst>
                                    </p:anim>
                                  </p:childTnLst>
                                </p:cTn>
                              </p:par>
                            </p:childTnLst>
                          </p:cTn>
                        </p:par>
                        <p:par>
                          <p:cTn id="115" fill="hold">
                            <p:stCondLst>
                              <p:cond delay="5100"/>
                            </p:stCondLst>
                            <p:childTnLst>
                              <p:par>
                                <p:cTn id="116" presetID="47" presetClass="entr" presetSubtype="0" fill="hold" grpId="0" nodeType="after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fade">
                                      <p:cBhvr>
                                        <p:cTn id="118" dur="1000"/>
                                        <p:tgtEl>
                                          <p:spTgt spid="49"/>
                                        </p:tgtEl>
                                      </p:cBhvr>
                                    </p:animEffect>
                                    <p:anim calcmode="lin" valueType="num">
                                      <p:cBhvr>
                                        <p:cTn id="119" dur="1000" fill="hold"/>
                                        <p:tgtEl>
                                          <p:spTgt spid="49"/>
                                        </p:tgtEl>
                                        <p:attrNameLst>
                                          <p:attrName>ppt_x</p:attrName>
                                        </p:attrNameLst>
                                      </p:cBhvr>
                                      <p:tavLst>
                                        <p:tav tm="0">
                                          <p:val>
                                            <p:strVal val="#ppt_x"/>
                                          </p:val>
                                        </p:tav>
                                        <p:tav tm="100000">
                                          <p:val>
                                            <p:strVal val="#ppt_x"/>
                                          </p:val>
                                        </p:tav>
                                      </p:tavLst>
                                    </p:anim>
                                    <p:anim calcmode="lin" valueType="num">
                                      <p:cBhvr>
                                        <p:cTn id="120" dur="1000" fill="hold"/>
                                        <p:tgtEl>
                                          <p:spTgt spid="49"/>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Effect transition="in" filter="fade">
                                      <p:cBhvr>
                                        <p:cTn id="123" dur="1000"/>
                                        <p:tgtEl>
                                          <p:spTgt spid="48"/>
                                        </p:tgtEl>
                                      </p:cBhvr>
                                    </p:animEffect>
                                    <p:anim calcmode="lin" valueType="num">
                                      <p:cBhvr>
                                        <p:cTn id="124" dur="1000" fill="hold"/>
                                        <p:tgtEl>
                                          <p:spTgt spid="48"/>
                                        </p:tgtEl>
                                        <p:attrNameLst>
                                          <p:attrName>ppt_x</p:attrName>
                                        </p:attrNameLst>
                                      </p:cBhvr>
                                      <p:tavLst>
                                        <p:tav tm="0">
                                          <p:val>
                                            <p:strVal val="#ppt_x"/>
                                          </p:val>
                                        </p:tav>
                                        <p:tav tm="100000">
                                          <p:val>
                                            <p:strVal val="#ppt_x"/>
                                          </p:val>
                                        </p:tav>
                                      </p:tavLst>
                                    </p:anim>
                                    <p:anim calcmode="lin" valueType="num">
                                      <p:cBhvr>
                                        <p:cTn id="125" dur="1000" fill="hold"/>
                                        <p:tgtEl>
                                          <p:spTgt spid="48"/>
                                        </p:tgtEl>
                                        <p:attrNameLst>
                                          <p:attrName>ppt_y</p:attrName>
                                        </p:attrNameLst>
                                      </p:cBhvr>
                                      <p:tavLst>
                                        <p:tav tm="0">
                                          <p:val>
                                            <p:strVal val="#ppt_y-.1"/>
                                          </p:val>
                                        </p:tav>
                                        <p:tav tm="100000">
                                          <p:val>
                                            <p:strVal val="#ppt_y"/>
                                          </p:val>
                                        </p:tav>
                                      </p:tavLst>
                                    </p:anim>
                                  </p:childTnLst>
                                </p:cTn>
                              </p:par>
                              <p:par>
                                <p:cTn id="126" presetID="22" presetClass="entr" presetSubtype="4" fill="hold" grpId="0" nodeType="with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wipe(down)">
                                      <p:cBhvr>
                                        <p:cTn id="128" dur="500"/>
                                        <p:tgtEl>
                                          <p:spTgt spid="20"/>
                                        </p:tgtEl>
                                      </p:cBhvr>
                                    </p:animEffect>
                                  </p:childTnLst>
                                </p:cTn>
                              </p:par>
                              <p:par>
                                <p:cTn id="129" presetID="22" presetClass="entr" presetSubtype="4" fill="hold" grpId="0" nodeType="withEffect">
                                  <p:stCondLst>
                                    <p:cond delay="200"/>
                                  </p:stCondLst>
                                  <p:childTnLst>
                                    <p:set>
                                      <p:cBhvr>
                                        <p:cTn id="130" dur="1" fill="hold">
                                          <p:stCondLst>
                                            <p:cond delay="0"/>
                                          </p:stCondLst>
                                        </p:cTn>
                                        <p:tgtEl>
                                          <p:spTgt spid="21"/>
                                        </p:tgtEl>
                                        <p:attrNameLst>
                                          <p:attrName>style.visibility</p:attrName>
                                        </p:attrNameLst>
                                      </p:cBhvr>
                                      <p:to>
                                        <p:strVal val="visible"/>
                                      </p:to>
                                    </p:set>
                                    <p:animEffect transition="in" filter="wipe(down)">
                                      <p:cBhvr>
                                        <p:cTn id="131" dur="500"/>
                                        <p:tgtEl>
                                          <p:spTgt spid="21"/>
                                        </p:tgtEl>
                                      </p:cBhvr>
                                    </p:animEffect>
                                  </p:childTnLst>
                                </p:cTn>
                              </p:par>
                              <p:par>
                                <p:cTn id="132" presetID="22" presetClass="entr" presetSubtype="4" fill="hold" grpId="0" nodeType="withEffect">
                                  <p:stCondLst>
                                    <p:cond delay="400"/>
                                  </p:stCondLst>
                                  <p:childTnLst>
                                    <p:set>
                                      <p:cBhvr>
                                        <p:cTn id="133" dur="1" fill="hold">
                                          <p:stCondLst>
                                            <p:cond delay="0"/>
                                          </p:stCondLst>
                                        </p:cTn>
                                        <p:tgtEl>
                                          <p:spTgt spid="22"/>
                                        </p:tgtEl>
                                        <p:attrNameLst>
                                          <p:attrName>style.visibility</p:attrName>
                                        </p:attrNameLst>
                                      </p:cBhvr>
                                      <p:to>
                                        <p:strVal val="visible"/>
                                      </p:to>
                                    </p:set>
                                    <p:animEffect transition="in" filter="wipe(down)">
                                      <p:cBhvr>
                                        <p:cTn id="134" dur="500"/>
                                        <p:tgtEl>
                                          <p:spTgt spid="22"/>
                                        </p:tgtEl>
                                      </p:cBhvr>
                                    </p:animEffect>
                                  </p:childTnLst>
                                </p:cTn>
                              </p:par>
                              <p:par>
                                <p:cTn id="135" presetID="22" presetClass="entr" presetSubtype="4" fill="hold" grpId="0" nodeType="withEffect">
                                  <p:stCondLst>
                                    <p:cond delay="600"/>
                                  </p:stCondLst>
                                  <p:childTnLst>
                                    <p:set>
                                      <p:cBhvr>
                                        <p:cTn id="136" dur="1" fill="hold">
                                          <p:stCondLst>
                                            <p:cond delay="0"/>
                                          </p:stCondLst>
                                        </p:cTn>
                                        <p:tgtEl>
                                          <p:spTgt spid="23"/>
                                        </p:tgtEl>
                                        <p:attrNameLst>
                                          <p:attrName>style.visibility</p:attrName>
                                        </p:attrNameLst>
                                      </p:cBhvr>
                                      <p:to>
                                        <p:strVal val="visible"/>
                                      </p:to>
                                    </p:set>
                                    <p:animEffect transition="in" filter="wipe(down)">
                                      <p:cBhvr>
                                        <p:cTn id="137" dur="500"/>
                                        <p:tgtEl>
                                          <p:spTgt spid="23"/>
                                        </p:tgtEl>
                                      </p:cBhvr>
                                    </p:animEffect>
                                  </p:childTnLst>
                                </p:cTn>
                              </p:par>
                            </p:childTnLst>
                          </p:cTn>
                        </p:par>
                        <p:par>
                          <p:cTn id="138" fill="hold">
                            <p:stCondLst>
                              <p:cond delay="6200"/>
                            </p:stCondLst>
                            <p:childTnLst>
                              <p:par>
                                <p:cTn id="139" presetID="22" presetClass="entr" presetSubtype="4" fill="hold" grpId="0" nodeType="after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wipe(down)">
                                      <p:cBhvr>
                                        <p:cTn id="141" dur="500"/>
                                        <p:tgtEl>
                                          <p:spTgt spid="27"/>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wipe(down)">
                                      <p:cBhvr>
                                        <p:cTn id="144" dur="500"/>
                                        <p:tgtEl>
                                          <p:spTgt spid="26"/>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25"/>
                                        </p:tgtEl>
                                        <p:attrNameLst>
                                          <p:attrName>style.visibility</p:attrName>
                                        </p:attrNameLst>
                                      </p:cBhvr>
                                      <p:to>
                                        <p:strVal val="visible"/>
                                      </p:to>
                                    </p:set>
                                    <p:animEffect transition="in" filter="wipe(down)">
                                      <p:cBhvr>
                                        <p:cTn id="147" dur="500"/>
                                        <p:tgtEl>
                                          <p:spTgt spid="25"/>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Effect transition="in" filter="wipe(down)">
                                      <p:cBhvr>
                                        <p:cTn id="150" dur="500"/>
                                        <p:tgtEl>
                                          <p:spTgt spid="24"/>
                                        </p:tgtEl>
                                      </p:cBhvr>
                                    </p:animEffect>
                                  </p:childTnLst>
                                </p:cTn>
                              </p:par>
                              <p:par>
                                <p:cTn id="151" presetID="45" presetClass="entr" presetSubtype="0" fill="hold" grpId="0" nodeType="withEffect">
                                  <p:stCondLst>
                                    <p:cond delay="0"/>
                                  </p:stCondLst>
                                  <p:childTnLst>
                                    <p:set>
                                      <p:cBhvr>
                                        <p:cTn id="152" dur="1" fill="hold">
                                          <p:stCondLst>
                                            <p:cond delay="0"/>
                                          </p:stCondLst>
                                        </p:cTn>
                                        <p:tgtEl>
                                          <p:spTgt spid="43"/>
                                        </p:tgtEl>
                                        <p:attrNameLst>
                                          <p:attrName>style.visibility</p:attrName>
                                        </p:attrNameLst>
                                      </p:cBhvr>
                                      <p:to>
                                        <p:strVal val="visible"/>
                                      </p:to>
                                    </p:set>
                                    <p:animEffect transition="in" filter="fade">
                                      <p:cBhvr>
                                        <p:cTn id="153" dur="500"/>
                                        <p:tgtEl>
                                          <p:spTgt spid="43"/>
                                        </p:tgtEl>
                                      </p:cBhvr>
                                    </p:animEffect>
                                    <p:anim calcmode="lin" valueType="num">
                                      <p:cBhvr>
                                        <p:cTn id="154" dur="500" fill="hold"/>
                                        <p:tgtEl>
                                          <p:spTgt spid="43"/>
                                        </p:tgtEl>
                                        <p:attrNameLst>
                                          <p:attrName>ppt_w</p:attrName>
                                        </p:attrNameLst>
                                      </p:cBhvr>
                                      <p:tavLst>
                                        <p:tav tm="0" fmla="#ppt_w*sin(2.5*pi*$)">
                                          <p:val>
                                            <p:fltVal val="0"/>
                                          </p:val>
                                        </p:tav>
                                        <p:tav tm="100000">
                                          <p:val>
                                            <p:fltVal val="1"/>
                                          </p:val>
                                        </p:tav>
                                      </p:tavLst>
                                    </p:anim>
                                    <p:anim calcmode="lin" valueType="num">
                                      <p:cBhvr>
                                        <p:cTn id="155" dur="500" fill="hold"/>
                                        <p:tgtEl>
                                          <p:spTgt spid="43"/>
                                        </p:tgtEl>
                                        <p:attrNameLst>
                                          <p:attrName>ppt_h</p:attrName>
                                        </p:attrNameLst>
                                      </p:cBhvr>
                                      <p:tavLst>
                                        <p:tav tm="0">
                                          <p:val>
                                            <p:strVal val="#ppt_h"/>
                                          </p:val>
                                        </p:tav>
                                        <p:tav tm="100000">
                                          <p:val>
                                            <p:strVal val="#ppt_h"/>
                                          </p:val>
                                        </p:tav>
                                      </p:tavLst>
                                    </p:anim>
                                  </p:childTnLst>
                                </p:cTn>
                              </p:par>
                            </p:childTnLst>
                          </p:cTn>
                        </p:par>
                        <p:par>
                          <p:cTn id="156" fill="hold">
                            <p:stCondLst>
                              <p:cond delay="6700"/>
                            </p:stCondLst>
                            <p:childTnLst>
                              <p:par>
                                <p:cTn id="157" presetID="47" presetClass="entr" presetSubtype="0" fill="hold" grpId="0" nodeType="afterEffect">
                                  <p:stCondLst>
                                    <p:cond delay="0"/>
                                  </p:stCondLst>
                                  <p:childTnLst>
                                    <p:set>
                                      <p:cBhvr>
                                        <p:cTn id="158" dur="1" fill="hold">
                                          <p:stCondLst>
                                            <p:cond delay="0"/>
                                          </p:stCondLst>
                                        </p:cTn>
                                        <p:tgtEl>
                                          <p:spTgt spid="51"/>
                                        </p:tgtEl>
                                        <p:attrNameLst>
                                          <p:attrName>style.visibility</p:attrName>
                                        </p:attrNameLst>
                                      </p:cBhvr>
                                      <p:to>
                                        <p:strVal val="visible"/>
                                      </p:to>
                                    </p:set>
                                    <p:animEffect transition="in" filter="fade">
                                      <p:cBhvr>
                                        <p:cTn id="159" dur="1000"/>
                                        <p:tgtEl>
                                          <p:spTgt spid="51"/>
                                        </p:tgtEl>
                                      </p:cBhvr>
                                    </p:animEffect>
                                    <p:anim calcmode="lin" valueType="num">
                                      <p:cBhvr>
                                        <p:cTn id="160" dur="1000" fill="hold"/>
                                        <p:tgtEl>
                                          <p:spTgt spid="51"/>
                                        </p:tgtEl>
                                        <p:attrNameLst>
                                          <p:attrName>ppt_x</p:attrName>
                                        </p:attrNameLst>
                                      </p:cBhvr>
                                      <p:tavLst>
                                        <p:tav tm="0">
                                          <p:val>
                                            <p:strVal val="#ppt_x"/>
                                          </p:val>
                                        </p:tav>
                                        <p:tav tm="100000">
                                          <p:val>
                                            <p:strVal val="#ppt_x"/>
                                          </p:val>
                                        </p:tav>
                                      </p:tavLst>
                                    </p:anim>
                                    <p:anim calcmode="lin" valueType="num">
                                      <p:cBhvr>
                                        <p:cTn id="161" dur="1000" fill="hold"/>
                                        <p:tgtEl>
                                          <p:spTgt spid="5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fade">
                                      <p:cBhvr>
                                        <p:cTn id="164" dur="1000"/>
                                        <p:tgtEl>
                                          <p:spTgt spid="50"/>
                                        </p:tgtEl>
                                      </p:cBhvr>
                                    </p:animEffect>
                                    <p:anim calcmode="lin" valueType="num">
                                      <p:cBhvr>
                                        <p:cTn id="165" dur="1000" fill="hold"/>
                                        <p:tgtEl>
                                          <p:spTgt spid="50"/>
                                        </p:tgtEl>
                                        <p:attrNameLst>
                                          <p:attrName>ppt_x</p:attrName>
                                        </p:attrNameLst>
                                      </p:cBhvr>
                                      <p:tavLst>
                                        <p:tav tm="0">
                                          <p:val>
                                            <p:strVal val="#ppt_x"/>
                                          </p:val>
                                        </p:tav>
                                        <p:tav tm="100000">
                                          <p:val>
                                            <p:strVal val="#ppt_x"/>
                                          </p:val>
                                        </p:tav>
                                      </p:tavLst>
                                    </p:anim>
                                    <p:anim calcmode="lin" valueType="num">
                                      <p:cBhvr>
                                        <p:cTn id="166" dur="1000" fill="hold"/>
                                        <p:tgtEl>
                                          <p:spTgt spid="5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animEffect transition="in" filter="wipe(down)">
                                      <p:cBhvr>
                                        <p:cTn id="169" dur="500"/>
                                        <p:tgtEl>
                                          <p:spTgt spid="2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9"/>
                                        </p:tgtEl>
                                        <p:attrNameLst>
                                          <p:attrName>style.visibility</p:attrName>
                                        </p:attrNameLst>
                                      </p:cBhvr>
                                      <p:to>
                                        <p:strVal val="visible"/>
                                      </p:to>
                                    </p:set>
                                    <p:animEffect transition="in" filter="wipe(down)">
                                      <p:cBhvr>
                                        <p:cTn id="172" dur="500"/>
                                        <p:tgtEl>
                                          <p:spTgt spid="2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0"/>
                                        </p:tgtEl>
                                        <p:attrNameLst>
                                          <p:attrName>style.visibility</p:attrName>
                                        </p:attrNameLst>
                                      </p:cBhvr>
                                      <p:to>
                                        <p:strVal val="visible"/>
                                      </p:to>
                                    </p:set>
                                    <p:animEffect transition="in" filter="wipe(down)">
                                      <p:cBhvr>
                                        <p:cTn id="175" dur="500"/>
                                        <p:tgtEl>
                                          <p:spTgt spid="3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1"/>
                                        </p:tgtEl>
                                        <p:attrNameLst>
                                          <p:attrName>style.visibility</p:attrName>
                                        </p:attrNameLst>
                                      </p:cBhvr>
                                      <p:to>
                                        <p:strVal val="visible"/>
                                      </p:to>
                                    </p:set>
                                    <p:animEffect transition="in" filter="wipe(down)">
                                      <p:cBhvr>
                                        <p:cTn id="178" dur="500"/>
                                        <p:tgtEl>
                                          <p:spTgt spid="31"/>
                                        </p:tgtEl>
                                      </p:cBhvr>
                                    </p:animEffect>
                                  </p:childTnLst>
                                </p:cTn>
                              </p:par>
                            </p:childTnLst>
                          </p:cTn>
                        </p:par>
                        <p:par>
                          <p:cTn id="179" fill="hold">
                            <p:stCondLst>
                              <p:cond delay="7800"/>
                            </p:stCondLst>
                            <p:childTnLst>
                              <p:par>
                                <p:cTn id="180" presetID="22" presetClass="entr" presetSubtype="4" fill="hold" grpId="0" nodeType="after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wipe(down)">
                                      <p:cBhvr>
                                        <p:cTn id="182" dur="500"/>
                                        <p:tgtEl>
                                          <p:spTgt spid="3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4"/>
                                        </p:tgtEl>
                                        <p:attrNameLst>
                                          <p:attrName>style.visibility</p:attrName>
                                        </p:attrNameLst>
                                      </p:cBhvr>
                                      <p:to>
                                        <p:strVal val="visible"/>
                                      </p:to>
                                    </p:set>
                                    <p:animEffect transition="in" filter="wipe(down)">
                                      <p:cBhvr>
                                        <p:cTn id="185" dur="500"/>
                                        <p:tgtEl>
                                          <p:spTgt spid="3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down)">
                                      <p:cBhvr>
                                        <p:cTn id="188" dur="500"/>
                                        <p:tgtEl>
                                          <p:spTgt spid="3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41" grpId="0" animBg="1"/>
      <p:bldP spid="42" grpId="0" animBg="1"/>
      <p:bldP spid="43" grpId="0" animBg="1"/>
      <p:bldP spid="44" grpId="0"/>
      <p:bldP spid="45" grpId="0"/>
      <p:bldP spid="46" grpId="0"/>
      <p:bldP spid="47" grpId="0"/>
      <p:bldP spid="48" grpId="0"/>
      <p:bldP spid="49" grpId="0"/>
      <p:bldP spid="50" grpId="0"/>
      <p:bldP spid="51"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6630030" y="1688944"/>
            <a:ext cx="2152245" cy="2937879"/>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66"/>
          <p:cNvGrpSpPr>
            <a:grpSpLocks/>
          </p:cNvGrpSpPr>
          <p:nvPr/>
        </p:nvGrpSpPr>
        <p:grpSpPr bwMode="auto">
          <a:xfrm>
            <a:off x="395642" y="951945"/>
            <a:ext cx="4453516" cy="3745706"/>
            <a:chOff x="720" y="839"/>
            <a:chExt cx="3740" cy="3146"/>
          </a:xfrm>
          <a:solidFill>
            <a:srgbClr val="E8E8E6"/>
          </a:solidFill>
        </p:grpSpPr>
        <p:sp>
          <p:nvSpPr>
            <p:cNvPr id="5"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headEnd/>
              <a:tailEnd/>
            </a:ln>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Freeform 78"/>
          <p:cNvSpPr>
            <a:spLocks/>
          </p:cNvSpPr>
          <p:nvPr/>
        </p:nvSpPr>
        <p:spPr bwMode="gray">
          <a:xfrm>
            <a:off x="3334486" y="3904694"/>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03A9F3"/>
          </a:solidFill>
          <a:ln w="6350">
            <a:solidFill>
              <a:schemeClr val="tx1">
                <a:lumMod val="85000"/>
                <a:lumOff val="15000"/>
              </a:schemeClr>
            </a:solidFill>
            <a:prstDash val="solid"/>
            <a:round/>
            <a:headEnd/>
            <a:tailEnd/>
          </a:ln>
        </p:spPr>
        <p:txBody>
          <a:bodyPr lIns="68595" tIns="34297" rIns="68595" bIns="34297"/>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92"/>
          <p:cNvSpPr>
            <a:spLocks/>
          </p:cNvSpPr>
          <p:nvPr/>
        </p:nvSpPr>
        <p:spPr bwMode="gray">
          <a:xfrm>
            <a:off x="3647662" y="2580720"/>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03A9F3"/>
          </a:solidFill>
          <a:ln w="6350">
            <a:solidFill>
              <a:schemeClr val="tx1">
                <a:lumMod val="85000"/>
                <a:lumOff val="15000"/>
              </a:schemeClr>
            </a:solidFill>
            <a:prstDash val="solid"/>
            <a:round/>
            <a:headEnd/>
            <a:tailEnd/>
          </a:ln>
        </p:spPr>
        <p:txBody>
          <a:bodyPr lIns="68595" tIns="34297" rIns="68595" bIns="34297"/>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00"/>
          <p:cNvSpPr>
            <a:spLocks/>
          </p:cNvSpPr>
          <p:nvPr/>
        </p:nvSpPr>
        <p:spPr bwMode="gray">
          <a:xfrm>
            <a:off x="3876292" y="1975882"/>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0067B0"/>
          </a:solidFill>
          <a:ln w="6350">
            <a:solidFill>
              <a:schemeClr val="tx1">
                <a:lumMod val="85000"/>
                <a:lumOff val="15000"/>
              </a:schemeClr>
            </a:solidFill>
            <a:prstDash val="solid"/>
            <a:round/>
            <a:headEnd/>
            <a:tailEnd/>
          </a:ln>
        </p:spPr>
        <p:txBody>
          <a:bodyPr lIns="68595" tIns="34297" rIns="68595" bIns="34297"/>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82"/>
          <p:cNvSpPr>
            <a:spLocks/>
          </p:cNvSpPr>
          <p:nvPr/>
        </p:nvSpPr>
        <p:spPr bwMode="gray">
          <a:xfrm>
            <a:off x="4001418" y="3259375"/>
            <a:ext cx="336990"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0067B0"/>
          </a:solidFill>
          <a:ln w="6350">
            <a:solidFill>
              <a:schemeClr val="tx1">
                <a:lumMod val="85000"/>
                <a:lumOff val="15000"/>
              </a:schemeClr>
            </a:solidFill>
            <a:prstDash val="solid"/>
            <a:round/>
            <a:headEnd/>
            <a:tailEnd/>
          </a:ln>
        </p:spPr>
        <p:txBody>
          <a:bodyPr lIns="68595" tIns="34297" rIns="68595" bIns="34297"/>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71" name="直接连接符 70"/>
          <p:cNvCxnSpPr/>
          <p:nvPr/>
        </p:nvCxnSpPr>
        <p:spPr>
          <a:xfrm>
            <a:off x="4326661" y="2296757"/>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515994" y="2483089"/>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166548" y="2678885"/>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355883" y="2865218"/>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4278775" y="3362961"/>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515994" y="336296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784602" y="4226759"/>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973936" y="4413092"/>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5027553" y="2122748"/>
            <a:ext cx="1234359" cy="288498"/>
          </a:xfrm>
          <a:prstGeom prst="rect">
            <a:avLst/>
          </a:prstGeom>
        </p:spPr>
        <p:txBody>
          <a:bodyPr wrap="none" lIns="68595" tIns="34297" rIns="68595" bIns="34297">
            <a:spAutoFit/>
          </a:bodyPr>
          <a:lstStyle/>
          <a:p>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400" dirty="0">
              <a:solidFill>
                <a:schemeClr val="tx1">
                  <a:lumMod val="75000"/>
                  <a:lumOff val="25000"/>
                </a:schemeClr>
              </a:solidFill>
              <a:latin typeface="Arial" panose="020B0604020202020204" pitchFamily="34" charset="0"/>
              <a:ea typeface="微软雅黑" pitchFamily="34" charset="-122"/>
              <a:sym typeface="Arial" panose="020B0604020202020204" pitchFamily="34" charset="0"/>
            </a:endParaRPr>
          </a:p>
        </p:txBody>
      </p:sp>
      <p:sp>
        <p:nvSpPr>
          <p:cNvPr id="80" name="矩形 79"/>
          <p:cNvSpPr/>
          <p:nvPr/>
        </p:nvSpPr>
        <p:spPr>
          <a:xfrm>
            <a:off x="5027553" y="2554528"/>
            <a:ext cx="1234359" cy="288498"/>
          </a:xfrm>
          <a:prstGeom prst="rect">
            <a:avLst/>
          </a:prstGeom>
        </p:spPr>
        <p:txBody>
          <a:bodyPr wrap="none" lIns="68595" tIns="34297" rIns="68595" bIns="34297">
            <a:spAutoFit/>
          </a:bodyPr>
          <a:lstStyle/>
          <a:p>
            <a:r>
              <a:rPr lang="zh-CN" altLang="en-US" sz="1400" dirty="0">
                <a:solidFill>
                  <a:srgbClr val="03A9F3"/>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400" dirty="0">
              <a:solidFill>
                <a:srgbClr val="03A9F3"/>
              </a:solidFill>
              <a:latin typeface="Arial" panose="020B0604020202020204" pitchFamily="34" charset="0"/>
              <a:ea typeface="微软雅黑" pitchFamily="34" charset="-122"/>
              <a:sym typeface="Arial" panose="020B0604020202020204" pitchFamily="34" charset="0"/>
            </a:endParaRPr>
          </a:p>
        </p:txBody>
      </p:sp>
      <p:sp>
        <p:nvSpPr>
          <p:cNvPr id="81" name="矩形 80"/>
          <p:cNvSpPr/>
          <p:nvPr/>
        </p:nvSpPr>
        <p:spPr>
          <a:xfrm>
            <a:off x="5027553" y="3053608"/>
            <a:ext cx="1234359" cy="288498"/>
          </a:xfrm>
          <a:prstGeom prst="rect">
            <a:avLst/>
          </a:prstGeom>
        </p:spPr>
        <p:txBody>
          <a:bodyPr wrap="none" lIns="68595" tIns="34297" rIns="68595" bIns="34297">
            <a:spAutoFit/>
          </a:bodyPr>
          <a:lstStyle/>
          <a:p>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400" dirty="0">
              <a:solidFill>
                <a:schemeClr val="tx1">
                  <a:lumMod val="75000"/>
                  <a:lumOff val="25000"/>
                </a:schemeClr>
              </a:solidFill>
              <a:latin typeface="Arial" panose="020B0604020202020204" pitchFamily="34" charset="0"/>
              <a:ea typeface="微软雅黑" pitchFamily="34" charset="-122"/>
              <a:sym typeface="Arial" panose="020B0604020202020204" pitchFamily="34" charset="0"/>
            </a:endParaRPr>
          </a:p>
        </p:txBody>
      </p:sp>
      <p:sp>
        <p:nvSpPr>
          <p:cNvPr id="82" name="矩形 81"/>
          <p:cNvSpPr/>
          <p:nvPr/>
        </p:nvSpPr>
        <p:spPr>
          <a:xfrm>
            <a:off x="4993600" y="4051085"/>
            <a:ext cx="1234359" cy="288498"/>
          </a:xfrm>
          <a:prstGeom prst="rect">
            <a:avLst/>
          </a:prstGeom>
        </p:spPr>
        <p:txBody>
          <a:bodyPr wrap="none" lIns="68595" tIns="34297" rIns="68595" bIns="34297">
            <a:spAutoFit/>
          </a:bodyPr>
          <a:lstStyle/>
          <a:p>
            <a:r>
              <a:rPr lang="zh-CN" altLang="en-US" sz="1400" dirty="0">
                <a:solidFill>
                  <a:srgbClr val="03A9F3"/>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a:t>
            </a:r>
            <a:endParaRPr lang="zh-CN" altLang="en-US" sz="1400" dirty="0">
              <a:solidFill>
                <a:srgbClr val="03A9F3"/>
              </a:solidFill>
              <a:latin typeface="Arial" panose="020B0604020202020204" pitchFamily="34" charset="0"/>
              <a:ea typeface="微软雅黑" pitchFamily="34" charset="-122"/>
              <a:sym typeface="Arial" panose="020B0604020202020204" pitchFamily="34" charset="0"/>
            </a:endParaRPr>
          </a:p>
        </p:txBody>
      </p:sp>
      <p:sp>
        <p:nvSpPr>
          <p:cNvPr id="84" name="TextBox 83"/>
          <p:cNvSpPr txBox="1"/>
          <p:nvPr/>
        </p:nvSpPr>
        <p:spPr>
          <a:xfrm>
            <a:off x="6715167" y="1790179"/>
            <a:ext cx="2067109" cy="2709973"/>
          </a:xfrm>
          <a:prstGeom prst="rect">
            <a:avLst/>
          </a:prstGeom>
          <a:noFill/>
        </p:spPr>
        <p:txBody>
          <a:bodyPr wrap="square" lIns="68595" tIns="34297" rIns="68595" bIns="34297" rtlCol="0">
            <a:spAutoFit/>
          </a:bodyPr>
          <a:lstStyle/>
          <a:p>
            <a:pPr>
              <a:lnSpc>
                <a:spcPct val="130000"/>
              </a:lnSpc>
            </a:pPr>
            <a:r>
              <a:rPr lang="zh-CN" altLang="en-US" sz="1200" dirty="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a:p>
            <a:pPr>
              <a:lnSpc>
                <a:spcPct val="130000"/>
              </a:lnSpc>
            </a:pPr>
            <a:r>
              <a:rPr lang="zh-CN" altLang="en-US" sz="1200" dirty="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您的内容打在这里，或者通过复制您的文本后，在此框中选择粘贴，并选择只保留文字。</a:t>
            </a:r>
          </a:p>
        </p:txBody>
      </p:sp>
      <p:sp>
        <p:nvSpPr>
          <p:cNvPr id="86" name="椭圆 85"/>
          <p:cNvSpPr/>
          <p:nvPr/>
        </p:nvSpPr>
        <p:spPr>
          <a:xfrm>
            <a:off x="4761719" y="2179365"/>
            <a:ext cx="231881" cy="231881"/>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4761719" y="2600060"/>
            <a:ext cx="231881" cy="231881"/>
          </a:xfrm>
          <a:prstGeom prst="ellipse">
            <a:avLst/>
          </a:prstGeom>
          <a:solidFill>
            <a:srgbClr val="03A9F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9" name="椭圆 88"/>
          <p:cNvSpPr/>
          <p:nvPr/>
        </p:nvSpPr>
        <p:spPr>
          <a:xfrm>
            <a:off x="4761719" y="3096260"/>
            <a:ext cx="231881" cy="231881"/>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椭圆 89"/>
          <p:cNvSpPr/>
          <p:nvPr/>
        </p:nvSpPr>
        <p:spPr>
          <a:xfrm>
            <a:off x="4761719" y="4092224"/>
            <a:ext cx="231881" cy="231881"/>
          </a:xfrm>
          <a:prstGeom prst="ellipse">
            <a:avLst/>
          </a:prstGeom>
          <a:solidFill>
            <a:srgbClr val="03A9F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矩形 9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05"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图片 10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73" y="140572"/>
            <a:ext cx="2108371" cy="364572"/>
          </a:xfrm>
          <a:prstGeom prst="homePlate">
            <a:avLst>
              <a:gd name="adj" fmla="val 34324"/>
            </a:avLst>
          </a:prstGeom>
        </p:spPr>
      </p:pic>
      <p:sp>
        <p:nvSpPr>
          <p:cNvPr id="107" name="TextBox 106"/>
          <p:cNvSpPr txBox="1"/>
          <p:nvPr/>
        </p:nvSpPr>
        <p:spPr>
          <a:xfrm>
            <a:off x="915966"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108" name="图片 1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3644" y="144448"/>
            <a:ext cx="254645" cy="364572"/>
          </a:xfrm>
          <a:prstGeom prst="chevron">
            <a:avLst/>
          </a:prstGeom>
        </p:spPr>
      </p:pic>
      <p:sp>
        <p:nvSpPr>
          <p:cNvPr id="9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43829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p:tgtEl>
                                              <p:spTgt spid="107"/>
                                            </p:tgtEl>
                                            <p:attrNameLst>
                                              <p:attrName>ppt_x</p:attrName>
                                            </p:attrNameLst>
                                          </p:cBhvr>
                                          <p:tavLst>
                                            <p:tav tm="0">
                                              <p:val>
                                                <p:strVal val="#ppt_x-#ppt_w*1.125000"/>
                                              </p:val>
                                            </p:tav>
                                            <p:tav tm="100000">
                                              <p:val>
                                                <p:strVal val="#ppt_x"/>
                                              </p:val>
                                            </p:tav>
                                          </p:tavLst>
                                        </p:anim>
                                        <p:animEffect transition="in" filter="wipe(right)">
                                          <p:cBhvr>
                                            <p:cTn id="8" dur="500"/>
                                            <p:tgtEl>
                                              <p:spTgt spid="10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strips(downLeft)">
                                          <p:cBhvr>
                                            <p:cTn id="12" dur="500"/>
                                            <p:tgtEl>
                                              <p:spTgt spid="105"/>
                                            </p:tgtEl>
                                          </p:cBhvr>
                                        </p:animEffect>
                                      </p:childTnLst>
                                    </p:cTn>
                                  </p:par>
                                </p:childTnLst>
                              </p:cTn>
                            </p:par>
                            <p:par>
                              <p:cTn id="13" fill="hold">
                                <p:stCondLst>
                                  <p:cond delay="1000"/>
                                </p:stCondLst>
                                <p:childTnLst>
                                  <p:par>
                                    <p:cTn id="14" presetID="2" presetClass="entr" presetSubtype="8" accel="58000" fill="hold" nodeType="afterEffect" p14:presetBounceEnd="58000">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58000">
                                          <p:cBhvr additive="base">
                                            <p:cTn id="16" dur="1000" fill="hold"/>
                                            <p:tgtEl>
                                              <p:spTgt spid="4"/>
                                            </p:tgtEl>
                                            <p:attrNameLst>
                                              <p:attrName>ppt_x</p:attrName>
                                            </p:attrNameLst>
                                          </p:cBhvr>
                                          <p:tavLst>
                                            <p:tav tm="0">
                                              <p:val>
                                                <p:strVal val="0-#ppt_w/2"/>
                                              </p:val>
                                            </p:tav>
                                            <p:tav tm="100000">
                                              <p:val>
                                                <p:strVal val="#ppt_x"/>
                                              </p:val>
                                            </p:tav>
                                          </p:tavLst>
                                        </p:anim>
                                        <p:anim calcmode="lin" valueType="num" p14:bounceEnd="58000">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10" presetClass="entr" presetSubtype="0" fill="hold" grpId="0" nodeType="withEffect">
                                      <p:stCondLst>
                                        <p:cond delay="130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grpId="0" nodeType="withEffect">
                                      <p:stCondLst>
                                        <p:cond delay="180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childTnLst>
                              </p:cTn>
                            </p:par>
                            <p:par>
                              <p:cTn id="30" fill="hold">
                                <p:stCondLst>
                                  <p:cond delay="3300"/>
                                </p:stCondLst>
                                <p:childTnLst>
                                  <p:par>
                                    <p:cTn id="31" presetID="22" presetClass="entr" presetSubtype="4" fill="hold" grpId="0" nodeType="after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wipe(down)">
                                          <p:cBhvr>
                                            <p:cTn id="33" dur="300"/>
                                            <p:tgtEl>
                                              <p:spTgt spid="86"/>
                                            </p:tgtEl>
                                          </p:cBhvr>
                                        </p:animEffect>
                                      </p:childTnLst>
                                    </p:cTn>
                                  </p:par>
                                </p:childTnLst>
                              </p:cTn>
                            </p:par>
                            <p:par>
                              <p:cTn id="34" fill="hold">
                                <p:stCondLst>
                                  <p:cond delay="3600"/>
                                </p:stCondLst>
                                <p:childTnLst>
                                  <p:par>
                                    <p:cTn id="35" presetID="22" presetClass="entr" presetSubtype="4"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down)">
                                          <p:cBhvr>
                                            <p:cTn id="37" dur="300"/>
                                            <p:tgtEl>
                                              <p:spTgt spid="88"/>
                                            </p:tgtEl>
                                          </p:cBhvr>
                                        </p:animEffect>
                                      </p:childTnLst>
                                    </p:cTn>
                                  </p:par>
                                </p:childTnLst>
                              </p:cTn>
                            </p:par>
                            <p:par>
                              <p:cTn id="38" fill="hold">
                                <p:stCondLst>
                                  <p:cond delay="3900"/>
                                </p:stCondLst>
                                <p:childTnLst>
                                  <p:par>
                                    <p:cTn id="39" presetID="22" presetClass="entr" presetSubtype="4" fill="hold" grpId="0" nodeType="after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wipe(down)">
                                          <p:cBhvr>
                                            <p:cTn id="41" dur="300"/>
                                            <p:tgtEl>
                                              <p:spTgt spid="89"/>
                                            </p:tgtEl>
                                          </p:cBhvr>
                                        </p:animEffect>
                                      </p:childTnLst>
                                    </p:cTn>
                                  </p:par>
                                </p:childTnLst>
                              </p:cTn>
                            </p:par>
                            <p:par>
                              <p:cTn id="42" fill="hold">
                                <p:stCondLst>
                                  <p:cond delay="4200"/>
                                </p:stCondLst>
                                <p:childTnLst>
                                  <p:par>
                                    <p:cTn id="43" presetID="22" presetClass="entr" presetSubtype="4"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down)">
                                          <p:cBhvr>
                                            <p:cTn id="45" dur="300"/>
                                            <p:tgtEl>
                                              <p:spTgt spid="9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ipe(left)">
                                          <p:cBhvr>
                                            <p:cTn id="50" dur="500"/>
                                            <p:tgtEl>
                                              <p:spTgt spid="71"/>
                                            </p:tgtEl>
                                          </p:cBhvr>
                                        </p:animEffect>
                                      </p:childTnLst>
                                    </p:cTn>
                                  </p:par>
                                  <p:par>
                                    <p:cTn id="51" presetID="22" presetClass="entr" presetSubtype="8"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left)">
                                          <p:cBhvr>
                                            <p:cTn id="53" dur="500"/>
                                            <p:tgtEl>
                                              <p:spTgt spid="72"/>
                                            </p:tgtEl>
                                          </p:cBhvr>
                                        </p:animEffect>
                                      </p:childTnLst>
                                    </p:cTn>
                                  </p:par>
                                  <p:par>
                                    <p:cTn id="54" presetID="22" presetClass="entr" presetSubtype="8"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left)">
                                          <p:cBhvr>
                                            <p:cTn id="56" dur="500"/>
                                            <p:tgtEl>
                                              <p:spTgt spid="73"/>
                                            </p:tgtEl>
                                          </p:cBhvr>
                                        </p:animEffect>
                                      </p:childTnLst>
                                    </p:cTn>
                                  </p:par>
                                  <p:par>
                                    <p:cTn id="57" presetID="22" presetClass="entr" presetSubtype="8"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left)">
                                          <p:cBhvr>
                                            <p:cTn id="59" dur="500"/>
                                            <p:tgtEl>
                                              <p:spTgt spid="74"/>
                                            </p:tgtEl>
                                          </p:cBhvr>
                                        </p:animEffect>
                                      </p:childTnLst>
                                    </p:cTn>
                                  </p:par>
                                  <p:par>
                                    <p:cTn id="60" presetID="22" presetClass="entr" presetSubtype="8"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ipe(left)">
                                          <p:cBhvr>
                                            <p:cTn id="62" dur="500"/>
                                            <p:tgtEl>
                                              <p:spTgt spid="75"/>
                                            </p:tgtEl>
                                          </p:cBhvr>
                                        </p:animEffect>
                                      </p:childTnLst>
                                    </p:cTn>
                                  </p:par>
                                  <p:par>
                                    <p:cTn id="63" presetID="22" presetClass="entr" presetSubtype="8"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ipe(left)">
                                          <p:cBhvr>
                                            <p:cTn id="65" dur="500"/>
                                            <p:tgtEl>
                                              <p:spTgt spid="76"/>
                                            </p:tgtEl>
                                          </p:cBhvr>
                                        </p:animEffect>
                                      </p:childTnLst>
                                    </p:cTn>
                                  </p:par>
                                  <p:par>
                                    <p:cTn id="66" presetID="22" presetClass="entr" presetSubtype="8" fill="hold"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left)">
                                          <p:cBhvr>
                                            <p:cTn id="68" dur="500"/>
                                            <p:tgtEl>
                                              <p:spTgt spid="77"/>
                                            </p:tgtEl>
                                          </p:cBhvr>
                                        </p:animEffect>
                                      </p:childTnLst>
                                    </p:cTn>
                                  </p:par>
                                  <p:par>
                                    <p:cTn id="69" presetID="22" presetClass="entr" presetSubtype="8"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left)">
                                          <p:cBhvr>
                                            <p:cTn id="71" dur="500"/>
                                            <p:tgtEl>
                                              <p:spTgt spid="7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left)">
                                          <p:cBhvr>
                                            <p:cTn id="77" dur="500"/>
                                            <p:tgtEl>
                                              <p:spTgt spid="8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ipe(left)">
                                          <p:cBhvr>
                                            <p:cTn id="80" dur="500"/>
                                            <p:tgtEl>
                                              <p:spTgt spid="8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left)">
                                          <p:cBhvr>
                                            <p:cTn id="83" dur="500"/>
                                            <p:tgtEl>
                                              <p:spTgt spid="79"/>
                                            </p:tgtEl>
                                          </p:cBhvr>
                                        </p:animEffect>
                                      </p:childTnLst>
                                    </p:cTn>
                                  </p:par>
                                </p:childTnLst>
                              </p:cTn>
                            </p:par>
                            <p:par>
                              <p:cTn id="84" fill="hold">
                                <p:stCondLst>
                                  <p:cond delay="500"/>
                                </p:stCondLst>
                                <p:childTnLst>
                                  <p:par>
                                    <p:cTn id="85" presetID="22" presetClass="entr" presetSubtype="8" fill="hold" grpId="0" nodeType="afterEffect">
                                      <p:stCondLst>
                                        <p:cond delay="0"/>
                                      </p:stCondLst>
                                      <p:iterate type="lt">
                                        <p:tmPct val="30000"/>
                                      </p:iterate>
                                      <p:childTnLst>
                                        <p:set>
                                          <p:cBhvr>
                                            <p:cTn id="86" dur="1" fill="hold">
                                              <p:stCondLst>
                                                <p:cond delay="0"/>
                                              </p:stCondLst>
                                            </p:cTn>
                                            <p:tgtEl>
                                              <p:spTgt spid="84"/>
                                            </p:tgtEl>
                                            <p:attrNameLst>
                                              <p:attrName>style.visibility</p:attrName>
                                            </p:attrNameLst>
                                          </p:cBhvr>
                                          <p:to>
                                            <p:strVal val="visible"/>
                                          </p:to>
                                        </p:set>
                                        <p:animEffect transition="in" filter="wipe(left)">
                                          <p:cBhvr>
                                            <p:cTn id="87" dur="100"/>
                                            <p:tgtEl>
                                              <p:spTgt spid="84"/>
                                            </p:tgtEl>
                                          </p:cBhvr>
                                        </p:animEffect>
                                      </p:childTnLst>
                                    </p:cTn>
                                  </p:par>
                                  <p:par>
                                    <p:cTn id="88" presetID="36" presetClass="emph" presetSubtype="0" fill="hold" grpId="1" nodeType="withEffect">
                                      <p:stCondLst>
                                        <p:cond delay="0"/>
                                      </p:stCondLst>
                                      <p:iterate type="lt">
                                        <p:tmPct val="30000"/>
                                      </p:iterate>
                                      <p:childTnLst>
                                        <p:animScale>
                                          <p:cBhvr>
                                            <p:cTn id="89" dur="50" autoRev="1" fill="hold">
                                              <p:stCondLst>
                                                <p:cond delay="0"/>
                                              </p:stCondLst>
                                            </p:cTn>
                                            <p:tgtEl>
                                              <p:spTgt spid="84"/>
                                            </p:tgtEl>
                                          </p:cBhvr>
                                          <p:to x="80000" y="100000"/>
                                        </p:animScale>
                                        <p:anim by="(#ppt_w*0.10)" calcmode="lin" valueType="num">
                                          <p:cBhvr>
                                            <p:cTn id="90" dur="50" autoRev="1" fill="hold">
                                              <p:stCondLst>
                                                <p:cond delay="0"/>
                                              </p:stCondLst>
                                            </p:cTn>
                                            <p:tgtEl>
                                              <p:spTgt spid="84"/>
                                            </p:tgtEl>
                                            <p:attrNameLst>
                                              <p:attrName>ppt_x</p:attrName>
                                            </p:attrNameLst>
                                          </p:cBhvr>
                                        </p:anim>
                                        <p:anim by="(-#ppt_w*0.10)" calcmode="lin" valueType="num">
                                          <p:cBhvr>
                                            <p:cTn id="91" dur="50" autoRev="1" fill="hold">
                                              <p:stCondLst>
                                                <p:cond delay="0"/>
                                              </p:stCondLst>
                                            </p:cTn>
                                            <p:tgtEl>
                                              <p:spTgt spid="84"/>
                                            </p:tgtEl>
                                            <p:attrNameLst>
                                              <p:attrName>ppt_y</p:attrName>
                                            </p:attrNameLst>
                                          </p:cBhvr>
                                        </p:anim>
                                        <p:animRot by="-480000">
                                          <p:cBhvr>
                                            <p:cTn id="92"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4" grpId="0"/>
          <p:bldP spid="84" grpId="1"/>
          <p:bldP spid="86" grpId="0" animBg="1"/>
          <p:bldP spid="88" grpId="0" animBg="1"/>
          <p:bldP spid="89" grpId="0" animBg="1"/>
          <p:bldP spid="90" grpId="0" animBg="1"/>
          <p:bldP spid="10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p:tgtEl>
                                              <p:spTgt spid="107"/>
                                            </p:tgtEl>
                                            <p:attrNameLst>
                                              <p:attrName>ppt_x</p:attrName>
                                            </p:attrNameLst>
                                          </p:cBhvr>
                                          <p:tavLst>
                                            <p:tav tm="0">
                                              <p:val>
                                                <p:strVal val="#ppt_x-#ppt_w*1.125000"/>
                                              </p:val>
                                            </p:tav>
                                            <p:tav tm="100000">
                                              <p:val>
                                                <p:strVal val="#ppt_x"/>
                                              </p:val>
                                            </p:tav>
                                          </p:tavLst>
                                        </p:anim>
                                        <p:animEffect transition="in" filter="wipe(right)">
                                          <p:cBhvr>
                                            <p:cTn id="8" dur="500"/>
                                            <p:tgtEl>
                                              <p:spTgt spid="10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strips(downLeft)">
                                          <p:cBhvr>
                                            <p:cTn id="12" dur="500"/>
                                            <p:tgtEl>
                                              <p:spTgt spid="105"/>
                                            </p:tgtEl>
                                          </p:cBhvr>
                                        </p:animEffect>
                                      </p:childTnLst>
                                    </p:cTn>
                                  </p:par>
                                </p:childTnLst>
                              </p:cTn>
                            </p:par>
                            <p:par>
                              <p:cTn id="13" fill="hold">
                                <p:stCondLst>
                                  <p:cond delay="1000"/>
                                </p:stCondLst>
                                <p:childTnLst>
                                  <p:par>
                                    <p:cTn id="14" presetID="2" presetClass="entr" presetSubtype="8" accel="58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10" presetClass="entr" presetSubtype="0" fill="hold" grpId="0" nodeType="withEffect">
                                      <p:stCondLst>
                                        <p:cond delay="130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grpId="0" nodeType="withEffect">
                                      <p:stCondLst>
                                        <p:cond delay="180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childTnLst>
                              </p:cTn>
                            </p:par>
                            <p:par>
                              <p:cTn id="30" fill="hold">
                                <p:stCondLst>
                                  <p:cond delay="3300"/>
                                </p:stCondLst>
                                <p:childTnLst>
                                  <p:par>
                                    <p:cTn id="31" presetID="22" presetClass="entr" presetSubtype="4" fill="hold" grpId="0" nodeType="after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wipe(down)">
                                          <p:cBhvr>
                                            <p:cTn id="33" dur="300"/>
                                            <p:tgtEl>
                                              <p:spTgt spid="86"/>
                                            </p:tgtEl>
                                          </p:cBhvr>
                                        </p:animEffect>
                                      </p:childTnLst>
                                    </p:cTn>
                                  </p:par>
                                </p:childTnLst>
                              </p:cTn>
                            </p:par>
                            <p:par>
                              <p:cTn id="34" fill="hold">
                                <p:stCondLst>
                                  <p:cond delay="3600"/>
                                </p:stCondLst>
                                <p:childTnLst>
                                  <p:par>
                                    <p:cTn id="35" presetID="22" presetClass="entr" presetSubtype="4"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down)">
                                          <p:cBhvr>
                                            <p:cTn id="37" dur="300"/>
                                            <p:tgtEl>
                                              <p:spTgt spid="88"/>
                                            </p:tgtEl>
                                          </p:cBhvr>
                                        </p:animEffect>
                                      </p:childTnLst>
                                    </p:cTn>
                                  </p:par>
                                </p:childTnLst>
                              </p:cTn>
                            </p:par>
                            <p:par>
                              <p:cTn id="38" fill="hold">
                                <p:stCondLst>
                                  <p:cond delay="3900"/>
                                </p:stCondLst>
                                <p:childTnLst>
                                  <p:par>
                                    <p:cTn id="39" presetID="22" presetClass="entr" presetSubtype="4" fill="hold" grpId="0" nodeType="after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wipe(down)">
                                          <p:cBhvr>
                                            <p:cTn id="41" dur="300"/>
                                            <p:tgtEl>
                                              <p:spTgt spid="89"/>
                                            </p:tgtEl>
                                          </p:cBhvr>
                                        </p:animEffect>
                                      </p:childTnLst>
                                    </p:cTn>
                                  </p:par>
                                </p:childTnLst>
                              </p:cTn>
                            </p:par>
                            <p:par>
                              <p:cTn id="42" fill="hold">
                                <p:stCondLst>
                                  <p:cond delay="4200"/>
                                </p:stCondLst>
                                <p:childTnLst>
                                  <p:par>
                                    <p:cTn id="43" presetID="22" presetClass="entr" presetSubtype="4"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down)">
                                          <p:cBhvr>
                                            <p:cTn id="45" dur="300"/>
                                            <p:tgtEl>
                                              <p:spTgt spid="9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ipe(left)">
                                          <p:cBhvr>
                                            <p:cTn id="50" dur="500"/>
                                            <p:tgtEl>
                                              <p:spTgt spid="71"/>
                                            </p:tgtEl>
                                          </p:cBhvr>
                                        </p:animEffect>
                                      </p:childTnLst>
                                    </p:cTn>
                                  </p:par>
                                  <p:par>
                                    <p:cTn id="51" presetID="22" presetClass="entr" presetSubtype="8"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wipe(left)">
                                          <p:cBhvr>
                                            <p:cTn id="53" dur="500"/>
                                            <p:tgtEl>
                                              <p:spTgt spid="72"/>
                                            </p:tgtEl>
                                          </p:cBhvr>
                                        </p:animEffect>
                                      </p:childTnLst>
                                    </p:cTn>
                                  </p:par>
                                  <p:par>
                                    <p:cTn id="54" presetID="22" presetClass="entr" presetSubtype="8"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left)">
                                          <p:cBhvr>
                                            <p:cTn id="56" dur="500"/>
                                            <p:tgtEl>
                                              <p:spTgt spid="73"/>
                                            </p:tgtEl>
                                          </p:cBhvr>
                                        </p:animEffect>
                                      </p:childTnLst>
                                    </p:cTn>
                                  </p:par>
                                  <p:par>
                                    <p:cTn id="57" presetID="22" presetClass="entr" presetSubtype="8"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left)">
                                          <p:cBhvr>
                                            <p:cTn id="59" dur="500"/>
                                            <p:tgtEl>
                                              <p:spTgt spid="74"/>
                                            </p:tgtEl>
                                          </p:cBhvr>
                                        </p:animEffect>
                                      </p:childTnLst>
                                    </p:cTn>
                                  </p:par>
                                  <p:par>
                                    <p:cTn id="60" presetID="22" presetClass="entr" presetSubtype="8" fill="hold" nodeType="with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wipe(left)">
                                          <p:cBhvr>
                                            <p:cTn id="62" dur="500"/>
                                            <p:tgtEl>
                                              <p:spTgt spid="75"/>
                                            </p:tgtEl>
                                          </p:cBhvr>
                                        </p:animEffect>
                                      </p:childTnLst>
                                    </p:cTn>
                                  </p:par>
                                  <p:par>
                                    <p:cTn id="63" presetID="22" presetClass="entr" presetSubtype="8"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ipe(left)">
                                          <p:cBhvr>
                                            <p:cTn id="65" dur="500"/>
                                            <p:tgtEl>
                                              <p:spTgt spid="76"/>
                                            </p:tgtEl>
                                          </p:cBhvr>
                                        </p:animEffect>
                                      </p:childTnLst>
                                    </p:cTn>
                                  </p:par>
                                  <p:par>
                                    <p:cTn id="66" presetID="22" presetClass="entr" presetSubtype="8" fill="hold"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left)">
                                          <p:cBhvr>
                                            <p:cTn id="68" dur="500"/>
                                            <p:tgtEl>
                                              <p:spTgt spid="77"/>
                                            </p:tgtEl>
                                          </p:cBhvr>
                                        </p:animEffect>
                                      </p:childTnLst>
                                    </p:cTn>
                                  </p:par>
                                  <p:par>
                                    <p:cTn id="69" presetID="22" presetClass="entr" presetSubtype="8"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left)">
                                          <p:cBhvr>
                                            <p:cTn id="71" dur="500"/>
                                            <p:tgtEl>
                                              <p:spTgt spid="7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left)">
                                          <p:cBhvr>
                                            <p:cTn id="77" dur="500"/>
                                            <p:tgtEl>
                                              <p:spTgt spid="8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80"/>
                                            </p:tgtEl>
                                            <p:attrNameLst>
                                              <p:attrName>style.visibility</p:attrName>
                                            </p:attrNameLst>
                                          </p:cBhvr>
                                          <p:to>
                                            <p:strVal val="visible"/>
                                          </p:to>
                                        </p:set>
                                        <p:animEffect transition="in" filter="wipe(left)">
                                          <p:cBhvr>
                                            <p:cTn id="80" dur="500"/>
                                            <p:tgtEl>
                                              <p:spTgt spid="8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left)">
                                          <p:cBhvr>
                                            <p:cTn id="83" dur="500"/>
                                            <p:tgtEl>
                                              <p:spTgt spid="79"/>
                                            </p:tgtEl>
                                          </p:cBhvr>
                                        </p:animEffect>
                                      </p:childTnLst>
                                    </p:cTn>
                                  </p:par>
                                </p:childTnLst>
                              </p:cTn>
                            </p:par>
                            <p:par>
                              <p:cTn id="84" fill="hold">
                                <p:stCondLst>
                                  <p:cond delay="500"/>
                                </p:stCondLst>
                                <p:childTnLst>
                                  <p:par>
                                    <p:cTn id="85" presetID="22" presetClass="entr" presetSubtype="8" fill="hold" grpId="0" nodeType="afterEffect">
                                      <p:stCondLst>
                                        <p:cond delay="0"/>
                                      </p:stCondLst>
                                      <p:iterate type="lt">
                                        <p:tmPct val="30000"/>
                                      </p:iterate>
                                      <p:childTnLst>
                                        <p:set>
                                          <p:cBhvr>
                                            <p:cTn id="86" dur="1" fill="hold">
                                              <p:stCondLst>
                                                <p:cond delay="0"/>
                                              </p:stCondLst>
                                            </p:cTn>
                                            <p:tgtEl>
                                              <p:spTgt spid="84"/>
                                            </p:tgtEl>
                                            <p:attrNameLst>
                                              <p:attrName>style.visibility</p:attrName>
                                            </p:attrNameLst>
                                          </p:cBhvr>
                                          <p:to>
                                            <p:strVal val="visible"/>
                                          </p:to>
                                        </p:set>
                                        <p:animEffect transition="in" filter="wipe(left)">
                                          <p:cBhvr>
                                            <p:cTn id="87" dur="100"/>
                                            <p:tgtEl>
                                              <p:spTgt spid="84"/>
                                            </p:tgtEl>
                                          </p:cBhvr>
                                        </p:animEffect>
                                      </p:childTnLst>
                                    </p:cTn>
                                  </p:par>
                                  <p:par>
                                    <p:cTn id="88" presetID="36" presetClass="emph" presetSubtype="0" fill="hold" grpId="1" nodeType="withEffect">
                                      <p:stCondLst>
                                        <p:cond delay="0"/>
                                      </p:stCondLst>
                                      <p:iterate type="lt">
                                        <p:tmPct val="30000"/>
                                      </p:iterate>
                                      <p:childTnLst>
                                        <p:animScale>
                                          <p:cBhvr>
                                            <p:cTn id="89" dur="50" autoRev="1" fill="hold">
                                              <p:stCondLst>
                                                <p:cond delay="0"/>
                                              </p:stCondLst>
                                            </p:cTn>
                                            <p:tgtEl>
                                              <p:spTgt spid="84"/>
                                            </p:tgtEl>
                                          </p:cBhvr>
                                          <p:to x="80000" y="100000"/>
                                        </p:animScale>
                                        <p:anim by="(#ppt_w*0.10)" calcmode="lin" valueType="num">
                                          <p:cBhvr>
                                            <p:cTn id="90" dur="50" autoRev="1" fill="hold">
                                              <p:stCondLst>
                                                <p:cond delay="0"/>
                                              </p:stCondLst>
                                            </p:cTn>
                                            <p:tgtEl>
                                              <p:spTgt spid="84"/>
                                            </p:tgtEl>
                                            <p:attrNameLst>
                                              <p:attrName>ppt_x</p:attrName>
                                            </p:attrNameLst>
                                          </p:cBhvr>
                                        </p:anim>
                                        <p:anim by="(-#ppt_w*0.10)" calcmode="lin" valueType="num">
                                          <p:cBhvr>
                                            <p:cTn id="91" dur="50" autoRev="1" fill="hold">
                                              <p:stCondLst>
                                                <p:cond delay="0"/>
                                              </p:stCondLst>
                                            </p:cTn>
                                            <p:tgtEl>
                                              <p:spTgt spid="84"/>
                                            </p:tgtEl>
                                            <p:attrNameLst>
                                              <p:attrName>ppt_y</p:attrName>
                                            </p:attrNameLst>
                                          </p:cBhvr>
                                        </p:anim>
                                        <p:animRot by="-480000">
                                          <p:cBhvr>
                                            <p:cTn id="92" dur="50" autoRev="1"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9" grpId="0"/>
          <p:bldP spid="80" grpId="0"/>
          <p:bldP spid="81" grpId="0"/>
          <p:bldP spid="82" grpId="0"/>
          <p:bldP spid="84" grpId="0"/>
          <p:bldP spid="84" grpId="1"/>
          <p:bldP spid="86" grpId="0" animBg="1"/>
          <p:bldP spid="88" grpId="0" animBg="1"/>
          <p:bldP spid="89" grpId="0" animBg="1"/>
          <p:bldP spid="90" grpId="0" animBg="1"/>
          <p:bldP spid="10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组合 74"/>
          <p:cNvGrpSpPr/>
          <p:nvPr/>
        </p:nvGrpSpPr>
        <p:grpSpPr>
          <a:xfrm>
            <a:off x="619688" y="2276246"/>
            <a:ext cx="1335946" cy="1335946"/>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未完成的项目</a:t>
              </a:r>
            </a:p>
          </p:txBody>
        </p:sp>
      </p:grpSp>
      <p:sp>
        <p:nvSpPr>
          <p:cNvPr id="78" name="椭圆 77"/>
          <p:cNvSpPr/>
          <p:nvPr/>
        </p:nvSpPr>
        <p:spPr>
          <a:xfrm>
            <a:off x="2706448" y="1163553"/>
            <a:ext cx="727041" cy="727041"/>
          </a:xfrm>
          <a:prstGeom prst="ellipse">
            <a:avLst/>
          </a:prstGeom>
          <a:solidFill>
            <a:srgbClr val="0067B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3" name="组合 82"/>
          <p:cNvGrpSpPr/>
          <p:nvPr/>
        </p:nvGrpSpPr>
        <p:grpSpPr>
          <a:xfrm>
            <a:off x="2727183" y="2497084"/>
            <a:ext cx="811400" cy="811400"/>
            <a:chOff x="304800" y="673100"/>
            <a:chExt cx="4000500" cy="4000500"/>
          </a:xfrm>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 name="左大括号 1"/>
          <p:cNvSpPr/>
          <p:nvPr/>
        </p:nvSpPr>
        <p:spPr>
          <a:xfrm>
            <a:off x="2070395" y="1462863"/>
            <a:ext cx="370707" cy="2934157"/>
          </a:xfrm>
          <a:prstGeom prst="leftBrace">
            <a:avLst/>
          </a:prstGeom>
          <a:ln w="38100">
            <a:solidFill>
              <a:schemeClr val="bg1">
                <a:lumMod val="50000"/>
              </a:schemeClr>
            </a:solidFill>
          </a:ln>
          <a:effectLst>
            <a:outerShdw blurRad="139700" dist="63500" dir="8100000" sx="98000" sy="98000" algn="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2791518" y="4019588"/>
            <a:ext cx="727041" cy="727041"/>
          </a:xfrm>
          <a:prstGeom prst="ellipse">
            <a:avLst/>
          </a:prstGeom>
          <a:solidFill>
            <a:srgbClr val="0067B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TextBox 2"/>
          <p:cNvSpPr txBox="1"/>
          <p:nvPr/>
        </p:nvSpPr>
        <p:spPr>
          <a:xfrm>
            <a:off x="2729308" y="1357647"/>
            <a:ext cx="1028700" cy="338554"/>
          </a:xfrm>
          <a:prstGeom prst="rect">
            <a:avLst/>
          </a:prstGeom>
          <a:noFill/>
        </p:spPr>
        <p:txBody>
          <a:bodyPr wrap="square"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项目一</a:t>
            </a:r>
          </a:p>
        </p:txBody>
      </p:sp>
      <p:sp>
        <p:nvSpPr>
          <p:cNvPr id="41" name="TextBox 40"/>
          <p:cNvSpPr txBox="1"/>
          <p:nvPr/>
        </p:nvSpPr>
        <p:spPr>
          <a:xfrm>
            <a:off x="2719496" y="2733507"/>
            <a:ext cx="1028700" cy="338554"/>
          </a:xfrm>
          <a:prstGeom prst="rect">
            <a:avLst/>
          </a:prstGeom>
          <a:noFill/>
        </p:spPr>
        <p:txBody>
          <a:bodyPr wrap="squar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项目一</a:t>
            </a:r>
          </a:p>
        </p:txBody>
      </p:sp>
      <p:sp>
        <p:nvSpPr>
          <p:cNvPr id="45" name="TextBox 44"/>
          <p:cNvSpPr txBox="1"/>
          <p:nvPr/>
        </p:nvSpPr>
        <p:spPr>
          <a:xfrm>
            <a:off x="2772566" y="4189643"/>
            <a:ext cx="1028700" cy="338554"/>
          </a:xfrm>
          <a:prstGeom prst="rect">
            <a:avLst/>
          </a:prstGeom>
          <a:noFill/>
        </p:spPr>
        <p:txBody>
          <a:bodyPr wrap="square" rtlCol="0">
            <a:spAutoFit/>
          </a:bodyPr>
          <a:lstStyle/>
          <a:p>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项目一</a:t>
            </a:r>
          </a:p>
        </p:txBody>
      </p:sp>
      <p:sp>
        <p:nvSpPr>
          <p:cNvPr id="4" name="TextBox 3"/>
          <p:cNvSpPr txBox="1"/>
          <p:nvPr/>
        </p:nvSpPr>
        <p:spPr>
          <a:xfrm>
            <a:off x="3758008" y="1254559"/>
            <a:ext cx="4046219" cy="877163"/>
          </a:xfrm>
          <a:prstGeom prst="rect">
            <a:avLst/>
          </a:prstGeom>
          <a:noFill/>
        </p:spPr>
        <p:txBody>
          <a:bodyPr wrap="square" rtlCol="0">
            <a:spAutoFit/>
          </a:bodyPr>
          <a:lstStyle/>
          <a:p>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46"/>
          <p:cNvSpPr txBox="1"/>
          <p:nvPr/>
        </p:nvSpPr>
        <p:spPr>
          <a:xfrm>
            <a:off x="3758008" y="2464202"/>
            <a:ext cx="4046219" cy="877163"/>
          </a:xfrm>
          <a:prstGeom prst="rect">
            <a:avLst/>
          </a:prstGeom>
          <a:noFill/>
        </p:spPr>
        <p:txBody>
          <a:bodyPr wrap="square" rtlCol="0">
            <a:spAutoFit/>
          </a:bodyPr>
          <a:lstStyle/>
          <a:p>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47"/>
          <p:cNvSpPr txBox="1"/>
          <p:nvPr/>
        </p:nvSpPr>
        <p:spPr>
          <a:xfrm>
            <a:off x="3748196" y="3920338"/>
            <a:ext cx="4046219" cy="877163"/>
          </a:xfrm>
          <a:prstGeom prst="rect">
            <a:avLst/>
          </a:prstGeom>
          <a:noFill/>
        </p:spPr>
        <p:txBody>
          <a:bodyPr wrap="square" rtlCol="0">
            <a:spAutoFit/>
          </a:bodyPr>
          <a:lstStyle/>
          <a:p>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a:p>
            <a:endParaRPr lang="zh-CN" altLang="en-US"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2"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291" y="140572"/>
            <a:ext cx="2108371" cy="364572"/>
          </a:xfrm>
          <a:prstGeom prst="homePlate">
            <a:avLst>
              <a:gd name="adj" fmla="val 34324"/>
            </a:avLst>
          </a:prstGeom>
        </p:spPr>
      </p:pic>
      <p:sp>
        <p:nvSpPr>
          <p:cNvPr id="34" name="TextBox 33"/>
          <p:cNvSpPr txBox="1"/>
          <p:nvPr/>
        </p:nvSpPr>
        <p:spPr>
          <a:xfrm>
            <a:off x="914484"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2162" y="144448"/>
            <a:ext cx="254645" cy="364572"/>
          </a:xfrm>
          <a:prstGeom prst="chevron">
            <a:avLst/>
          </a:prstGeom>
        </p:spPr>
      </p:pic>
      <p:sp>
        <p:nvSpPr>
          <p:cNvPr id="2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234262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ppt_x</p:attrName>
                                        </p:attrNameLst>
                                      </p:cBhvr>
                                      <p:tavLst>
                                        <p:tav tm="0">
                                          <p:val>
                                            <p:strVal val="#ppt_x-#ppt_w*1.125000"/>
                                          </p:val>
                                        </p:tav>
                                        <p:tav tm="100000">
                                          <p:val>
                                            <p:strVal val="#ppt_x"/>
                                          </p:val>
                                        </p:tav>
                                      </p:tavLst>
                                    </p:anim>
                                    <p:animEffect transition="in" filter="wipe(right)">
                                      <p:cBhvr>
                                        <p:cTn id="8" dur="500"/>
                                        <p:tgtEl>
                                          <p:spTgt spid="34"/>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strips(downLeft)">
                                      <p:cBhvr>
                                        <p:cTn id="12" dur="500"/>
                                        <p:tgtEl>
                                          <p:spTgt spid="32"/>
                                        </p:tgtEl>
                                      </p:cBhvr>
                                    </p:animEffect>
                                  </p:childTnLst>
                                </p:cTn>
                              </p:par>
                              <p:par>
                                <p:cTn id="13" presetID="53" presetClass="entr" presetSubtype="16" fill="hold" nodeType="withEffect">
                                  <p:stCondLst>
                                    <p:cond delay="400"/>
                                  </p:stCondLst>
                                  <p:childTnLst>
                                    <p:set>
                                      <p:cBhvr>
                                        <p:cTn id="14" dur="1" fill="hold">
                                          <p:stCondLst>
                                            <p:cond delay="0"/>
                                          </p:stCondLst>
                                        </p:cTn>
                                        <p:tgtEl>
                                          <p:spTgt spid="75"/>
                                        </p:tgtEl>
                                        <p:attrNameLst>
                                          <p:attrName>style.visibility</p:attrName>
                                        </p:attrNameLst>
                                      </p:cBhvr>
                                      <p:to>
                                        <p:strVal val="visible"/>
                                      </p:to>
                                    </p:set>
                                    <p:anim calcmode="lin" valueType="num">
                                      <p:cBhvr>
                                        <p:cTn id="15" dur="500" fill="hold"/>
                                        <p:tgtEl>
                                          <p:spTgt spid="75"/>
                                        </p:tgtEl>
                                        <p:attrNameLst>
                                          <p:attrName>ppt_w</p:attrName>
                                        </p:attrNameLst>
                                      </p:cBhvr>
                                      <p:tavLst>
                                        <p:tav tm="0">
                                          <p:val>
                                            <p:fltVal val="0"/>
                                          </p:val>
                                        </p:tav>
                                        <p:tav tm="100000">
                                          <p:val>
                                            <p:strVal val="#ppt_w"/>
                                          </p:val>
                                        </p:tav>
                                      </p:tavLst>
                                    </p:anim>
                                    <p:anim calcmode="lin" valueType="num">
                                      <p:cBhvr>
                                        <p:cTn id="16" dur="500" fill="hold"/>
                                        <p:tgtEl>
                                          <p:spTgt spid="75"/>
                                        </p:tgtEl>
                                        <p:attrNameLst>
                                          <p:attrName>ppt_h</p:attrName>
                                        </p:attrNameLst>
                                      </p:cBhvr>
                                      <p:tavLst>
                                        <p:tav tm="0">
                                          <p:val>
                                            <p:fltVal val="0"/>
                                          </p:val>
                                        </p:tav>
                                        <p:tav tm="100000">
                                          <p:val>
                                            <p:strVal val="#ppt_h"/>
                                          </p:val>
                                        </p:tav>
                                      </p:tavLst>
                                    </p:anim>
                                    <p:animEffect transition="in" filter="fade">
                                      <p:cBhvr>
                                        <p:cTn id="17" dur="500"/>
                                        <p:tgtEl>
                                          <p:spTgt spid="75"/>
                                        </p:tgtEl>
                                      </p:cBhvr>
                                    </p:animEffect>
                                  </p:childTnLst>
                                </p:cTn>
                              </p:par>
                              <p:par>
                                <p:cTn id="18" presetID="22" presetClass="entr" presetSubtype="8" fill="hold" grpId="0" nodeType="withEffect">
                                  <p:stCondLst>
                                    <p:cond delay="8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53" presetClass="entr" presetSubtype="16" fill="hold" grpId="0" nodeType="withEffect">
                                  <p:stCondLst>
                                    <p:cond delay="1000"/>
                                  </p:stCondLst>
                                  <p:childTnLst>
                                    <p:set>
                                      <p:cBhvr>
                                        <p:cTn id="22" dur="1" fill="hold">
                                          <p:stCondLst>
                                            <p:cond delay="0"/>
                                          </p:stCondLst>
                                        </p:cTn>
                                        <p:tgtEl>
                                          <p:spTgt spid="78"/>
                                        </p:tgtEl>
                                        <p:attrNameLst>
                                          <p:attrName>style.visibility</p:attrName>
                                        </p:attrNameLst>
                                      </p:cBhvr>
                                      <p:to>
                                        <p:strVal val="visible"/>
                                      </p:to>
                                    </p:set>
                                    <p:anim calcmode="lin" valueType="num">
                                      <p:cBhvr>
                                        <p:cTn id="23" dur="500" fill="hold"/>
                                        <p:tgtEl>
                                          <p:spTgt spid="78"/>
                                        </p:tgtEl>
                                        <p:attrNameLst>
                                          <p:attrName>ppt_w</p:attrName>
                                        </p:attrNameLst>
                                      </p:cBhvr>
                                      <p:tavLst>
                                        <p:tav tm="0">
                                          <p:val>
                                            <p:fltVal val="0"/>
                                          </p:val>
                                        </p:tav>
                                        <p:tav tm="100000">
                                          <p:val>
                                            <p:strVal val="#ppt_w"/>
                                          </p:val>
                                        </p:tav>
                                      </p:tavLst>
                                    </p:anim>
                                    <p:anim calcmode="lin" valueType="num">
                                      <p:cBhvr>
                                        <p:cTn id="24" dur="500" fill="hold"/>
                                        <p:tgtEl>
                                          <p:spTgt spid="78"/>
                                        </p:tgtEl>
                                        <p:attrNameLst>
                                          <p:attrName>ppt_h</p:attrName>
                                        </p:attrNameLst>
                                      </p:cBhvr>
                                      <p:tavLst>
                                        <p:tav tm="0">
                                          <p:val>
                                            <p:fltVal val="0"/>
                                          </p:val>
                                        </p:tav>
                                        <p:tav tm="100000">
                                          <p:val>
                                            <p:strVal val="#ppt_h"/>
                                          </p:val>
                                        </p:tav>
                                      </p:tavLst>
                                    </p:anim>
                                    <p:animEffect transition="in" filter="fade">
                                      <p:cBhvr>
                                        <p:cTn id="25" dur="500"/>
                                        <p:tgtEl>
                                          <p:spTgt spid="78"/>
                                        </p:tgtEl>
                                      </p:cBhvr>
                                    </p:animEffect>
                                  </p:childTnLst>
                                </p:cTn>
                              </p:par>
                              <p:par>
                                <p:cTn id="26" presetID="53" presetClass="entr" presetSubtype="16" fill="hold" nodeType="withEffect">
                                  <p:stCondLst>
                                    <p:cond delay="1400"/>
                                  </p:stCondLst>
                                  <p:childTnLst>
                                    <p:set>
                                      <p:cBhvr>
                                        <p:cTn id="27" dur="1" fill="hold">
                                          <p:stCondLst>
                                            <p:cond delay="0"/>
                                          </p:stCondLst>
                                        </p:cTn>
                                        <p:tgtEl>
                                          <p:spTgt spid="83"/>
                                        </p:tgtEl>
                                        <p:attrNameLst>
                                          <p:attrName>style.visibility</p:attrName>
                                        </p:attrNameLst>
                                      </p:cBhvr>
                                      <p:to>
                                        <p:strVal val="visible"/>
                                      </p:to>
                                    </p:set>
                                    <p:anim calcmode="lin" valueType="num">
                                      <p:cBhvr>
                                        <p:cTn id="28" dur="500" fill="hold"/>
                                        <p:tgtEl>
                                          <p:spTgt spid="83"/>
                                        </p:tgtEl>
                                        <p:attrNameLst>
                                          <p:attrName>ppt_w</p:attrName>
                                        </p:attrNameLst>
                                      </p:cBhvr>
                                      <p:tavLst>
                                        <p:tav tm="0">
                                          <p:val>
                                            <p:fltVal val="0"/>
                                          </p:val>
                                        </p:tav>
                                        <p:tav tm="100000">
                                          <p:val>
                                            <p:strVal val="#ppt_w"/>
                                          </p:val>
                                        </p:tav>
                                      </p:tavLst>
                                    </p:anim>
                                    <p:anim calcmode="lin" valueType="num">
                                      <p:cBhvr>
                                        <p:cTn id="29" dur="500" fill="hold"/>
                                        <p:tgtEl>
                                          <p:spTgt spid="83"/>
                                        </p:tgtEl>
                                        <p:attrNameLst>
                                          <p:attrName>ppt_h</p:attrName>
                                        </p:attrNameLst>
                                      </p:cBhvr>
                                      <p:tavLst>
                                        <p:tav tm="0">
                                          <p:val>
                                            <p:fltVal val="0"/>
                                          </p:val>
                                        </p:tav>
                                        <p:tav tm="100000">
                                          <p:val>
                                            <p:strVal val="#ppt_h"/>
                                          </p:val>
                                        </p:tav>
                                      </p:tavLst>
                                    </p:anim>
                                    <p:animEffect transition="in" filter="fade">
                                      <p:cBhvr>
                                        <p:cTn id="30" dur="500"/>
                                        <p:tgtEl>
                                          <p:spTgt spid="83"/>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160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childTnLst>
                          </p:cTn>
                        </p:par>
                        <p:par>
                          <p:cTn id="37" fill="hold">
                            <p:stCondLst>
                              <p:cond delay="2600"/>
                            </p:stCondLst>
                            <p:childTnLst>
                              <p:par>
                                <p:cTn id="38" presetID="53" presetClass="entr" presetSubtype="16"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par>
                                <p:cTn id="46" presetID="16" presetClass="entr" presetSubtype="21" fill="hold" grpId="0" nodeType="withEffect">
                                  <p:stCondLst>
                                    <p:cond delay="100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par>
                                <p:cTn id="49" presetID="16" presetClass="entr" presetSubtype="21" fill="hold" grpId="0" nodeType="withEffect">
                                  <p:stCondLst>
                                    <p:cond delay="1300"/>
                                  </p:stCondLst>
                                  <p:childTnLst>
                                    <p:set>
                                      <p:cBhvr>
                                        <p:cTn id="50" dur="1" fill="hold">
                                          <p:stCondLst>
                                            <p:cond delay="0"/>
                                          </p:stCondLst>
                                        </p:cTn>
                                        <p:tgtEl>
                                          <p:spTgt spid="47"/>
                                        </p:tgtEl>
                                        <p:attrNameLst>
                                          <p:attrName>style.visibility</p:attrName>
                                        </p:attrNameLst>
                                      </p:cBhvr>
                                      <p:to>
                                        <p:strVal val="visible"/>
                                      </p:to>
                                    </p:set>
                                    <p:animEffect transition="in" filter="barn(inVertical)">
                                      <p:cBhvr>
                                        <p:cTn id="51" dur="700"/>
                                        <p:tgtEl>
                                          <p:spTgt spid="47"/>
                                        </p:tgtEl>
                                      </p:cBhvr>
                                    </p:animEffect>
                                  </p:childTnLst>
                                </p:cTn>
                              </p:par>
                              <p:par>
                                <p:cTn id="52" presetID="16" presetClass="entr" presetSubtype="21" fill="hold" grpId="0" nodeType="withEffect">
                                  <p:stCondLst>
                                    <p:cond delay="1700"/>
                                  </p:stCondLst>
                                  <p:childTnLst>
                                    <p:set>
                                      <p:cBhvr>
                                        <p:cTn id="53" dur="1" fill="hold">
                                          <p:stCondLst>
                                            <p:cond delay="0"/>
                                          </p:stCondLst>
                                        </p:cTn>
                                        <p:tgtEl>
                                          <p:spTgt spid="48"/>
                                        </p:tgtEl>
                                        <p:attrNameLst>
                                          <p:attrName>style.visibility</p:attrName>
                                        </p:attrNameLst>
                                      </p:cBhvr>
                                      <p:to>
                                        <p:strVal val="visible"/>
                                      </p:to>
                                    </p:set>
                                    <p:animEffect transition="in" filter="barn(inVertical)">
                                      <p:cBhvr>
                                        <p:cTn id="5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2" grpId="0" animBg="1"/>
      <p:bldP spid="39" grpId="0" animBg="1"/>
      <p:bldP spid="3" grpId="0"/>
      <p:bldP spid="41" grpId="0"/>
      <p:bldP spid="45" grpId="0"/>
      <p:bldP spid="4" grpId="0"/>
      <p:bldP spid="47" grpId="0"/>
      <p:bldP spid="48"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211559" y="2636429"/>
            <a:ext cx="3092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rPr>
              <a:t>03</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58429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1075957" y="1374774"/>
            <a:ext cx="6985364" cy="2763440"/>
          </a:xfrm>
          <a:prstGeom prst="rect">
            <a:avLst/>
          </a:prstGeom>
          <a:solidFill>
            <a:schemeClr val="bg1">
              <a:lumMod val="50000"/>
            </a:schemeClr>
          </a:solidFill>
          <a:ln>
            <a:solidFill>
              <a:srgbClr val="0089D2"/>
            </a:solidFill>
          </a:ln>
          <a:effectLst>
            <a:outerShdw blurRad="50800" dist="38100" dir="5400000" algn="t"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1057203" y="1327149"/>
            <a:ext cx="6985364" cy="2763440"/>
          </a:xfrm>
          <a:prstGeom prst="rect">
            <a:avLst/>
          </a:prstGeom>
          <a:solidFill>
            <a:srgbClr val="F9F9F9"/>
          </a:solidFill>
          <a:ln>
            <a:noFill/>
          </a:ln>
          <a:effectLst>
            <a:outerShdw blurRad="50800" dist="38100" dir="5400000" algn="t"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18"/>
          <p:cNvSpPr>
            <a:spLocks noChangeArrowheads="1"/>
          </p:cNvSpPr>
          <p:nvPr/>
        </p:nvSpPr>
        <p:spPr bwMode="auto">
          <a:xfrm>
            <a:off x="1067408" y="625870"/>
            <a:ext cx="1210866" cy="708422"/>
          </a:xfrm>
          <a:prstGeom prst="rect">
            <a:avLst/>
          </a:prstGeom>
          <a:noFill/>
          <a:ln w="9525">
            <a:noFill/>
            <a:bevel/>
            <a:headEnd/>
            <a:tailEnd/>
          </a:ln>
        </p:spPr>
        <p:txBody>
          <a:bodyPr wrap="none" lIns="91419" tIns="45709" rIns="91419" bIns="45709">
            <a:spAutoFit/>
          </a:bodyPr>
          <a:lstStyle/>
          <a:p>
            <a:pPr defTabSz="914126" fontAlgn="auto">
              <a:spcBef>
                <a:spcPts val="0"/>
              </a:spcBef>
              <a:spcAft>
                <a:spcPts val="0"/>
              </a:spcAft>
              <a:defRPr/>
            </a:pPr>
            <a:r>
              <a:rPr lang="zh-CN" altLang="en-US" sz="4000" kern="0" dirty="0">
                <a:solidFill>
                  <a:srgbClr val="03A9F5"/>
                </a:solidFill>
                <a:latin typeface="Arial" panose="020B0604020202020204" pitchFamily="34" charset="0"/>
                <a:ea typeface="微软雅黑" panose="020B0503020204020204" pitchFamily="34" charset="-122"/>
                <a:sym typeface="Arial" panose="020B0604020202020204" pitchFamily="34" charset="0"/>
              </a:rPr>
              <a:t>前言</a:t>
            </a:r>
            <a:endParaRPr lang="zh-CN" altLang="en-US" kern="0" dirty="0">
              <a:solidFill>
                <a:srgbClr val="03A9F5"/>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前言"/>
          <p:cNvSpPr>
            <a:spLocks noChangeArrowheads="1"/>
          </p:cNvSpPr>
          <p:nvPr/>
        </p:nvSpPr>
        <p:spPr bwMode="auto">
          <a:xfrm>
            <a:off x="2196485" y="899714"/>
            <a:ext cx="1660990" cy="430865"/>
          </a:xfrm>
          <a:prstGeom prst="rect">
            <a:avLst/>
          </a:prstGeom>
          <a:noFill/>
          <a:ln w="9525">
            <a:noFill/>
            <a:bevel/>
            <a:headEnd/>
            <a:tailEnd/>
          </a:ln>
        </p:spPr>
        <p:txBody>
          <a:bodyPr wrap="none" lIns="91419" tIns="45709" rIns="91419" bIns="45709">
            <a:spAutoFit/>
          </a:bodyPr>
          <a:lstStyle/>
          <a:p>
            <a:pPr algn="ctr"/>
            <a:r>
              <a:rPr lang="en-US" altLang="zh-CN" sz="2200" b="0" dirty="0">
                <a:solidFill>
                  <a:srgbClr val="0067B0"/>
                </a:solidFill>
                <a:latin typeface="Arial" panose="020B0604020202020204" pitchFamily="34" charset="0"/>
                <a:ea typeface="微软雅黑" panose="020B0503020204020204" pitchFamily="34" charset="-122"/>
                <a:sym typeface="Arial" panose="020B0604020202020204" pitchFamily="34" charset="0"/>
              </a:rPr>
              <a:t>Introduction</a:t>
            </a:r>
            <a:endParaRPr lang="zh-CN" altLang="en-US" sz="2200" b="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5"/>
          <p:cNvSpPr>
            <a:spLocks noChangeArrowheads="1"/>
          </p:cNvSpPr>
          <p:nvPr/>
        </p:nvSpPr>
        <p:spPr bwMode="auto">
          <a:xfrm>
            <a:off x="1070373" y="1355724"/>
            <a:ext cx="7003256" cy="2763440"/>
          </a:xfrm>
          <a:prstGeom prst="rect">
            <a:avLst/>
          </a:prstGeom>
          <a:noFill/>
          <a:ln w="19050">
            <a:solidFill>
              <a:srgbClr val="0089D2"/>
            </a:solidFill>
            <a:bevel/>
            <a:headEnd/>
            <a:tailEnd/>
          </a:ln>
        </p:spPr>
        <p:txBody>
          <a:bodyPr lIns="68568" tIns="34285" rIns="68568" bIns="34285" anchor="ctr"/>
          <a:lstStyle/>
          <a:p>
            <a:pPr algn="ctr"/>
            <a:endParaRPr lang="zh-CN"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1"/>
          <p:cNvSpPr>
            <a:spLocks noChangeArrowheads="1"/>
          </p:cNvSpPr>
          <p:nvPr/>
        </p:nvSpPr>
        <p:spPr bwMode="auto">
          <a:xfrm>
            <a:off x="1295969" y="1588059"/>
            <a:ext cx="6409678" cy="2288567"/>
          </a:xfrm>
          <a:prstGeom prst="rect">
            <a:avLst/>
          </a:prstGeom>
          <a:noFill/>
          <a:ln w="9525" cap="flat" cmpd="sng">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52" tIns="36276" rIns="72552" bIns="36276">
            <a:spAutoFit/>
          </a:bodyPr>
          <a:lstStyle>
            <a:defPPr>
              <a:defRPr lang="zh-CN"/>
            </a:defPPr>
            <a:lvl1pPr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sz="1500" kern="1200">
                <a:solidFill>
                  <a:schemeClr val="tx1"/>
                </a:solidFill>
                <a:latin typeface="Arial" pitchFamily="34" charset="0"/>
                <a:ea typeface="宋体" pitchFamily="2" charset="-122"/>
                <a:cs typeface="+mn-cs"/>
              </a:defRPr>
            </a:lvl5pPr>
            <a:lvl6pPr marL="2286000" algn="l" defTabSz="914400" rtl="0" eaLnBrk="1" latinLnBrk="0" hangingPunct="1">
              <a:defRPr sz="1500" kern="1200">
                <a:solidFill>
                  <a:schemeClr val="tx1"/>
                </a:solidFill>
                <a:latin typeface="Arial" pitchFamily="34" charset="0"/>
                <a:ea typeface="宋体" pitchFamily="2" charset="-122"/>
                <a:cs typeface="+mn-cs"/>
              </a:defRPr>
            </a:lvl6pPr>
            <a:lvl7pPr marL="2743200" algn="l" defTabSz="914400" rtl="0" eaLnBrk="1" latinLnBrk="0" hangingPunct="1">
              <a:defRPr sz="1500" kern="1200">
                <a:solidFill>
                  <a:schemeClr val="tx1"/>
                </a:solidFill>
                <a:latin typeface="Arial" pitchFamily="34" charset="0"/>
                <a:ea typeface="宋体" pitchFamily="2" charset="-122"/>
                <a:cs typeface="+mn-cs"/>
              </a:defRPr>
            </a:lvl7pPr>
            <a:lvl8pPr marL="3200400" algn="l" defTabSz="914400" rtl="0" eaLnBrk="1" latinLnBrk="0" hangingPunct="1">
              <a:defRPr sz="1500" kern="1200">
                <a:solidFill>
                  <a:schemeClr val="tx1"/>
                </a:solidFill>
                <a:latin typeface="Arial" pitchFamily="34" charset="0"/>
                <a:ea typeface="宋体" pitchFamily="2" charset="-122"/>
                <a:cs typeface="+mn-cs"/>
              </a:defRPr>
            </a:lvl8pPr>
            <a:lvl9pPr marL="3657600" algn="l" defTabSz="914400" rtl="0" eaLnBrk="1" latinLnBrk="0" hangingPunct="1">
              <a:defRPr sz="1500" kern="1200">
                <a:solidFill>
                  <a:schemeClr val="tx1"/>
                </a:solidFill>
                <a:latin typeface="Arial" pitchFamily="34" charset="0"/>
                <a:ea typeface="宋体" pitchFamily="2" charset="-122"/>
                <a:cs typeface="+mn-cs"/>
              </a:defRPr>
            </a:lvl9pPr>
          </a:lstStyle>
          <a:p>
            <a:pPr eaLnBrk="0" hangingPunct="0">
              <a:lnSpc>
                <a:spcPct val="150000"/>
              </a:lnSpc>
            </a:pPr>
            <a:r>
              <a:rPr lang="zh-CN" altLang="en-US" sz="1200" b="0" dirty="0">
                <a:solidFill>
                  <a:schemeClr val="tx1">
                    <a:lumMod val="75000"/>
                    <a:lumOff val="25000"/>
                  </a:schemeClr>
                </a:solidFill>
                <a:ea typeface="微软雅黑" pitchFamily="34" charset="-122"/>
                <a:sym typeface="Arial" panose="020B0604020202020204" pitchFamily="34" charset="0"/>
              </a:rPr>
              <a:t>       岁月流转，时光飞逝，转眼间</a:t>
            </a:r>
            <a:r>
              <a:rPr lang="en-US" altLang="zh-CN" sz="1200" b="0" dirty="0">
                <a:solidFill>
                  <a:schemeClr val="tx1">
                    <a:lumMod val="75000"/>
                    <a:lumOff val="25000"/>
                  </a:schemeClr>
                </a:solidFill>
                <a:ea typeface="微软雅黑" pitchFamily="34" charset="-122"/>
                <a:sym typeface="Arial" panose="020B0604020202020204" pitchFamily="34" charset="0"/>
              </a:rPr>
              <a:t>2015</a:t>
            </a:r>
            <a:r>
              <a:rPr lang="zh-CN" altLang="en-US" sz="1200" b="0" dirty="0">
                <a:solidFill>
                  <a:schemeClr val="tx1">
                    <a:lumMod val="75000"/>
                    <a:lumOff val="25000"/>
                  </a:schemeClr>
                </a:solidFill>
                <a:ea typeface="微软雅黑" pitchFamily="34" charset="-122"/>
                <a:sym typeface="Arial" panose="020B0604020202020204" pitchFamily="34" charset="0"/>
              </a:rPr>
              <a:t>年的工作又接近尾声。</a:t>
            </a:r>
          </a:p>
          <a:p>
            <a:pPr eaLnBrk="0" hangingPunct="0">
              <a:lnSpc>
                <a:spcPct val="150000"/>
              </a:lnSpc>
            </a:pPr>
            <a:r>
              <a:rPr lang="zh-CN" altLang="en-US" sz="1200" b="0" dirty="0">
                <a:solidFill>
                  <a:schemeClr val="tx1">
                    <a:lumMod val="75000"/>
                    <a:lumOff val="25000"/>
                  </a:schemeClr>
                </a:solidFill>
                <a:ea typeface="微软雅黑" pitchFamily="34" charset="-122"/>
                <a:sym typeface="Arial" panose="020B0604020202020204" pitchFamily="34" charset="0"/>
              </a:rPr>
              <a:t>       回首过去一年的工作，经过全体领导及员工的共同努力，公司经营业绩保持良好，行业地位、社会形象日渐提升，各项工作全面发展。今年，面对经济下行所带来的影响，公司上下团结一致，奋力拼搏，打了一场漂亮的安全效益翻身仗。我们不仅在上半年实现了扭亏为赢，而且全年销售收入突破了</a:t>
            </a:r>
            <a:r>
              <a:rPr lang="en-US" altLang="zh-CN" sz="1200" b="0" dirty="0">
                <a:solidFill>
                  <a:schemeClr val="tx1">
                    <a:lumMod val="75000"/>
                    <a:lumOff val="25000"/>
                  </a:schemeClr>
                </a:solidFill>
                <a:ea typeface="微软雅黑" pitchFamily="34" charset="-122"/>
                <a:sym typeface="Arial" panose="020B0604020202020204" pitchFamily="34" charset="0"/>
              </a:rPr>
              <a:t>3</a:t>
            </a:r>
            <a:r>
              <a:rPr lang="zh-CN" altLang="en-US" sz="1200" b="0" dirty="0">
                <a:solidFill>
                  <a:schemeClr val="tx1">
                    <a:lumMod val="75000"/>
                    <a:lumOff val="25000"/>
                  </a:schemeClr>
                </a:solidFill>
                <a:ea typeface="微软雅黑" pitchFamily="34" charset="-122"/>
                <a:sym typeface="Arial" panose="020B0604020202020204" pitchFamily="34" charset="0"/>
              </a:rPr>
              <a:t>亿元，标志着公司迈上了一个新台阶，步入了一个新的发展阶段。</a:t>
            </a:r>
          </a:p>
          <a:p>
            <a:pPr eaLnBrk="0" hangingPunct="0">
              <a:lnSpc>
                <a:spcPct val="150000"/>
              </a:lnSpc>
            </a:pPr>
            <a:r>
              <a:rPr lang="zh-CN" altLang="en-US" sz="1200" b="0" dirty="0">
                <a:solidFill>
                  <a:schemeClr val="tx1">
                    <a:lumMod val="75000"/>
                    <a:lumOff val="25000"/>
                  </a:schemeClr>
                </a:solidFill>
                <a:ea typeface="微软雅黑" pitchFamily="34" charset="-122"/>
                <a:sym typeface="Arial" panose="020B0604020202020204" pitchFamily="34" charset="0"/>
              </a:rPr>
              <a:t>       新起点、新希望。站在</a:t>
            </a:r>
            <a:r>
              <a:rPr lang="en-US" altLang="zh-CN" sz="1200" b="0" dirty="0">
                <a:solidFill>
                  <a:schemeClr val="tx1">
                    <a:lumMod val="75000"/>
                    <a:lumOff val="25000"/>
                  </a:schemeClr>
                </a:solidFill>
                <a:ea typeface="微软雅黑" pitchFamily="34" charset="-122"/>
                <a:sym typeface="Arial" panose="020B0604020202020204" pitchFamily="34" charset="0"/>
              </a:rPr>
              <a:t>2016</a:t>
            </a:r>
            <a:r>
              <a:rPr lang="zh-CN" altLang="en-US" sz="1200" b="0" dirty="0">
                <a:solidFill>
                  <a:schemeClr val="tx1">
                    <a:lumMod val="75000"/>
                    <a:lumOff val="25000"/>
                  </a:schemeClr>
                </a:solidFill>
                <a:ea typeface="微软雅黑" pitchFamily="34" charset="-122"/>
                <a:sym typeface="Arial" panose="020B0604020202020204" pitchFamily="34" charset="0"/>
              </a:rPr>
              <a:t>年的起点，我们将继承和发扬过去工作中存在的优点，汲取经验，摒弃不足，满怀信心，以更清醒的头脑、更旺盛的斗志、更奋发的姿态和更充沛的干劲，向我们的既定目标进发！</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3868" y="3982547"/>
            <a:ext cx="1145954" cy="812764"/>
          </a:xfrm>
          <a:prstGeom prst="rect">
            <a:avLst/>
          </a:prstGeom>
          <a:solidFill>
            <a:srgbClr val="FFFFFF">
              <a:shade val="85000"/>
            </a:srgbClr>
          </a:solidFill>
          <a:ln w="1143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a:extLst/>
        </p:spPr>
      </p:pic>
      <p:pic>
        <p:nvPicPr>
          <p:cNvPr id="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854817">
            <a:off x="6731079" y="3931492"/>
            <a:ext cx="1243851" cy="788039"/>
          </a:xfrm>
          <a:prstGeom prst="rect">
            <a:avLst/>
          </a:prstGeom>
          <a:solidFill>
            <a:srgbClr val="FFFFFF">
              <a:shade val="85000"/>
            </a:srgbClr>
          </a:solidFill>
          <a:ln w="1143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9" name="Picture 3" descr="D:\360data\重要数据\桌面\未标题-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235" y="2175664"/>
            <a:ext cx="2221995" cy="29860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D:\360data\重要数据\桌面\未标题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0216" y="2147089"/>
            <a:ext cx="2293443" cy="30146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矩形 23"/>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73671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40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500"/>
                            </p:stCondLst>
                            <p:childTnLst>
                              <p:par>
                                <p:cTn id="18" presetID="2" presetClass="entr" presetSubtype="4" decel="10000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par>
                                <p:cTn id="26" presetID="63" presetClass="path" presetSubtype="0" fill="hold" nodeType="withEffect">
                                  <p:stCondLst>
                                    <p:cond delay="500"/>
                                  </p:stCondLst>
                                  <p:childTnLst>
                                    <p:animMotion origin="layout" path="M 0 0 L 0.25 0 E" pathEditMode="relative" ptsTypes="">
                                      <p:cBhvr>
                                        <p:cTn id="27" dur="500" fill="hold"/>
                                        <p:tgtEl>
                                          <p:spTgt spid="19"/>
                                        </p:tgtEl>
                                        <p:attrNameLst>
                                          <p:attrName>ppt_x</p:attrName>
                                          <p:attrName>ppt_y</p:attrName>
                                        </p:attrNameLst>
                                      </p:cBhvr>
                                    </p:animMotion>
                                  </p:childTnLst>
                                </p:cTn>
                              </p:par>
                              <p:par>
                                <p:cTn id="28" presetID="35" presetClass="path" presetSubtype="0" fill="hold" nodeType="withEffect">
                                  <p:stCondLst>
                                    <p:cond delay="500"/>
                                  </p:stCondLst>
                                  <p:childTnLst>
                                    <p:animMotion origin="layout" path="M 0 0 L -0.25 0 E" pathEditMode="relative" ptsTypes="">
                                      <p:cBhvr>
                                        <p:cTn id="29" dur="500" fill="hold"/>
                                        <p:tgtEl>
                                          <p:spTgt spid="20"/>
                                        </p:tgtEl>
                                        <p:attrNameLst>
                                          <p:attrName>ppt_x</p:attrName>
                                          <p:attrName>ppt_y</p:attrName>
                                        </p:attrNameLst>
                                      </p:cBhvr>
                                    </p:animMotion>
                                  </p:childTnLst>
                                </p:cTn>
                              </p:par>
                              <p:par>
                                <p:cTn id="30" presetID="10" presetClass="exit" presetSubtype="0" fill="hold" nodeType="withEffect">
                                  <p:stCondLst>
                                    <p:cond delay="700"/>
                                  </p:stCondLst>
                                  <p:childTnLst>
                                    <p:animEffect transition="out" filter="fade">
                                      <p:cBhvr>
                                        <p:cTn id="31" dur="300"/>
                                        <p:tgtEl>
                                          <p:spTgt spid="20"/>
                                        </p:tgtEl>
                                      </p:cBhvr>
                                    </p:animEffect>
                                    <p:set>
                                      <p:cBhvr>
                                        <p:cTn id="32" dur="1" fill="hold">
                                          <p:stCondLst>
                                            <p:cond delay="299"/>
                                          </p:stCondLst>
                                        </p:cTn>
                                        <p:tgtEl>
                                          <p:spTgt spid="20"/>
                                        </p:tgtEl>
                                        <p:attrNameLst>
                                          <p:attrName>style.visibility</p:attrName>
                                        </p:attrNameLst>
                                      </p:cBhvr>
                                      <p:to>
                                        <p:strVal val="hidden"/>
                                      </p:to>
                                    </p:set>
                                  </p:childTnLst>
                                </p:cTn>
                              </p:par>
                              <p:par>
                                <p:cTn id="33" presetID="10" presetClass="exit" presetSubtype="0" fill="hold" nodeType="withEffect">
                                  <p:stCondLst>
                                    <p:cond delay="700"/>
                                  </p:stCondLst>
                                  <p:childTnLst>
                                    <p:animEffect transition="out" filter="fade">
                                      <p:cBhvr>
                                        <p:cTn id="34" dur="300"/>
                                        <p:tgtEl>
                                          <p:spTgt spid="19"/>
                                        </p:tgtEl>
                                      </p:cBhvr>
                                    </p:animEffect>
                                    <p:set>
                                      <p:cBhvr>
                                        <p:cTn id="35" dur="1" fill="hold">
                                          <p:stCondLst>
                                            <p:cond delay="299"/>
                                          </p:stCondLst>
                                        </p:cTn>
                                        <p:tgtEl>
                                          <p:spTgt spid="19"/>
                                        </p:tgtEl>
                                        <p:attrNameLst>
                                          <p:attrName>style.visibility</p:attrName>
                                        </p:attrNameLst>
                                      </p:cBhvr>
                                      <p:to>
                                        <p:strVal val="hidden"/>
                                      </p:to>
                                    </p:set>
                                  </p:childTnLst>
                                </p:cTn>
                              </p:par>
                              <p:par>
                                <p:cTn id="36" presetID="16" presetClass="entr" presetSubtype="37" fill="hold" grpId="0" nodeType="withEffect">
                                  <p:stCondLst>
                                    <p:cond delay="400"/>
                                  </p:stCondLst>
                                  <p:childTnLst>
                                    <p:set>
                                      <p:cBhvr>
                                        <p:cTn id="37" dur="1" fill="hold">
                                          <p:stCondLst>
                                            <p:cond delay="0"/>
                                          </p:stCondLst>
                                        </p:cTn>
                                        <p:tgtEl>
                                          <p:spTgt spid="15"/>
                                        </p:tgtEl>
                                        <p:attrNameLst>
                                          <p:attrName>style.visibility</p:attrName>
                                        </p:attrNameLst>
                                      </p:cBhvr>
                                      <p:to>
                                        <p:strVal val="visible"/>
                                      </p:to>
                                    </p:set>
                                    <p:animEffect transition="in" filter="barn(outVertical)">
                                      <p:cBhvr>
                                        <p:cTn id="38" dur="500"/>
                                        <p:tgtEl>
                                          <p:spTgt spid="15"/>
                                        </p:tgtEl>
                                      </p:cBhvr>
                                    </p:animEffect>
                                  </p:childTnLst>
                                </p:cTn>
                              </p:par>
                            </p:childTnLst>
                          </p:cTn>
                        </p:par>
                        <p:par>
                          <p:cTn id="39" fill="hold">
                            <p:stCondLst>
                              <p:cond delay="2500"/>
                            </p:stCondLst>
                            <p:childTnLst>
                              <p:par>
                                <p:cTn id="40" presetID="14" presetClass="entr" presetSubtype="10" fill="hold" nodeType="after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2" dur="1000"/>
                                        <p:tgtEl>
                                          <p:spTgt spid="16">
                                            <p:txEl>
                                              <p:pRg st="0" end="0"/>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5" dur="1000"/>
                                        <p:tgtEl>
                                          <p:spTgt spid="16">
                                            <p:txEl>
                                              <p:pRg st="1" end="1"/>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48" dur="1000"/>
                                        <p:tgtEl>
                                          <p:spTgt spid="16">
                                            <p:txEl>
                                              <p:pRg st="2" end="2"/>
                                            </p:txEl>
                                          </p:spTgt>
                                        </p:tgtEl>
                                      </p:cBhvr>
                                    </p:animEffect>
                                  </p:childTnLst>
                                </p:cTn>
                              </p:par>
                            </p:childTnLst>
                          </p:cTn>
                        </p:par>
                        <p:par>
                          <p:cTn id="49" fill="hold">
                            <p:stCondLst>
                              <p:cond delay="3500"/>
                            </p:stCondLst>
                            <p:childTnLst>
                              <p:par>
                                <p:cTn id="50" presetID="52"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Scale>
                                      <p:cBhvr>
                                        <p:cTn id="52"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500" decel="50000" fill="hold">
                                          <p:stCondLst>
                                            <p:cond delay="0"/>
                                          </p:stCondLst>
                                        </p:cTn>
                                        <p:tgtEl>
                                          <p:spTgt spid="17"/>
                                        </p:tgtEl>
                                        <p:attrNameLst>
                                          <p:attrName>ppt_x</p:attrName>
                                          <p:attrName>ppt_y</p:attrName>
                                        </p:attrNameLst>
                                      </p:cBhvr>
                                    </p:animMotion>
                                    <p:animEffect transition="in" filter="fade">
                                      <p:cBhvr>
                                        <p:cTn id="54" dur="500"/>
                                        <p:tgtEl>
                                          <p:spTgt spid="17"/>
                                        </p:tgtEl>
                                      </p:cBhvr>
                                    </p:animEffect>
                                  </p:childTnLst>
                                </p:cTn>
                              </p:par>
                              <p:par>
                                <p:cTn id="55" presetID="52" presetClass="entr" presetSubtype="0" fill="hold" nodeType="withEffect">
                                  <p:stCondLst>
                                    <p:cond delay="500"/>
                                  </p:stCondLst>
                                  <p:childTnLst>
                                    <p:set>
                                      <p:cBhvr>
                                        <p:cTn id="56" dur="1" fill="hold">
                                          <p:stCondLst>
                                            <p:cond delay="0"/>
                                          </p:stCondLst>
                                        </p:cTn>
                                        <p:tgtEl>
                                          <p:spTgt spid="18"/>
                                        </p:tgtEl>
                                        <p:attrNameLst>
                                          <p:attrName>style.visibility</p:attrName>
                                        </p:attrNameLst>
                                      </p:cBhvr>
                                      <p:to>
                                        <p:strVal val="visible"/>
                                      </p:to>
                                    </p:set>
                                    <p:animScale>
                                      <p:cBhvr>
                                        <p:cTn id="57"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18"/>
                                        </p:tgtEl>
                                        <p:attrNameLst>
                                          <p:attrName>ppt_x</p:attrName>
                                          <p:attrName>ppt_y</p:attrName>
                                        </p:attrNameLst>
                                      </p:cBhvr>
                                    </p:animMotion>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6" name="圆角矩形 55"/>
          <p:cNvSpPr/>
          <p:nvPr/>
        </p:nvSpPr>
        <p:spPr>
          <a:xfrm>
            <a:off x="3754635" y="2856917"/>
            <a:ext cx="3492699"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圆角矩形 46"/>
          <p:cNvSpPr/>
          <p:nvPr/>
        </p:nvSpPr>
        <p:spPr>
          <a:xfrm>
            <a:off x="1114425" y="1136628"/>
            <a:ext cx="1695450" cy="164309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42"/>
          <p:cNvSpPr>
            <a:spLocks noChangeArrowheads="1"/>
          </p:cNvSpPr>
          <p:nvPr/>
        </p:nvSpPr>
        <p:spPr bwMode="auto">
          <a:xfrm>
            <a:off x="7339013" y="2878931"/>
            <a:ext cx="692944" cy="1695450"/>
          </a:xfrm>
          <a:prstGeom prst="rect">
            <a:avLst/>
          </a:prstGeom>
          <a:solidFill>
            <a:schemeClr val="tx1">
              <a:lumMod val="75000"/>
              <a:lumOff val="25000"/>
              <a:alpha val="59999"/>
            </a:schemeClr>
          </a:solidFill>
          <a:ln>
            <a:noFill/>
          </a:ln>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46"/>
          <p:cNvSpPr>
            <a:spLocks noChangeAspect="1" noChangeArrowheads="1"/>
          </p:cNvSpPr>
          <p:nvPr/>
        </p:nvSpPr>
        <p:spPr bwMode="auto">
          <a:xfrm>
            <a:off x="1114425" y="2878931"/>
            <a:ext cx="2541985" cy="169545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bevel/>
                <a:headEnd/>
                <a:tailEnd/>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47"/>
          <p:cNvSpPr>
            <a:spLocks noChangeAspect="1" noChangeArrowheads="1"/>
          </p:cNvSpPr>
          <p:nvPr/>
        </p:nvSpPr>
        <p:spPr bwMode="auto">
          <a:xfrm>
            <a:off x="2880123" y="1114425"/>
            <a:ext cx="2539603" cy="169426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bevel/>
                <a:headEnd/>
                <a:tailEnd/>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59"/>
          <p:cNvSpPr>
            <a:spLocks noChangeAspect="1" noChangeArrowheads="1"/>
          </p:cNvSpPr>
          <p:nvPr/>
        </p:nvSpPr>
        <p:spPr bwMode="auto">
          <a:xfrm>
            <a:off x="5489972" y="1113235"/>
            <a:ext cx="2541984" cy="169545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bevel/>
                <a:headEnd/>
                <a:tailEnd/>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57"/>
          <p:cNvSpPr>
            <a:spLocks noChangeArrowheads="1"/>
          </p:cNvSpPr>
          <p:nvPr/>
        </p:nvSpPr>
        <p:spPr bwMode="auto">
          <a:xfrm>
            <a:off x="1271587" y="1632377"/>
            <a:ext cx="1381125" cy="1118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ts val="1594"/>
              </a:lnSpc>
              <a:spcBef>
                <a:spcPct val="0"/>
              </a:spcBef>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文字描述，总结括，内容大纲。文字述，总结概括，内容大纲。</a:t>
            </a:r>
            <a:r>
              <a:rPr lang="en-US" altLang="zh-CN"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 </a:t>
            </a:r>
            <a:endPar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algn="r" eaLnBrk="1" hangingPunct="1">
              <a:lnSpc>
                <a:spcPts val="1594"/>
              </a:lnSpc>
              <a:spcBef>
                <a:spcPct val="0"/>
              </a:spcBef>
              <a:buNone/>
            </a:pPr>
            <a:endPar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56"/>
          <p:cNvSpPr>
            <a:spLocks noChangeArrowheads="1"/>
          </p:cNvSpPr>
          <p:nvPr/>
        </p:nvSpPr>
        <p:spPr bwMode="auto">
          <a:xfrm>
            <a:off x="846059" y="1209676"/>
            <a:ext cx="1614488"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添加主题</a:t>
            </a:r>
          </a:p>
        </p:txBody>
      </p:sp>
      <p:sp>
        <p:nvSpPr>
          <p:cNvPr id="41" name="矩形 44"/>
          <p:cNvSpPr>
            <a:spLocks noChangeArrowheads="1"/>
          </p:cNvSpPr>
          <p:nvPr/>
        </p:nvSpPr>
        <p:spPr bwMode="auto">
          <a:xfrm>
            <a:off x="4861084" y="3140226"/>
            <a:ext cx="2324100"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添加主题</a:t>
            </a:r>
          </a:p>
        </p:txBody>
      </p:sp>
      <p:sp>
        <p:nvSpPr>
          <p:cNvPr id="42" name="矩形 45"/>
          <p:cNvSpPr>
            <a:spLocks noChangeArrowheads="1"/>
          </p:cNvSpPr>
          <p:nvPr/>
        </p:nvSpPr>
        <p:spPr bwMode="auto">
          <a:xfrm>
            <a:off x="3844529" y="3493799"/>
            <a:ext cx="3211115" cy="76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燕尾形 1"/>
          <p:cNvSpPr>
            <a:spLocks noChangeArrowheads="1"/>
          </p:cNvSpPr>
          <p:nvPr/>
        </p:nvSpPr>
        <p:spPr bwMode="auto">
          <a:xfrm>
            <a:off x="8314135"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headEnd/>
                <a:tailEnd/>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46" name="燕尾形 23"/>
          <p:cNvSpPr>
            <a:spLocks noChangeArrowheads="1"/>
          </p:cNvSpPr>
          <p:nvPr/>
        </p:nvSpPr>
        <p:spPr bwMode="auto">
          <a:xfrm flipH="1">
            <a:off x="488157" y="2615803"/>
            <a:ext cx="384572" cy="384572"/>
          </a:xfrm>
          <a:prstGeom prst="chevron">
            <a:avLst>
              <a:gd name="adj" fmla="val 50000"/>
            </a:avLst>
          </a:prstGeom>
          <a:solidFill>
            <a:srgbClr val="F2F2F2">
              <a:alpha val="29803"/>
            </a:srgbClr>
          </a:solidFill>
          <a:ln>
            <a:noFill/>
          </a:ln>
          <a:extLst>
            <a:ext uri="{91240B29-F687-4F45-9708-019B960494DF}">
              <a14:hiddenLine xmlns:a14="http://schemas.microsoft.com/office/drawing/2010/main" w="12700">
                <a:solidFill>
                  <a:srgbClr val="42719B"/>
                </a:solidFill>
                <a:bevel/>
                <a:headEnd/>
                <a:tailEnd/>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2614375" y="1638063"/>
            <a:ext cx="510750" cy="495926"/>
            <a:chOff x="2614375" y="1638063"/>
            <a:chExt cx="510750" cy="495926"/>
          </a:xfrm>
        </p:grpSpPr>
        <p:grpSp>
          <p:nvGrpSpPr>
            <p:cNvPr id="48" name="组合 47"/>
            <p:cNvGrpSpPr/>
            <p:nvPr/>
          </p:nvGrpSpPr>
          <p:grpSpPr>
            <a:xfrm>
              <a:off x="2614375" y="1638063"/>
              <a:ext cx="495926" cy="495926"/>
              <a:chOff x="304800" y="673100"/>
              <a:chExt cx="4000500" cy="4000500"/>
            </a:xfrm>
            <a:effectLst>
              <a:outerShdw blurRad="317500" dist="1905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TextBox 1"/>
            <p:cNvSpPr txBox="1"/>
            <p:nvPr/>
          </p:nvSpPr>
          <p:spPr>
            <a:xfrm>
              <a:off x="2655125" y="1685971"/>
              <a:ext cx="470000" cy="400110"/>
            </a:xfrm>
            <a:prstGeom prst="rect">
              <a:avLst/>
            </a:prstGeom>
            <a:noFill/>
          </p:spPr>
          <p:txBody>
            <a:bodyPr wrap="none" rtlCol="0">
              <a:spAutoFit/>
            </a:bodyPr>
            <a:lstStyle/>
            <a:p>
              <a:r>
                <a:rPr lang="en-US" altLang="zh-CN" sz="2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5220935" y="2608954"/>
            <a:ext cx="495926" cy="495926"/>
            <a:chOff x="5220935" y="2608954"/>
            <a:chExt cx="495926" cy="495926"/>
          </a:xfrm>
        </p:grpSpPr>
        <p:grpSp>
          <p:nvGrpSpPr>
            <p:cNvPr id="57" name="组合 56"/>
            <p:cNvGrpSpPr/>
            <p:nvPr/>
          </p:nvGrpSpPr>
          <p:grpSpPr>
            <a:xfrm>
              <a:off x="5220935" y="2608954"/>
              <a:ext cx="495926" cy="495926"/>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0" name="TextBox 59"/>
            <p:cNvSpPr txBox="1"/>
            <p:nvPr/>
          </p:nvSpPr>
          <p:spPr>
            <a:xfrm>
              <a:off x="5246722" y="2656862"/>
              <a:ext cx="470000" cy="400110"/>
            </a:xfrm>
            <a:prstGeom prst="rect">
              <a:avLst/>
            </a:prstGeom>
            <a:noFill/>
          </p:spPr>
          <p:txBody>
            <a:bodyPr wrap="none" rtlCol="0">
              <a:spAutoFit/>
            </a:bodyPr>
            <a:lstStyle/>
            <a:p>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02</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3408447" y="3630554"/>
            <a:ext cx="495926" cy="495926"/>
            <a:chOff x="3408447" y="3630554"/>
            <a:chExt cx="495926" cy="495926"/>
          </a:xfrm>
        </p:grpSpPr>
        <p:grpSp>
          <p:nvGrpSpPr>
            <p:cNvPr id="61" name="组合 60"/>
            <p:cNvGrpSpPr/>
            <p:nvPr/>
          </p:nvGrpSpPr>
          <p:grpSpPr>
            <a:xfrm>
              <a:off x="3408447" y="3630554"/>
              <a:ext cx="495926" cy="495926"/>
              <a:chOff x="304800" y="673100"/>
              <a:chExt cx="4000500" cy="4000500"/>
            </a:xfrm>
            <a:effectLst>
              <a:outerShdw blurRad="317500" dist="1905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TextBox 63"/>
            <p:cNvSpPr txBox="1"/>
            <p:nvPr/>
          </p:nvSpPr>
          <p:spPr>
            <a:xfrm>
              <a:off x="3434234" y="3678462"/>
              <a:ext cx="470000" cy="400110"/>
            </a:xfrm>
            <a:prstGeom prst="rect">
              <a:avLst/>
            </a:prstGeom>
            <a:noFill/>
          </p:spPr>
          <p:txBody>
            <a:bodyPr wrap="none" rtlCol="0">
              <a:spAutoFit/>
            </a:bodyPr>
            <a:lstStyle/>
            <a:p>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03</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矩形 34"/>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54" name="Picture 17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图片 6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3543" y="140572"/>
            <a:ext cx="2108371" cy="364572"/>
          </a:xfrm>
          <a:prstGeom prst="homePlate">
            <a:avLst>
              <a:gd name="adj" fmla="val 34324"/>
            </a:avLst>
          </a:prstGeom>
        </p:spPr>
      </p:pic>
      <p:sp>
        <p:nvSpPr>
          <p:cNvPr id="66" name="TextBox 65"/>
          <p:cNvSpPr txBox="1"/>
          <p:nvPr/>
        </p:nvSpPr>
        <p:spPr>
          <a:xfrm>
            <a:off x="1114425" y="158706"/>
            <a:ext cx="1646605"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p>
        </p:txBody>
      </p:sp>
      <p:pic>
        <p:nvPicPr>
          <p:cNvPr id="67" name="图片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3414" y="144448"/>
            <a:ext cx="254645" cy="364572"/>
          </a:xfrm>
          <a:prstGeom prst="chevron">
            <a:avLst/>
          </a:prstGeom>
        </p:spPr>
      </p:pic>
      <p:sp>
        <p:nvSpPr>
          <p:cNvPr id="3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69161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p:tgtEl>
                                          <p:spTgt spid="66"/>
                                        </p:tgtEl>
                                        <p:attrNameLst>
                                          <p:attrName>ppt_x</p:attrName>
                                        </p:attrNameLst>
                                      </p:cBhvr>
                                      <p:tavLst>
                                        <p:tav tm="0">
                                          <p:val>
                                            <p:strVal val="#ppt_x-#ppt_w*1.125000"/>
                                          </p:val>
                                        </p:tav>
                                        <p:tav tm="100000">
                                          <p:val>
                                            <p:strVal val="#ppt_x"/>
                                          </p:val>
                                        </p:tav>
                                      </p:tavLst>
                                    </p:anim>
                                    <p:animEffect transition="in" filter="wipe(right)">
                                      <p:cBhvr>
                                        <p:cTn id="8" dur="500"/>
                                        <p:tgtEl>
                                          <p:spTgt spid="6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strips(downLeft)">
                                      <p:cBhvr>
                                        <p:cTn id="12" dur="500"/>
                                        <p:tgtEl>
                                          <p:spTgt spid="5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ppt_x</p:attrName>
                                        </p:attrNameLst>
                                      </p:cBhvr>
                                      <p:tavLst>
                                        <p:tav tm="0">
                                          <p:val>
                                            <p:strVal val="0-#ppt_w/2"/>
                                          </p:val>
                                        </p:tav>
                                        <p:tav tm="100000">
                                          <p:val>
                                            <p:strVal val="#ppt_x"/>
                                          </p:val>
                                        </p:tav>
                                      </p:tavLst>
                                    </p:anim>
                                    <p:anim calcmode="lin" valueType="num">
                                      <p:cBhvr>
                                        <p:cTn id="17" dur="500" fill="hold"/>
                                        <p:tgtEl>
                                          <p:spTgt spid="3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ppt_x</p:attrName>
                                        </p:attrNameLst>
                                      </p:cBhvr>
                                      <p:tavLst>
                                        <p:tav tm="0">
                                          <p:val>
                                            <p:strVal val="0-#ppt_w/2"/>
                                          </p:val>
                                        </p:tav>
                                        <p:tav tm="100000">
                                          <p:val>
                                            <p:strVal val="#ppt_x"/>
                                          </p:val>
                                        </p:tav>
                                      </p:tavLst>
                                    </p:anim>
                                    <p:anim calcmode="lin" valueType="num">
                                      <p:cBhvr>
                                        <p:cTn id="21" dur="5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ppt_x</p:attrName>
                                        </p:attrNameLst>
                                      </p:cBhvr>
                                      <p:tavLst>
                                        <p:tav tm="0">
                                          <p:val>
                                            <p:strVal val="1+#ppt_w/2"/>
                                          </p:val>
                                        </p:tav>
                                        <p:tav tm="100000">
                                          <p:val>
                                            <p:strVal val="#ppt_x"/>
                                          </p:val>
                                        </p:tav>
                                      </p:tavLst>
                                    </p:anim>
                                    <p:anim calcmode="lin" valueType="num">
                                      <p:cBhvr>
                                        <p:cTn id="26" dur="5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ppt_x</p:attrName>
                                        </p:attrNameLst>
                                      </p:cBhvr>
                                      <p:tavLst>
                                        <p:tav tm="0">
                                          <p:val>
                                            <p:strVal val="1+#ppt_w/2"/>
                                          </p:val>
                                        </p:tav>
                                        <p:tav tm="100000">
                                          <p:val>
                                            <p:strVal val="#ppt_x"/>
                                          </p:val>
                                        </p:tav>
                                      </p:tavLst>
                                    </p:anim>
                                    <p:anim calcmode="lin" valueType="num">
                                      <p:cBhvr>
                                        <p:cTn id="30" dur="500" fill="hold"/>
                                        <p:tgtEl>
                                          <p:spTgt spid="32"/>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additive="base">
                                        <p:cTn id="34" dur="500" fill="hold"/>
                                        <p:tgtEl>
                                          <p:spTgt spid="56"/>
                                        </p:tgtEl>
                                        <p:attrNameLst>
                                          <p:attrName>ppt_x</p:attrName>
                                        </p:attrNameLst>
                                      </p:cBhvr>
                                      <p:tavLst>
                                        <p:tav tm="0">
                                          <p:val>
                                            <p:strVal val="#ppt_x"/>
                                          </p:val>
                                        </p:tav>
                                        <p:tav tm="100000">
                                          <p:val>
                                            <p:strVal val="#ppt_x"/>
                                          </p:val>
                                        </p:tav>
                                      </p:tavLst>
                                    </p:anim>
                                    <p:anim calcmode="lin" valueType="num">
                                      <p:cBhvr additive="base">
                                        <p:cTn id="35" dur="500" fill="hold"/>
                                        <p:tgtEl>
                                          <p:spTgt spid="56"/>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1"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0-#ppt_w/2"/>
                                          </p:val>
                                        </p:tav>
                                        <p:tav tm="100000">
                                          <p:val>
                                            <p:strVal val="#ppt_x"/>
                                          </p:val>
                                        </p:tav>
                                      </p:tavLst>
                                    </p:anim>
                                    <p:anim calcmode="lin" valueType="num">
                                      <p:cBhvr additive="base">
                                        <p:cTn id="46" dur="500" fill="hold"/>
                                        <p:tgtEl>
                                          <p:spTgt spid="3"/>
                                        </p:tgtEl>
                                        <p:attrNameLst>
                                          <p:attrName>ppt_y</p:attrName>
                                        </p:attrNameLst>
                                      </p:cBhvr>
                                      <p:tavLst>
                                        <p:tav tm="0">
                                          <p:val>
                                            <p:strVal val="#ppt_y"/>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1+#ppt_w/2"/>
                                          </p:val>
                                        </p:tav>
                                        <p:tav tm="100000">
                                          <p:val>
                                            <p:strVal val="#ppt_x"/>
                                          </p:val>
                                        </p:tav>
                                      </p:tavLst>
                                    </p:anim>
                                    <p:anim calcmode="lin" valueType="num">
                                      <p:cBhvr additive="base">
                                        <p:cTn id="5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up)">
                                      <p:cBhvr>
                                        <p:cTn id="65" dur="500"/>
                                        <p:tgtEl>
                                          <p:spTgt spid="42"/>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up)">
                                      <p:cBhvr>
                                        <p:cTn id="6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7" grpId="0" animBg="1"/>
      <p:bldP spid="32" grpId="0" bldLvl="0" animBg="1" autoUpdateAnimBg="0"/>
      <p:bldP spid="34" grpId="0" bldLvl="0" animBg="1" autoUpdateAnimBg="0"/>
      <p:bldP spid="36" grpId="0" bldLvl="0" animBg="1" autoUpdateAnimBg="0"/>
      <p:bldP spid="38" grpId="0" bldLvl="0" animBg="1" autoUpdateAnimBg="0"/>
      <p:bldP spid="40" grpId="0"/>
      <p:bldP spid="39" grpId="0"/>
      <p:bldP spid="41" grpId="0"/>
      <p:bldP spid="42"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圆角矩形 21"/>
          <p:cNvSpPr/>
          <p:nvPr/>
        </p:nvSpPr>
        <p:spPr>
          <a:xfrm>
            <a:off x="-8335" y="3286125"/>
            <a:ext cx="9152335" cy="470857"/>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灯片编号占位符 4"/>
          <p:cNvSpPr>
            <a:spLocks noGrp="1"/>
          </p:cNvSpPr>
          <p:nvPr>
            <p:ph type="sldNum" sz="quarter" idx="12"/>
          </p:nvPr>
        </p:nvSpPr>
        <p:spPr>
          <a:xfrm>
            <a:off x="6457950" y="4767263"/>
            <a:ext cx="2057400" cy="273844"/>
          </a:xfrm>
        </p:spPr>
        <p:txBody>
          <a:bodyPr/>
          <a:lstStyle/>
          <a:p>
            <a:pPr>
              <a:defRPr/>
            </a:pPr>
            <a:fld id="{92482ACF-13B7-4141-A064-0E383F59048D}" type="slidenum">
              <a:rPr lang="zh-CN" altLang="en-US">
                <a:latin typeface="Arial" panose="020B0604020202020204" pitchFamily="34" charset="0"/>
                <a:ea typeface="微软雅黑" panose="020B0503020204020204" pitchFamily="34" charset="-122"/>
                <a:sym typeface="Arial" panose="020B0604020202020204" pitchFamily="34" charset="0"/>
              </a:rPr>
              <a:pPr>
                <a:defRPr/>
              </a:pPr>
              <a:t>21</a:t>
            </a:fld>
            <a:endParaRPr lang="zh-CN" altLang="en-US" sz="140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组合 3"/>
          <p:cNvGrpSpPr>
            <a:grpSpLocks/>
          </p:cNvGrpSpPr>
          <p:nvPr/>
        </p:nvGrpSpPr>
        <p:grpSpPr bwMode="auto">
          <a:xfrm>
            <a:off x="3245644" y="1609725"/>
            <a:ext cx="2652713" cy="1600200"/>
            <a:chOff x="0" y="0"/>
            <a:chExt cx="3536515" cy="2133600"/>
          </a:xfrm>
        </p:grpSpPr>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8"/>
            <p:cNvSpPr>
              <a:spLocks noChangeArrowheads="1"/>
            </p:cNvSpPr>
            <p:nvPr/>
          </p:nvSpPr>
          <p:spPr bwMode="auto">
            <a:xfrm>
              <a:off x="519687" y="255892"/>
              <a:ext cx="2450592" cy="1530000"/>
            </a:xfrm>
            <a:prstGeom prst="rect">
              <a:avLst/>
            </a:prstGeom>
            <a:blipFill dpi="0" rotWithShape="1">
              <a:blip r:embed="rId5"/>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2"/>
          <p:cNvGrpSpPr>
            <a:grpSpLocks/>
          </p:cNvGrpSpPr>
          <p:nvPr/>
        </p:nvGrpSpPr>
        <p:grpSpPr bwMode="auto">
          <a:xfrm>
            <a:off x="654844" y="1609725"/>
            <a:ext cx="2652713" cy="1600200"/>
            <a:chOff x="0" y="0"/>
            <a:chExt cx="3536515" cy="2133600"/>
          </a:xfrm>
        </p:grpSpPr>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9"/>
            <p:cNvSpPr>
              <a:spLocks noChangeArrowheads="1"/>
            </p:cNvSpPr>
            <p:nvPr/>
          </p:nvSpPr>
          <p:spPr bwMode="auto">
            <a:xfrm>
              <a:off x="524581" y="255892"/>
              <a:ext cx="2450592" cy="1530000"/>
            </a:xfrm>
            <a:prstGeom prst="rect">
              <a:avLst/>
            </a:prstGeom>
            <a:blipFill dpi="0" rotWithShape="1">
              <a:blip r:embed="rId6"/>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4"/>
          <p:cNvGrpSpPr>
            <a:grpSpLocks/>
          </p:cNvGrpSpPr>
          <p:nvPr/>
        </p:nvGrpSpPr>
        <p:grpSpPr bwMode="auto">
          <a:xfrm>
            <a:off x="5836444" y="1609725"/>
            <a:ext cx="2651522" cy="1600200"/>
            <a:chOff x="0" y="0"/>
            <a:chExt cx="3536515" cy="2133600"/>
          </a:xfrm>
        </p:grpSpPr>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0"/>
            <p:cNvSpPr>
              <a:spLocks noChangeArrowheads="1"/>
            </p:cNvSpPr>
            <p:nvPr/>
          </p:nvSpPr>
          <p:spPr bwMode="auto">
            <a:xfrm>
              <a:off x="515715" y="255890"/>
              <a:ext cx="2450592" cy="1530000"/>
            </a:xfrm>
            <a:prstGeom prst="rect">
              <a:avLst/>
            </a:prstGeom>
            <a:blipFill dpi="0" rotWithShape="1">
              <a:blip r:embed="rId7"/>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矩形 37"/>
          <p:cNvSpPr>
            <a:spLocks noChangeArrowheads="1"/>
          </p:cNvSpPr>
          <p:nvPr/>
        </p:nvSpPr>
        <p:spPr bwMode="auto">
          <a:xfrm>
            <a:off x="987028" y="1092994"/>
            <a:ext cx="7194947" cy="48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30000"/>
              </a:lnSpc>
              <a:spcBef>
                <a:spcPct val="0"/>
              </a:spcBef>
              <a:buFont typeface="Arial" pitchFamily="34" charset="0"/>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38"/>
          <p:cNvSpPr>
            <a:spLocks noChangeArrowheads="1"/>
          </p:cNvSpPr>
          <p:nvPr/>
        </p:nvSpPr>
        <p:spPr bwMode="auto">
          <a:xfrm>
            <a:off x="12585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7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47"/>
          <p:cNvSpPr>
            <a:spLocks noChangeArrowheads="1"/>
          </p:cNvSpPr>
          <p:nvPr/>
        </p:nvSpPr>
        <p:spPr bwMode="auto">
          <a:xfrm>
            <a:off x="110847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30000"/>
              </a:lnSpc>
              <a:spcBef>
                <a:spcPct val="0"/>
              </a:spcBef>
              <a:buFont typeface="Arial" pitchFamily="34" charset="0"/>
              <a:buNone/>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51"/>
          <p:cNvSpPr>
            <a:spLocks noChangeArrowheads="1"/>
          </p:cNvSpPr>
          <p:nvPr/>
        </p:nvSpPr>
        <p:spPr bwMode="auto">
          <a:xfrm>
            <a:off x="3849327"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47"/>
          <p:cNvSpPr>
            <a:spLocks noChangeArrowheads="1"/>
          </p:cNvSpPr>
          <p:nvPr/>
        </p:nvSpPr>
        <p:spPr bwMode="auto">
          <a:xfrm>
            <a:off x="36980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30000"/>
              </a:lnSpc>
              <a:spcBef>
                <a:spcPct val="0"/>
              </a:spcBef>
              <a:buFont typeface="Arial" pitchFamily="34" charset="0"/>
              <a:buNone/>
            </a:pP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53"/>
          <p:cNvSpPr>
            <a:spLocks noChangeArrowheads="1"/>
          </p:cNvSpPr>
          <p:nvPr/>
        </p:nvSpPr>
        <p:spPr bwMode="auto">
          <a:xfrm>
            <a:off x="6438936" y="3368279"/>
            <a:ext cx="1446537"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7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添加项目名称</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47"/>
          <p:cNvSpPr>
            <a:spLocks noChangeArrowheads="1"/>
          </p:cNvSpPr>
          <p:nvPr/>
        </p:nvSpPr>
        <p:spPr bwMode="auto">
          <a:xfrm>
            <a:off x="6288882" y="3846910"/>
            <a:ext cx="1746647" cy="94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30000"/>
              </a:lnSpc>
              <a:spcBef>
                <a:spcPct val="0"/>
              </a:spcBef>
              <a:buFont typeface="Arial" pitchFamily="34" charset="0"/>
              <a:buNone/>
            </a:pP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6" name="Picture 17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图片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7590" y="140572"/>
            <a:ext cx="2108371" cy="364572"/>
          </a:xfrm>
          <a:prstGeom prst="homePlate">
            <a:avLst>
              <a:gd name="adj" fmla="val 34324"/>
            </a:avLst>
          </a:prstGeom>
        </p:spPr>
      </p:pic>
      <p:sp>
        <p:nvSpPr>
          <p:cNvPr id="37" name="TextBox 36"/>
          <p:cNvSpPr txBox="1"/>
          <p:nvPr/>
        </p:nvSpPr>
        <p:spPr>
          <a:xfrm>
            <a:off x="1108472" y="158706"/>
            <a:ext cx="1646605"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p>
        </p:txBody>
      </p:sp>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57461" y="144448"/>
            <a:ext cx="254645" cy="364572"/>
          </a:xfrm>
          <a:prstGeom prst="chevron">
            <a:avLst/>
          </a:prstGeom>
        </p:spPr>
      </p:pic>
      <p:sp>
        <p:nvSpPr>
          <p:cNvPr id="25"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7434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strips(down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out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par>
                          <p:cTn id="23" fill="hold">
                            <p:stCondLst>
                              <p:cond delay="500"/>
                            </p:stCondLst>
                            <p:childTnLst>
                              <p:par>
                                <p:cTn id="24" presetID="12" presetClass="entr" presetSubtype="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p:tgtEl>
                                          <p:spTgt spid="6"/>
                                        </p:tgtEl>
                                        <p:attrNameLst>
                                          <p:attrName>ppt_y</p:attrName>
                                        </p:attrNameLst>
                                      </p:cBhvr>
                                      <p:tavLst>
                                        <p:tav tm="0">
                                          <p:val>
                                            <p:strVal val="#ppt_y-#ppt_h*1.125000"/>
                                          </p:val>
                                        </p:tav>
                                        <p:tav tm="100000">
                                          <p:val>
                                            <p:strVal val="#ppt_y"/>
                                          </p:val>
                                        </p:tav>
                                      </p:tavLst>
                                    </p:anim>
                                    <p:animEffect>
                                      <p:cBhvr>
                                        <p:cTn id="27" dur="500"/>
                                        <p:tgtEl>
                                          <p:spTgt spid="6"/>
                                        </p:tgtEl>
                                      </p:cBhvr>
                                    </p:animEffect>
                                  </p:childTnLst>
                                </p:cTn>
                              </p:par>
                            </p:childTnLst>
                          </p:cTn>
                        </p:par>
                        <p:par>
                          <p:cTn id="28" fill="hold">
                            <p:stCondLst>
                              <p:cond delay="1000"/>
                            </p:stCondLst>
                            <p:childTnLst>
                              <p:par>
                                <p:cTn id="29" presetID="12" presetClass="entr" presetSubtype="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p:tgtEl>
                                          <p:spTgt spid="9"/>
                                        </p:tgtEl>
                                        <p:attrNameLst>
                                          <p:attrName>ppt_x</p:attrName>
                                        </p:attrNameLst>
                                      </p:cBhvr>
                                      <p:tavLst>
                                        <p:tav tm="0">
                                          <p:val>
                                            <p:strVal val="#ppt_x+#ppt_w*1.125000"/>
                                          </p:val>
                                        </p:tav>
                                        <p:tav tm="100000">
                                          <p:val>
                                            <p:strVal val="#ppt_x"/>
                                          </p:val>
                                        </p:tav>
                                      </p:tavLst>
                                    </p:anim>
                                    <p:animEffect>
                                      <p:cBhvr>
                                        <p:cTn id="32" dur="500"/>
                                        <p:tgtEl>
                                          <p:spTgt spid="9"/>
                                        </p:tgtEl>
                                      </p:cBhvr>
                                    </p:animEffect>
                                  </p:childTnLst>
                                </p:cTn>
                              </p:par>
                              <p:par>
                                <p:cTn id="33" presetID="12" presetClass="entr" presetSubtype="8"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p:tgtEl>
                                          <p:spTgt spid="12"/>
                                        </p:tgtEl>
                                        <p:attrNameLst>
                                          <p:attrName>ppt_x</p:attrName>
                                        </p:attrNameLst>
                                      </p:cBhvr>
                                      <p:tavLst>
                                        <p:tav tm="0">
                                          <p:val>
                                            <p:strVal val="#ppt_x-#ppt_w*1.125000"/>
                                          </p:val>
                                        </p:tav>
                                        <p:tav tm="100000">
                                          <p:val>
                                            <p:strVal val="#ppt_x"/>
                                          </p:val>
                                        </p:tav>
                                      </p:tavLst>
                                    </p:anim>
                                    <p:animEffect>
                                      <p:cBhvr>
                                        <p:cTn id="36" dur="500"/>
                                        <p:tgtEl>
                                          <p:spTgt spid="12"/>
                                        </p:tgtEl>
                                      </p:cBhvr>
                                    </p:animEffect>
                                  </p:childTnLst>
                                </p:cTn>
                              </p:par>
                            </p:childTnLst>
                          </p:cTn>
                        </p:par>
                        <p:par>
                          <p:cTn id="37" fill="hold">
                            <p:stCondLst>
                              <p:cond delay="1500"/>
                            </p:stCondLst>
                            <p:childTnLst>
                              <p:par>
                                <p:cTn id="38" presetID="2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2000"/>
                            </p:stCondLst>
                            <p:childTnLst>
                              <p:par>
                                <p:cTn id="51" presetID="2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p:cBhvr>
                                        <p:cTn id="53" dur="750"/>
                                        <p:tgtEl>
                                          <p:spTgt spid="19"/>
                                        </p:tgtEl>
                                      </p:cBhvr>
                                    </p:animEffect>
                                  </p:childTnLst>
                                </p:cTn>
                              </p:par>
                              <p:par>
                                <p:cTn id="54" presetID="2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p:cBhvr>
                                        <p:cTn id="56" dur="750"/>
                                        <p:tgtEl>
                                          <p:spTgt spid="17"/>
                                        </p:tgtEl>
                                      </p:cBhvr>
                                    </p:animEffect>
                                  </p:childTnLst>
                                </p:cTn>
                              </p:par>
                              <p:par>
                                <p:cTn id="57" presetID="2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p:cBhvr>
                                        <p:cTn id="5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64482" y="1246912"/>
            <a:ext cx="3217688" cy="830997"/>
          </a:xfrm>
          <a:prstGeom prst="rect">
            <a:avLst/>
          </a:prstGeom>
          <a:noFill/>
          <a:ln>
            <a:noFill/>
          </a:ln>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a:t>
            </a:r>
          </a:p>
        </p:txBody>
      </p:sp>
      <p:sp>
        <p:nvSpPr>
          <p:cNvPr id="40" name="TextBox 39"/>
          <p:cNvSpPr txBox="1"/>
          <p:nvPr/>
        </p:nvSpPr>
        <p:spPr>
          <a:xfrm>
            <a:off x="6409344" y="2389808"/>
            <a:ext cx="2111475" cy="646331"/>
          </a:xfrm>
          <a:prstGeom prst="rect">
            <a:avLst/>
          </a:prstGeom>
          <a:noFill/>
        </p:spPr>
        <p:txBody>
          <a:bodyPr wrap="square" rtlCol="0">
            <a:spAutoFit/>
          </a:bodyPr>
          <a:lstStyle/>
          <a:p>
            <a:r>
              <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01.</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a:t>
            </a:r>
          </a:p>
        </p:txBody>
      </p:sp>
      <p:sp>
        <p:nvSpPr>
          <p:cNvPr id="41" name="TextBox 40"/>
          <p:cNvSpPr txBox="1"/>
          <p:nvPr/>
        </p:nvSpPr>
        <p:spPr>
          <a:xfrm>
            <a:off x="6409344" y="3218448"/>
            <a:ext cx="2111475" cy="646331"/>
          </a:xfrm>
          <a:prstGeom prst="rect">
            <a:avLst/>
          </a:prstGeom>
          <a:noFill/>
        </p:spPr>
        <p:txBody>
          <a:bodyPr wrap="square" rtlCol="0">
            <a:spAutoFit/>
          </a:bodyPr>
          <a:lstStyle/>
          <a:p>
            <a:r>
              <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02.</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a:t>
            </a:r>
          </a:p>
        </p:txBody>
      </p:sp>
      <p:sp>
        <p:nvSpPr>
          <p:cNvPr id="42" name="TextBox 41"/>
          <p:cNvSpPr txBox="1"/>
          <p:nvPr/>
        </p:nvSpPr>
        <p:spPr>
          <a:xfrm>
            <a:off x="6409344" y="4047089"/>
            <a:ext cx="1825981" cy="646331"/>
          </a:xfrm>
          <a:prstGeom prst="rect">
            <a:avLst/>
          </a:prstGeom>
          <a:noFill/>
        </p:spPr>
        <p:txBody>
          <a:bodyPr wrap="square" rtlCol="0">
            <a:spAutoFit/>
          </a:bodyPr>
          <a:lstStyle/>
          <a:p>
            <a:r>
              <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03.</a:t>
            </a:r>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a:t>
            </a:r>
          </a:p>
        </p:txBody>
      </p:sp>
      <p:sp>
        <p:nvSpPr>
          <p:cNvPr id="43" name="TextBox 42"/>
          <p:cNvSpPr txBox="1"/>
          <p:nvPr/>
        </p:nvSpPr>
        <p:spPr>
          <a:xfrm>
            <a:off x="2486346" y="3718858"/>
            <a:ext cx="1107996" cy="461665"/>
          </a:xfrm>
          <a:prstGeom prst="rect">
            <a:avLst/>
          </a:prstGeom>
          <a:noFill/>
          <a:ln>
            <a:noFill/>
          </a:ln>
        </p:spPr>
        <p:txBody>
          <a:bodyPr wrap="none" rtlCol="0">
            <a:spAutoFit/>
          </a:bodyPr>
          <a:lstStyle/>
          <a:p>
            <a:r>
              <a:rPr lang="zh-CN" altLang="en-US" sz="2400" dirty="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项目一</a:t>
            </a:r>
          </a:p>
        </p:txBody>
      </p:sp>
      <p:sp>
        <p:nvSpPr>
          <p:cNvPr id="44" name="TextBox 43"/>
          <p:cNvSpPr txBox="1"/>
          <p:nvPr/>
        </p:nvSpPr>
        <p:spPr>
          <a:xfrm>
            <a:off x="4397459" y="2661429"/>
            <a:ext cx="1107996" cy="461665"/>
          </a:xfrm>
          <a:prstGeom prst="rect">
            <a:avLst/>
          </a:prstGeom>
          <a:noFill/>
          <a:ln>
            <a:noFill/>
          </a:ln>
        </p:spPr>
        <p:txBody>
          <a:bodyPr wrap="none" rtlCol="0">
            <a:spAutoFit/>
          </a:bodyPr>
          <a:lstStyle/>
          <a:p>
            <a:r>
              <a:rPr lang="zh-CN" altLang="en-US" sz="2400" dirty="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项目二</a:t>
            </a:r>
          </a:p>
        </p:txBody>
      </p:sp>
      <p:sp>
        <p:nvSpPr>
          <p:cNvPr id="45" name="TextBox 44"/>
          <p:cNvSpPr txBox="1"/>
          <p:nvPr/>
        </p:nvSpPr>
        <p:spPr>
          <a:xfrm>
            <a:off x="6299007" y="1607750"/>
            <a:ext cx="1107996" cy="461665"/>
          </a:xfrm>
          <a:prstGeom prst="rect">
            <a:avLst/>
          </a:prstGeom>
          <a:noFill/>
          <a:ln>
            <a:noFill/>
          </a:ln>
        </p:spPr>
        <p:txBody>
          <a:bodyPr wrap="none" rtlCol="0">
            <a:spAutoFit/>
          </a:bodyPr>
          <a:lstStyle/>
          <a:p>
            <a:r>
              <a:rPr lang="zh-CN" altLang="en-US" sz="2400" dirty="0">
                <a:solidFill>
                  <a:srgbClr val="03A9F3"/>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项目三</a:t>
            </a:r>
          </a:p>
        </p:txBody>
      </p:sp>
      <p:grpSp>
        <p:nvGrpSpPr>
          <p:cNvPr id="9" name="组合 8"/>
          <p:cNvGrpSpPr/>
          <p:nvPr/>
        </p:nvGrpSpPr>
        <p:grpSpPr>
          <a:xfrm>
            <a:off x="5105593" y="1379191"/>
            <a:ext cx="914014" cy="914014"/>
            <a:chOff x="5105593" y="1379191"/>
            <a:chExt cx="914014" cy="914014"/>
          </a:xfrm>
        </p:grpSpPr>
        <p:grpSp>
          <p:nvGrpSpPr>
            <p:cNvPr id="46" name="组合 45"/>
            <p:cNvGrpSpPr/>
            <p:nvPr/>
          </p:nvGrpSpPr>
          <p:grpSpPr>
            <a:xfrm>
              <a:off x="5105593" y="1379191"/>
              <a:ext cx="914014" cy="914014"/>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TextBox 52"/>
            <p:cNvSpPr txBox="1"/>
            <p:nvPr/>
          </p:nvSpPr>
          <p:spPr>
            <a:xfrm>
              <a:off x="5258670" y="1576972"/>
              <a:ext cx="607859" cy="523220"/>
            </a:xfrm>
            <a:prstGeom prst="rect">
              <a:avLst/>
            </a:prstGeom>
            <a:noFill/>
          </p:spPr>
          <p:txBody>
            <a:bodyPr wrap="none" rtlCol="0">
              <a:spAutoFit/>
            </a:bodyPr>
            <a:lstStyle/>
            <a:p>
              <a:r>
                <a:rPr lang="en-US" altLang="zh-CN" sz="2800" dirty="0">
                  <a:solidFill>
                    <a:srgbClr val="0067B0"/>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0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3245280" y="2331973"/>
            <a:ext cx="914014" cy="914014"/>
            <a:chOff x="3245280" y="2331973"/>
            <a:chExt cx="914014" cy="914014"/>
          </a:xfrm>
        </p:grpSpPr>
        <p:grpSp>
          <p:nvGrpSpPr>
            <p:cNvPr id="37" name="组合 36"/>
            <p:cNvGrpSpPr/>
            <p:nvPr/>
          </p:nvGrpSpPr>
          <p:grpSpPr>
            <a:xfrm>
              <a:off x="3245280" y="2331973"/>
              <a:ext cx="914014" cy="914014"/>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4" name="TextBox 53"/>
            <p:cNvSpPr txBox="1"/>
            <p:nvPr/>
          </p:nvSpPr>
          <p:spPr>
            <a:xfrm>
              <a:off x="3398357" y="2527370"/>
              <a:ext cx="607859" cy="523220"/>
            </a:xfrm>
            <a:prstGeom prst="rect">
              <a:avLst/>
            </a:prstGeom>
            <a:noFill/>
          </p:spPr>
          <p:txBody>
            <a:bodyPr wrap="none" rtlCol="0">
              <a:spAutoFit/>
            </a:bodyPr>
            <a:lstStyle/>
            <a:p>
              <a:r>
                <a:rPr lang="en-US" altLang="zh-CN" sz="2800" dirty="0">
                  <a:solidFill>
                    <a:srgbClr val="0067B0"/>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8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1278794" y="3334906"/>
            <a:ext cx="914014" cy="914014"/>
            <a:chOff x="1278794" y="3334906"/>
            <a:chExt cx="914014" cy="914014"/>
          </a:xfrm>
        </p:grpSpPr>
        <p:grpSp>
          <p:nvGrpSpPr>
            <p:cNvPr id="27" name="组合 26"/>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TextBox 57"/>
            <p:cNvSpPr txBox="1"/>
            <p:nvPr/>
          </p:nvSpPr>
          <p:spPr>
            <a:xfrm>
              <a:off x="1461122" y="3541613"/>
              <a:ext cx="607859" cy="523220"/>
            </a:xfrm>
            <a:prstGeom prst="rect">
              <a:avLst/>
            </a:prstGeom>
            <a:noFill/>
          </p:spPr>
          <p:txBody>
            <a:bodyPr wrap="none" rtlCol="0">
              <a:spAutoFit/>
            </a:bodyPr>
            <a:lstStyle/>
            <a:p>
              <a:r>
                <a:rPr lang="en-US" altLang="zh-CN" sz="2800" dirty="0">
                  <a:solidFill>
                    <a:srgbClr val="0067B0"/>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0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矩形 4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0"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图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388" y="140572"/>
            <a:ext cx="2108371" cy="364572"/>
          </a:xfrm>
          <a:prstGeom prst="homePlate">
            <a:avLst>
              <a:gd name="adj" fmla="val 34324"/>
            </a:avLst>
          </a:prstGeom>
        </p:spPr>
      </p:pic>
      <p:sp>
        <p:nvSpPr>
          <p:cNvPr id="35" name="TextBox 34"/>
          <p:cNvSpPr txBox="1"/>
          <p:nvPr/>
        </p:nvSpPr>
        <p:spPr>
          <a:xfrm>
            <a:off x="1119270" y="158706"/>
            <a:ext cx="1646605"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p>
        </p:txBody>
      </p:sp>
      <p:pic>
        <p:nvPicPr>
          <p:cNvPr id="36" name="图片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68259" y="144448"/>
            <a:ext cx="254645" cy="364572"/>
          </a:xfrm>
          <a:prstGeom prst="chevron">
            <a:avLst/>
          </a:prstGeom>
        </p:spPr>
      </p:pic>
      <p:sp>
        <p:nvSpPr>
          <p:cNvPr id="32"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202883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right)">
                                          <p:cBhvr>
                                            <p:cTn id="8" dur="500"/>
                                            <p:tgtEl>
                                              <p:spTgt spid="3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strips(downLeft)">
                                          <p:cBhvr>
                                            <p:cTn id="12" dur="500"/>
                                            <p:tgtEl>
                                              <p:spTgt spid="60"/>
                                            </p:tgtEl>
                                          </p:cBhvr>
                                        </p:animEffect>
                                      </p:childTnLst>
                                    </p:cTn>
                                  </p:par>
                                </p:childTnLst>
                              </p:cTn>
                            </p:par>
                            <p:par>
                              <p:cTn id="13" fill="hold">
                                <p:stCondLst>
                                  <p:cond delay="1000"/>
                                </p:stCondLst>
                                <p:childTnLst>
                                  <p:par>
                                    <p:cTn id="14" presetID="2" presetClass="entr" presetSubtype="4" fill="hold" nodeType="afterEffect" p14:presetBounceEnd="44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44000">
                                          <p:cBhvr additive="base">
                                            <p:cTn id="16" dur="500" fill="hold"/>
                                            <p:tgtEl>
                                              <p:spTgt spid="6"/>
                                            </p:tgtEl>
                                            <p:attrNameLst>
                                              <p:attrName>ppt_x</p:attrName>
                                            </p:attrNameLst>
                                          </p:cBhvr>
                                          <p:tavLst>
                                            <p:tav tm="0">
                                              <p:val>
                                                <p:strVal val="#ppt_x"/>
                                              </p:val>
                                            </p:tav>
                                            <p:tav tm="100000">
                                              <p:val>
                                                <p:strVal val="#ppt_x"/>
                                              </p:val>
                                            </p:tav>
                                          </p:tavLst>
                                        </p:anim>
                                        <p:anim calcmode="lin" valueType="num" p14:bounceEnd="44000">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44000">
                                      <p:stCondLst>
                                        <p:cond delay="300"/>
                                      </p:stCondLst>
                                      <p:childTnLst>
                                        <p:set>
                                          <p:cBhvr>
                                            <p:cTn id="19" dur="1" fill="hold">
                                              <p:stCondLst>
                                                <p:cond delay="0"/>
                                              </p:stCondLst>
                                            </p:cTn>
                                            <p:tgtEl>
                                              <p:spTgt spid="8"/>
                                            </p:tgtEl>
                                            <p:attrNameLst>
                                              <p:attrName>style.visibility</p:attrName>
                                            </p:attrNameLst>
                                          </p:cBhvr>
                                          <p:to>
                                            <p:strVal val="visible"/>
                                          </p:to>
                                        </p:set>
                                        <p:anim calcmode="lin" valueType="num" p14:bounceEnd="44000">
                                          <p:cBhvr additive="base">
                                            <p:cTn id="20"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12" presetClass="entr" presetSubtype="8" fill="hold" grpId="0" nodeType="withEffect">
                                      <p:stCondLst>
                                        <p:cond delay="30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ppt_x</p:attrName>
                                            </p:attrNameLst>
                                          </p:cBhvr>
                                          <p:tavLst>
                                            <p:tav tm="0">
                                              <p:val>
                                                <p:strVal val="#ppt_x-#ppt_w*1.125000"/>
                                              </p:val>
                                            </p:tav>
                                            <p:tav tm="100000">
                                              <p:val>
                                                <p:strVal val="#ppt_x"/>
                                              </p:val>
                                            </p:tav>
                                          </p:tavLst>
                                        </p:anim>
                                        <p:animEffect transition="in" filter="wipe(right)">
                                          <p:cBhvr>
                                            <p:cTn id="25" dur="500"/>
                                            <p:tgtEl>
                                              <p:spTgt spid="43"/>
                                            </p:tgtEl>
                                          </p:cBhvr>
                                        </p:animEffect>
                                      </p:childTnLst>
                                    </p:cTn>
                                  </p:par>
                                  <p:par>
                                    <p:cTn id="26" presetID="2" presetClass="entr" presetSubtype="4" fill="hold" nodeType="withEffect" p14:presetBounceEnd="44000">
                                      <p:stCondLst>
                                        <p:cond delay="600"/>
                                      </p:stCondLst>
                                      <p:childTnLst>
                                        <p:set>
                                          <p:cBhvr>
                                            <p:cTn id="27" dur="1" fill="hold">
                                              <p:stCondLst>
                                                <p:cond delay="0"/>
                                              </p:stCondLst>
                                            </p:cTn>
                                            <p:tgtEl>
                                              <p:spTgt spid="9"/>
                                            </p:tgtEl>
                                            <p:attrNameLst>
                                              <p:attrName>style.visibility</p:attrName>
                                            </p:attrNameLst>
                                          </p:cBhvr>
                                          <p:to>
                                            <p:strVal val="visible"/>
                                          </p:to>
                                        </p:set>
                                        <p:anim calcmode="lin" valueType="num" p14:bounceEnd="44000">
                                          <p:cBhvr additive="base">
                                            <p:cTn id="28"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12" presetClass="entr" presetSubtype="8" fill="hold" grpId="0" nodeType="withEffect">
                                      <p:stCondLst>
                                        <p:cond delay="60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p:tgtEl>
                                              <p:spTgt spid="44"/>
                                            </p:tgtEl>
                                            <p:attrNameLst>
                                              <p:attrName>ppt_x</p:attrName>
                                            </p:attrNameLst>
                                          </p:cBhvr>
                                          <p:tavLst>
                                            <p:tav tm="0">
                                              <p:val>
                                                <p:strVal val="#ppt_x-#ppt_w*1.125000"/>
                                              </p:val>
                                            </p:tav>
                                            <p:tav tm="100000">
                                              <p:val>
                                                <p:strVal val="#ppt_x"/>
                                              </p:val>
                                            </p:tav>
                                          </p:tavLst>
                                        </p:anim>
                                        <p:animEffect transition="in" filter="wipe(right)">
                                          <p:cBhvr>
                                            <p:cTn id="33" dur="500"/>
                                            <p:tgtEl>
                                              <p:spTgt spid="44"/>
                                            </p:tgtEl>
                                          </p:cBhvr>
                                        </p:animEffect>
                                      </p:childTnLst>
                                    </p:cTn>
                                  </p:par>
                                  <p:par>
                                    <p:cTn id="34" presetID="12" presetClass="entr" presetSubtype="8" fill="hold" grpId="0" nodeType="withEffect">
                                      <p:stCondLst>
                                        <p:cond delay="90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p:tgtEl>
                                              <p:spTgt spid="45"/>
                                            </p:tgtEl>
                                            <p:attrNameLst>
                                              <p:attrName>ppt_x</p:attrName>
                                            </p:attrNameLst>
                                          </p:cBhvr>
                                          <p:tavLst>
                                            <p:tav tm="0">
                                              <p:val>
                                                <p:strVal val="#ppt_x-#ppt_w*1.125000"/>
                                              </p:val>
                                            </p:tav>
                                            <p:tav tm="100000">
                                              <p:val>
                                                <p:strVal val="#ppt_x"/>
                                              </p:val>
                                            </p:tav>
                                          </p:tavLst>
                                        </p:anim>
                                        <p:animEffect transition="in" filter="wipe(right)">
                                          <p:cBhvr>
                                            <p:cTn id="37" dur="500"/>
                                            <p:tgtEl>
                                              <p:spTgt spid="45"/>
                                            </p:tgtEl>
                                          </p:cBhvr>
                                        </p:animEffect>
                                      </p:childTnLst>
                                    </p:cTn>
                                  </p:par>
                                </p:childTnLst>
                              </p:cTn>
                            </p:par>
                            <p:par>
                              <p:cTn id="38" fill="hold">
                                <p:stCondLst>
                                  <p:cond delay="2400"/>
                                </p:stCondLst>
                                <p:childTnLst>
                                  <p:par>
                                    <p:cTn id="39" presetID="18" presetClass="entr" presetSubtype="3"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strips(upRight)">
                                          <p:cBhvr>
                                            <p:cTn id="41" dur="500"/>
                                            <p:tgtEl>
                                              <p:spTgt spid="25"/>
                                            </p:tgtEl>
                                          </p:cBhvr>
                                        </p:animEffect>
                                      </p:childTnLst>
                                    </p:cTn>
                                  </p:par>
                                  <p:par>
                                    <p:cTn id="42" presetID="18" presetClass="entr" presetSubtype="3"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strips(upRight)">
                                          <p:cBhvr>
                                            <p:cTn id="44" dur="500"/>
                                            <p:tgtEl>
                                              <p:spTgt spid="40"/>
                                            </p:tgtEl>
                                          </p:cBhvr>
                                        </p:animEffect>
                                      </p:childTnLst>
                                    </p:cTn>
                                  </p:par>
                                  <p:par>
                                    <p:cTn id="45" presetID="18" presetClass="entr" presetSubtype="3"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strips(upRight)">
                                          <p:cBhvr>
                                            <p:cTn id="47" dur="500"/>
                                            <p:tgtEl>
                                              <p:spTgt spid="41"/>
                                            </p:tgtEl>
                                          </p:cBhvr>
                                        </p:animEffect>
                                      </p:childTnLst>
                                    </p:cTn>
                                  </p:par>
                                  <p:par>
                                    <p:cTn id="48" presetID="18" presetClass="entr" presetSubtype="3"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strips(upRight)">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1" grpId="0"/>
          <p:bldP spid="42" grpId="0"/>
          <p:bldP spid="43" grpId="0"/>
          <p:bldP spid="44" grpId="0"/>
          <p:bldP spid="45"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right)">
                                          <p:cBhvr>
                                            <p:cTn id="8" dur="500"/>
                                            <p:tgtEl>
                                              <p:spTgt spid="3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strips(downLeft)">
                                          <p:cBhvr>
                                            <p:cTn id="12" dur="500"/>
                                            <p:tgtEl>
                                              <p:spTgt spid="60"/>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3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12" presetClass="entr" presetSubtype="8" fill="hold" grpId="0" nodeType="withEffect">
                                      <p:stCondLst>
                                        <p:cond delay="30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ppt_x</p:attrName>
                                            </p:attrNameLst>
                                          </p:cBhvr>
                                          <p:tavLst>
                                            <p:tav tm="0">
                                              <p:val>
                                                <p:strVal val="#ppt_x-#ppt_w*1.125000"/>
                                              </p:val>
                                            </p:tav>
                                            <p:tav tm="100000">
                                              <p:val>
                                                <p:strVal val="#ppt_x"/>
                                              </p:val>
                                            </p:tav>
                                          </p:tavLst>
                                        </p:anim>
                                        <p:animEffect transition="in" filter="wipe(right)">
                                          <p:cBhvr>
                                            <p:cTn id="25" dur="500"/>
                                            <p:tgtEl>
                                              <p:spTgt spid="43"/>
                                            </p:tgtEl>
                                          </p:cBhvr>
                                        </p:animEffect>
                                      </p:childTnLst>
                                    </p:cTn>
                                  </p:par>
                                  <p:par>
                                    <p:cTn id="26" presetID="2" presetClass="entr" presetSubtype="4" fill="hold" nodeType="withEffect">
                                      <p:stCondLst>
                                        <p:cond delay="60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par>
                                    <p:cTn id="30" presetID="12" presetClass="entr" presetSubtype="8" fill="hold" grpId="0" nodeType="withEffect">
                                      <p:stCondLst>
                                        <p:cond delay="60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p:tgtEl>
                                              <p:spTgt spid="44"/>
                                            </p:tgtEl>
                                            <p:attrNameLst>
                                              <p:attrName>ppt_x</p:attrName>
                                            </p:attrNameLst>
                                          </p:cBhvr>
                                          <p:tavLst>
                                            <p:tav tm="0">
                                              <p:val>
                                                <p:strVal val="#ppt_x-#ppt_w*1.125000"/>
                                              </p:val>
                                            </p:tav>
                                            <p:tav tm="100000">
                                              <p:val>
                                                <p:strVal val="#ppt_x"/>
                                              </p:val>
                                            </p:tav>
                                          </p:tavLst>
                                        </p:anim>
                                        <p:animEffect transition="in" filter="wipe(right)">
                                          <p:cBhvr>
                                            <p:cTn id="33" dur="500"/>
                                            <p:tgtEl>
                                              <p:spTgt spid="44"/>
                                            </p:tgtEl>
                                          </p:cBhvr>
                                        </p:animEffect>
                                      </p:childTnLst>
                                    </p:cTn>
                                  </p:par>
                                  <p:par>
                                    <p:cTn id="34" presetID="12" presetClass="entr" presetSubtype="8" fill="hold" grpId="0" nodeType="withEffect">
                                      <p:stCondLst>
                                        <p:cond delay="90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p:tgtEl>
                                              <p:spTgt spid="45"/>
                                            </p:tgtEl>
                                            <p:attrNameLst>
                                              <p:attrName>ppt_x</p:attrName>
                                            </p:attrNameLst>
                                          </p:cBhvr>
                                          <p:tavLst>
                                            <p:tav tm="0">
                                              <p:val>
                                                <p:strVal val="#ppt_x-#ppt_w*1.125000"/>
                                              </p:val>
                                            </p:tav>
                                            <p:tav tm="100000">
                                              <p:val>
                                                <p:strVal val="#ppt_x"/>
                                              </p:val>
                                            </p:tav>
                                          </p:tavLst>
                                        </p:anim>
                                        <p:animEffect transition="in" filter="wipe(right)">
                                          <p:cBhvr>
                                            <p:cTn id="37" dur="500"/>
                                            <p:tgtEl>
                                              <p:spTgt spid="45"/>
                                            </p:tgtEl>
                                          </p:cBhvr>
                                        </p:animEffect>
                                      </p:childTnLst>
                                    </p:cTn>
                                  </p:par>
                                </p:childTnLst>
                              </p:cTn>
                            </p:par>
                            <p:par>
                              <p:cTn id="38" fill="hold">
                                <p:stCondLst>
                                  <p:cond delay="2400"/>
                                </p:stCondLst>
                                <p:childTnLst>
                                  <p:par>
                                    <p:cTn id="39" presetID="18" presetClass="entr" presetSubtype="3"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strips(upRight)">
                                          <p:cBhvr>
                                            <p:cTn id="41" dur="500"/>
                                            <p:tgtEl>
                                              <p:spTgt spid="25"/>
                                            </p:tgtEl>
                                          </p:cBhvr>
                                        </p:animEffect>
                                      </p:childTnLst>
                                    </p:cTn>
                                  </p:par>
                                  <p:par>
                                    <p:cTn id="42" presetID="18" presetClass="entr" presetSubtype="3"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strips(upRight)">
                                          <p:cBhvr>
                                            <p:cTn id="44" dur="500"/>
                                            <p:tgtEl>
                                              <p:spTgt spid="40"/>
                                            </p:tgtEl>
                                          </p:cBhvr>
                                        </p:animEffect>
                                      </p:childTnLst>
                                    </p:cTn>
                                  </p:par>
                                  <p:par>
                                    <p:cTn id="45" presetID="18" presetClass="entr" presetSubtype="3"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strips(upRight)">
                                          <p:cBhvr>
                                            <p:cTn id="47" dur="500"/>
                                            <p:tgtEl>
                                              <p:spTgt spid="41"/>
                                            </p:tgtEl>
                                          </p:cBhvr>
                                        </p:animEffect>
                                      </p:childTnLst>
                                    </p:cTn>
                                  </p:par>
                                  <p:par>
                                    <p:cTn id="48" presetID="18" presetClass="entr" presetSubtype="3"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strips(upRight)">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41" grpId="0"/>
          <p:bldP spid="42" grpId="0"/>
          <p:bldP spid="43" grpId="0"/>
          <p:bldP spid="44" grpId="0"/>
          <p:bldP spid="45" grpId="0"/>
          <p:bldP spid="3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1018064" y="1329119"/>
            <a:ext cx="2417560" cy="1523402"/>
          </a:xfrm>
          <a:prstGeom prst="rect">
            <a:avLst/>
          </a:prstGeom>
          <a:solidFill>
            <a:srgbClr val="FFFFFF">
              <a:shade val="85000"/>
            </a:srgbClr>
          </a:solidFill>
          <a:ln w="793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26844" y="3018227"/>
            <a:ext cx="2447760" cy="1519299"/>
          </a:xfrm>
          <a:prstGeom prst="rect">
            <a:avLst/>
          </a:prstGeom>
          <a:solidFill>
            <a:srgbClr val="FFFFFF">
              <a:shade val="85000"/>
            </a:srgbClr>
          </a:solidFill>
          <a:ln w="793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 name="Picture 9"/>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17000"/>
                    </a14:imgEffect>
                  </a14:imgLayer>
                </a14:imgProps>
              </a:ext>
              <a:ext uri="{28A0092B-C50C-407E-A947-70E740481C1C}">
                <a14:useLocalDpi xmlns:a14="http://schemas.microsoft.com/office/drawing/2010/main" val="0"/>
              </a:ext>
            </a:extLst>
          </a:blip>
          <a:stretch>
            <a:fillRect/>
          </a:stretch>
        </p:blipFill>
        <p:spPr bwMode="auto">
          <a:xfrm>
            <a:off x="4191794" y="1734344"/>
            <a:ext cx="2903597" cy="1870305"/>
          </a:xfrm>
          <a:prstGeom prst="rect">
            <a:avLst/>
          </a:prstGeom>
          <a:solidFill>
            <a:srgbClr val="FFFFFF">
              <a:shade val="85000"/>
            </a:srgbClr>
          </a:solidFill>
          <a:ln w="793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7"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9442"/>
          <a:stretch/>
        </p:blipFill>
        <p:spPr bwMode="auto">
          <a:xfrm>
            <a:off x="6858794" y="2090820"/>
            <a:ext cx="1442525" cy="1854813"/>
          </a:xfrm>
          <a:prstGeom prst="rect">
            <a:avLst/>
          </a:prstGeom>
          <a:solidFill>
            <a:srgbClr val="FFFFFF">
              <a:shade val="85000"/>
            </a:srgbClr>
          </a:solidFill>
          <a:ln w="793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4" name="矩形 13"/>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2" name="Picture 17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图片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3600" y="140572"/>
            <a:ext cx="2108371" cy="364572"/>
          </a:xfrm>
          <a:prstGeom prst="homePlate">
            <a:avLst>
              <a:gd name="adj" fmla="val 34324"/>
            </a:avLst>
          </a:prstGeom>
        </p:spPr>
      </p:pic>
      <p:sp>
        <p:nvSpPr>
          <p:cNvPr id="24" name="TextBox 23"/>
          <p:cNvSpPr txBox="1"/>
          <p:nvPr/>
        </p:nvSpPr>
        <p:spPr>
          <a:xfrm>
            <a:off x="1094482" y="158706"/>
            <a:ext cx="1646605"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成功项目展示</a:t>
            </a:r>
          </a:p>
        </p:txBody>
      </p:sp>
      <p:pic>
        <p:nvPicPr>
          <p:cNvPr id="25" name="图片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43471" y="144448"/>
            <a:ext cx="254645" cy="364572"/>
          </a:xfrm>
          <a:prstGeom prst="chevron">
            <a:avLst/>
          </a:prstGeom>
        </p:spPr>
      </p:pic>
      <p:sp>
        <p:nvSpPr>
          <p:cNvPr id="11"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45967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strips(downLeft)">
                                      <p:cBhvr>
                                        <p:cTn id="12" dur="500"/>
                                        <p:tgtEl>
                                          <p:spTgt spid="22"/>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9" fill="hold" nodeType="withEffect">
                                  <p:stCondLst>
                                    <p:cond delay="3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0-#ppt_w/2"/>
                                          </p:val>
                                        </p:tav>
                                        <p:tav tm="100000">
                                          <p:val>
                                            <p:strVal val="#ppt_x"/>
                                          </p:val>
                                        </p:tav>
                                      </p:tavLst>
                                    </p:anim>
                                    <p:anim calcmode="lin" valueType="num">
                                      <p:cBhvr additive="base">
                                        <p:cTn id="21" dur="10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6" fill="hold" nodeType="withEffect">
                                  <p:stCondLst>
                                    <p:cond delay="5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3" fill="hold" nodeType="withEffect">
                                  <p:stCondLst>
                                    <p:cond delay="8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1+#ppt_w/2"/>
                                          </p:val>
                                        </p:tav>
                                        <p:tav tm="100000">
                                          <p:val>
                                            <p:strVal val="#ppt_x"/>
                                          </p:val>
                                        </p:tav>
                                      </p:tavLst>
                                    </p:anim>
                                    <p:anim calcmode="lin" valueType="num">
                                      <p:cBhvr additive="base">
                                        <p:cTn id="29" dur="1000" fill="hold"/>
                                        <p:tgtEl>
                                          <p:spTgt spid="6"/>
                                        </p:tgtEl>
                                        <p:attrNameLst>
                                          <p:attrName>ppt_y</p:attrName>
                                        </p:attrNameLst>
                                      </p:cBhvr>
                                      <p:tavLst>
                                        <p:tav tm="0">
                                          <p:val>
                                            <p:strVal val="0-#ppt_h/2"/>
                                          </p:val>
                                        </p:tav>
                                        <p:tav tm="100000">
                                          <p:val>
                                            <p:strVal val="#ppt_y"/>
                                          </p:val>
                                        </p:tav>
                                      </p:tavLst>
                                    </p:anim>
                                  </p:childTnLst>
                                </p:cTn>
                              </p:par>
                              <p:par>
                                <p:cTn id="30" presetID="32" presetClass="emph" presetSubtype="0" repeatCount="3000" fill="hold" nodeType="withEffect">
                                  <p:stCondLst>
                                    <p:cond delay="0"/>
                                  </p:stCondLst>
                                  <p:childTnLst>
                                    <p:animRot by="120000">
                                      <p:cBhvr>
                                        <p:cTn id="31" dur="200" fill="hold">
                                          <p:stCondLst>
                                            <p:cond delay="0"/>
                                          </p:stCondLst>
                                        </p:cTn>
                                        <p:tgtEl>
                                          <p:spTgt spid="5"/>
                                        </p:tgtEl>
                                        <p:attrNameLst>
                                          <p:attrName>r</p:attrName>
                                        </p:attrNameLst>
                                      </p:cBhvr>
                                    </p:animRot>
                                    <p:animRot by="-240000">
                                      <p:cBhvr>
                                        <p:cTn id="32" dur="400" fill="hold">
                                          <p:stCondLst>
                                            <p:cond delay="400"/>
                                          </p:stCondLst>
                                        </p:cTn>
                                        <p:tgtEl>
                                          <p:spTgt spid="5"/>
                                        </p:tgtEl>
                                        <p:attrNameLst>
                                          <p:attrName>r</p:attrName>
                                        </p:attrNameLst>
                                      </p:cBhvr>
                                    </p:animRot>
                                    <p:animRot by="240000">
                                      <p:cBhvr>
                                        <p:cTn id="33" dur="400" fill="hold">
                                          <p:stCondLst>
                                            <p:cond delay="800"/>
                                          </p:stCondLst>
                                        </p:cTn>
                                        <p:tgtEl>
                                          <p:spTgt spid="5"/>
                                        </p:tgtEl>
                                        <p:attrNameLst>
                                          <p:attrName>r</p:attrName>
                                        </p:attrNameLst>
                                      </p:cBhvr>
                                    </p:animRot>
                                    <p:animRot by="-240000">
                                      <p:cBhvr>
                                        <p:cTn id="34" dur="400" fill="hold">
                                          <p:stCondLst>
                                            <p:cond delay="1200"/>
                                          </p:stCondLst>
                                        </p:cTn>
                                        <p:tgtEl>
                                          <p:spTgt spid="5"/>
                                        </p:tgtEl>
                                        <p:attrNameLst>
                                          <p:attrName>r</p:attrName>
                                        </p:attrNameLst>
                                      </p:cBhvr>
                                    </p:animRot>
                                    <p:animRot by="120000">
                                      <p:cBhvr>
                                        <p:cTn id="35" dur="400" fill="hold">
                                          <p:stCondLst>
                                            <p:cond delay="1600"/>
                                          </p:stCondLst>
                                        </p:cTn>
                                        <p:tgtEl>
                                          <p:spTgt spid="5"/>
                                        </p:tgtEl>
                                        <p:attrNameLst>
                                          <p:attrName>r</p:attrName>
                                        </p:attrNameLst>
                                      </p:cBhvr>
                                    </p:animRot>
                                  </p:childTnLst>
                                </p:cTn>
                              </p:par>
                              <p:par>
                                <p:cTn id="36" presetID="32" presetClass="emph" presetSubtype="0" repeatCount="3000" fill="hold" nodeType="withEffect">
                                  <p:stCondLst>
                                    <p:cond delay="0"/>
                                  </p:stCondLst>
                                  <p:childTnLst>
                                    <p:animRot by="120000">
                                      <p:cBhvr>
                                        <p:cTn id="37" dur="200" fill="hold">
                                          <p:stCondLst>
                                            <p:cond delay="0"/>
                                          </p:stCondLst>
                                        </p:cTn>
                                        <p:tgtEl>
                                          <p:spTgt spid="4"/>
                                        </p:tgtEl>
                                        <p:attrNameLst>
                                          <p:attrName>r</p:attrName>
                                        </p:attrNameLst>
                                      </p:cBhvr>
                                    </p:animRot>
                                    <p:animRot by="-240000">
                                      <p:cBhvr>
                                        <p:cTn id="38" dur="400" fill="hold">
                                          <p:stCondLst>
                                            <p:cond delay="400"/>
                                          </p:stCondLst>
                                        </p:cTn>
                                        <p:tgtEl>
                                          <p:spTgt spid="4"/>
                                        </p:tgtEl>
                                        <p:attrNameLst>
                                          <p:attrName>r</p:attrName>
                                        </p:attrNameLst>
                                      </p:cBhvr>
                                    </p:animRot>
                                    <p:animRot by="240000">
                                      <p:cBhvr>
                                        <p:cTn id="39" dur="400" fill="hold">
                                          <p:stCondLst>
                                            <p:cond delay="800"/>
                                          </p:stCondLst>
                                        </p:cTn>
                                        <p:tgtEl>
                                          <p:spTgt spid="4"/>
                                        </p:tgtEl>
                                        <p:attrNameLst>
                                          <p:attrName>r</p:attrName>
                                        </p:attrNameLst>
                                      </p:cBhvr>
                                    </p:animRot>
                                    <p:animRot by="-240000">
                                      <p:cBhvr>
                                        <p:cTn id="40" dur="400" fill="hold">
                                          <p:stCondLst>
                                            <p:cond delay="1200"/>
                                          </p:stCondLst>
                                        </p:cTn>
                                        <p:tgtEl>
                                          <p:spTgt spid="4"/>
                                        </p:tgtEl>
                                        <p:attrNameLst>
                                          <p:attrName>r</p:attrName>
                                        </p:attrNameLst>
                                      </p:cBhvr>
                                    </p:animRot>
                                    <p:animRot by="120000">
                                      <p:cBhvr>
                                        <p:cTn id="41" dur="400" fill="hold">
                                          <p:stCondLst>
                                            <p:cond delay="1600"/>
                                          </p:stCondLst>
                                        </p:cTn>
                                        <p:tgtEl>
                                          <p:spTgt spid="4"/>
                                        </p:tgtEl>
                                        <p:attrNameLst>
                                          <p:attrName>r</p:attrName>
                                        </p:attrNameLst>
                                      </p:cBhvr>
                                    </p:animRot>
                                  </p:childTnLst>
                                </p:cTn>
                              </p:par>
                              <p:par>
                                <p:cTn id="42" presetID="32" presetClass="emph" presetSubtype="0" repeatCount="3000" fill="hold" nodeType="withEffect">
                                  <p:stCondLst>
                                    <p:cond delay="0"/>
                                  </p:stCondLst>
                                  <p:childTnLst>
                                    <p:animRot by="120000">
                                      <p:cBhvr>
                                        <p:cTn id="43" dur="200" fill="hold">
                                          <p:stCondLst>
                                            <p:cond delay="0"/>
                                          </p:stCondLst>
                                        </p:cTn>
                                        <p:tgtEl>
                                          <p:spTgt spid="7"/>
                                        </p:tgtEl>
                                        <p:attrNameLst>
                                          <p:attrName>r</p:attrName>
                                        </p:attrNameLst>
                                      </p:cBhvr>
                                    </p:animRot>
                                    <p:animRot by="-240000">
                                      <p:cBhvr>
                                        <p:cTn id="44" dur="400" fill="hold">
                                          <p:stCondLst>
                                            <p:cond delay="400"/>
                                          </p:stCondLst>
                                        </p:cTn>
                                        <p:tgtEl>
                                          <p:spTgt spid="7"/>
                                        </p:tgtEl>
                                        <p:attrNameLst>
                                          <p:attrName>r</p:attrName>
                                        </p:attrNameLst>
                                      </p:cBhvr>
                                    </p:animRot>
                                    <p:animRot by="240000">
                                      <p:cBhvr>
                                        <p:cTn id="45" dur="400" fill="hold">
                                          <p:stCondLst>
                                            <p:cond delay="800"/>
                                          </p:stCondLst>
                                        </p:cTn>
                                        <p:tgtEl>
                                          <p:spTgt spid="7"/>
                                        </p:tgtEl>
                                        <p:attrNameLst>
                                          <p:attrName>r</p:attrName>
                                        </p:attrNameLst>
                                      </p:cBhvr>
                                    </p:animRot>
                                    <p:animRot by="-240000">
                                      <p:cBhvr>
                                        <p:cTn id="46" dur="400" fill="hold">
                                          <p:stCondLst>
                                            <p:cond delay="1200"/>
                                          </p:stCondLst>
                                        </p:cTn>
                                        <p:tgtEl>
                                          <p:spTgt spid="7"/>
                                        </p:tgtEl>
                                        <p:attrNameLst>
                                          <p:attrName>r</p:attrName>
                                        </p:attrNameLst>
                                      </p:cBhvr>
                                    </p:animRot>
                                    <p:animRot by="120000">
                                      <p:cBhvr>
                                        <p:cTn id="47" dur="400" fill="hold">
                                          <p:stCondLst>
                                            <p:cond delay="1600"/>
                                          </p:stCondLst>
                                        </p:cTn>
                                        <p:tgtEl>
                                          <p:spTgt spid="7"/>
                                        </p:tgtEl>
                                        <p:attrNameLst>
                                          <p:attrName>r</p:attrName>
                                        </p:attrNameLst>
                                      </p:cBhvr>
                                    </p:animRot>
                                  </p:childTnLst>
                                </p:cTn>
                              </p:par>
                              <p:par>
                                <p:cTn id="48" presetID="32" presetClass="emph" presetSubtype="0" repeatCount="3000" fill="hold" nodeType="withEffect">
                                  <p:stCondLst>
                                    <p:cond delay="0"/>
                                  </p:stCondLst>
                                  <p:childTnLst>
                                    <p:animRot by="120000">
                                      <p:cBhvr>
                                        <p:cTn id="49" dur="200" fill="hold">
                                          <p:stCondLst>
                                            <p:cond delay="0"/>
                                          </p:stCondLst>
                                        </p:cTn>
                                        <p:tgtEl>
                                          <p:spTgt spid="6"/>
                                        </p:tgtEl>
                                        <p:attrNameLst>
                                          <p:attrName>r</p:attrName>
                                        </p:attrNameLst>
                                      </p:cBhvr>
                                    </p:animRot>
                                    <p:animRot by="-240000">
                                      <p:cBhvr>
                                        <p:cTn id="50" dur="400" fill="hold">
                                          <p:stCondLst>
                                            <p:cond delay="400"/>
                                          </p:stCondLst>
                                        </p:cTn>
                                        <p:tgtEl>
                                          <p:spTgt spid="6"/>
                                        </p:tgtEl>
                                        <p:attrNameLst>
                                          <p:attrName>r</p:attrName>
                                        </p:attrNameLst>
                                      </p:cBhvr>
                                    </p:animRot>
                                    <p:animRot by="240000">
                                      <p:cBhvr>
                                        <p:cTn id="51" dur="400" fill="hold">
                                          <p:stCondLst>
                                            <p:cond delay="800"/>
                                          </p:stCondLst>
                                        </p:cTn>
                                        <p:tgtEl>
                                          <p:spTgt spid="6"/>
                                        </p:tgtEl>
                                        <p:attrNameLst>
                                          <p:attrName>r</p:attrName>
                                        </p:attrNameLst>
                                      </p:cBhvr>
                                    </p:animRot>
                                    <p:animRot by="-240000">
                                      <p:cBhvr>
                                        <p:cTn id="52" dur="400" fill="hold">
                                          <p:stCondLst>
                                            <p:cond delay="1200"/>
                                          </p:stCondLst>
                                        </p:cTn>
                                        <p:tgtEl>
                                          <p:spTgt spid="6"/>
                                        </p:tgtEl>
                                        <p:attrNameLst>
                                          <p:attrName>r</p:attrName>
                                        </p:attrNameLst>
                                      </p:cBhvr>
                                    </p:animRot>
                                    <p:animRot by="120000">
                                      <p:cBhvr>
                                        <p:cTn id="53" dur="400" fill="hold">
                                          <p:stCondLst>
                                            <p:cond delay="16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2886892" y="2636429"/>
            <a:ext cx="36083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经验总结与不足</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rPr>
              <a:t>04</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58429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空心弧 4"/>
          <p:cNvSpPr/>
          <p:nvPr/>
        </p:nvSpPr>
        <p:spPr>
          <a:xfrm>
            <a:off x="2384053" y="2826451"/>
            <a:ext cx="4239295" cy="4239295"/>
          </a:xfrm>
          <a:prstGeom prst="blockArc">
            <a:avLst>
              <a:gd name="adj1" fmla="val 10800000"/>
              <a:gd name="adj2" fmla="val 1"/>
              <a:gd name="adj3" fmla="val 3011"/>
            </a:avLst>
          </a:prstGeom>
          <a:solidFill>
            <a:srgbClr val="EBEBEB"/>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34"/>
          <p:cNvSpPr/>
          <p:nvPr/>
        </p:nvSpPr>
        <p:spPr>
          <a:xfrm rot="10190714">
            <a:off x="3599881" y="1858425"/>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rot="13303882">
            <a:off x="6648304" y="3526768"/>
            <a:ext cx="759550" cy="986833"/>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rot="11594412">
            <a:off x="5083766" y="1948428"/>
            <a:ext cx="759550" cy="986833"/>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椭圆 34"/>
          <p:cNvSpPr/>
          <p:nvPr/>
        </p:nvSpPr>
        <p:spPr>
          <a:xfrm rot="13009338">
            <a:off x="6174512" y="2591287"/>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p:cNvGrpSpPr/>
          <p:nvPr/>
        </p:nvGrpSpPr>
        <p:grpSpPr>
          <a:xfrm rot="9469324">
            <a:off x="2419325" y="2359982"/>
            <a:ext cx="759550" cy="986833"/>
            <a:chOff x="4020870" y="2194485"/>
            <a:chExt cx="1102258" cy="1432090"/>
          </a:xfrm>
          <a:effectLst>
            <a:outerShdw blurRad="444500" dist="254000" dir="8100000" algn="tr" rotWithShape="0">
              <a:prstClr val="black">
                <a:alpha val="50000"/>
              </a:prstClr>
            </a:outerShdw>
          </a:effectLst>
        </p:grpSpPr>
        <p:sp>
          <p:nvSpPr>
            <p:cNvPr id="1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椭圆 34"/>
          <p:cNvSpPr/>
          <p:nvPr/>
        </p:nvSpPr>
        <p:spPr>
          <a:xfrm rot="8068240">
            <a:off x="1670786" y="3527312"/>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5" name="组合 24"/>
          <p:cNvGrpSpPr/>
          <p:nvPr/>
        </p:nvGrpSpPr>
        <p:grpSpPr>
          <a:xfrm>
            <a:off x="3657545" y="3232969"/>
            <a:ext cx="1612681" cy="1612685"/>
            <a:chOff x="3851771" y="1163107"/>
            <a:chExt cx="1402358" cy="1402358"/>
          </a:xfrm>
        </p:grpSpPr>
        <p:grpSp>
          <p:nvGrpSpPr>
            <p:cNvPr id="26" name="组合 25"/>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TextBox 26"/>
            <p:cNvSpPr txBox="1"/>
            <p:nvPr/>
          </p:nvSpPr>
          <p:spPr>
            <a:xfrm>
              <a:off x="4030123" y="1333410"/>
              <a:ext cx="1186820" cy="1043782"/>
            </a:xfrm>
            <a:prstGeom prst="rect">
              <a:avLst/>
            </a:prstGeom>
            <a:noFill/>
          </p:spPr>
          <p:txBody>
            <a:bodyPr wrap="square" rtlCol="0">
              <a:spAutoFit/>
            </a:bodyPr>
            <a:lstStyle/>
            <a:p>
              <a:r>
                <a:rPr lang="zh-CN" altLang="en-US" sz="3600" spc="300" dirty="0">
                  <a:solidFill>
                    <a:srgbClr val="03A9F3"/>
                  </a:solidFill>
                  <a:latin typeface="Arial" panose="020B0604020202020204" pitchFamily="34" charset="0"/>
                  <a:ea typeface="微软雅黑" panose="020B0503020204020204" pitchFamily="34" charset="-122"/>
                  <a:sym typeface="Arial" panose="020B0604020202020204" pitchFamily="34" charset="0"/>
                </a:rPr>
                <a:t>经验总结</a:t>
              </a:r>
            </a:p>
          </p:txBody>
        </p:sp>
      </p:grpSp>
      <p:sp>
        <p:nvSpPr>
          <p:cNvPr id="34" name="TextBox 33"/>
          <p:cNvSpPr txBox="1"/>
          <p:nvPr/>
        </p:nvSpPr>
        <p:spPr>
          <a:xfrm>
            <a:off x="1857385" y="3867150"/>
            <a:ext cx="45719" cy="369332"/>
          </a:xfrm>
          <a:prstGeom prst="rect">
            <a:avLst/>
          </a:prstGeom>
          <a:noFill/>
        </p:spPr>
        <p:txBody>
          <a:bodyPr wrap="square" rtlCol="0">
            <a:spAutoFit/>
          </a:bodyPr>
          <a:lstStyle/>
          <a:p>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4"/>
          <p:cNvSpPr txBox="1"/>
          <p:nvPr/>
        </p:nvSpPr>
        <p:spPr>
          <a:xfrm>
            <a:off x="2577391" y="2456750"/>
            <a:ext cx="425116" cy="584775"/>
          </a:xfrm>
          <a:prstGeom prst="rect">
            <a:avLst/>
          </a:prstGeom>
          <a:noFill/>
        </p:spPr>
        <p:txBody>
          <a:bodyPr wrap="none" rtlCol="0">
            <a:spAutoFit/>
          </a:bodyPr>
          <a:lstStyle/>
          <a:p>
            <a:r>
              <a:rPr lang="en-US" altLang="zh-CN"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2</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p:nvPr/>
        </p:nvSpPr>
        <p:spPr>
          <a:xfrm>
            <a:off x="5232126" y="2050921"/>
            <a:ext cx="425116" cy="584775"/>
          </a:xfrm>
          <a:prstGeom prst="rect">
            <a:avLst/>
          </a:prstGeom>
          <a:noFill/>
        </p:spPr>
        <p:txBody>
          <a:bodyPr wrap="none" rtlCol="0">
            <a:spAutoFit/>
          </a:bodyPr>
          <a:lstStyle/>
          <a:p>
            <a:r>
              <a:rPr lang="en-US" altLang="zh-CN"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4</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36"/>
          <p:cNvSpPr txBox="1"/>
          <p:nvPr/>
        </p:nvSpPr>
        <p:spPr>
          <a:xfrm>
            <a:off x="6869466" y="3625522"/>
            <a:ext cx="425116" cy="584775"/>
          </a:xfrm>
          <a:prstGeom prst="rect">
            <a:avLst/>
          </a:prstGeom>
          <a:noFill/>
        </p:spPr>
        <p:txBody>
          <a:bodyPr wrap="none" rtlCol="0">
            <a:spAutoFit/>
          </a:bodyPr>
          <a:lstStyle/>
          <a:p>
            <a:r>
              <a:rPr lang="en-US" altLang="zh-CN"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6</a:t>
            </a:r>
            <a:endPar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37"/>
          <p:cNvSpPr txBox="1"/>
          <p:nvPr/>
        </p:nvSpPr>
        <p:spPr>
          <a:xfrm>
            <a:off x="6395561" y="2650308"/>
            <a:ext cx="425116"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8"/>
          <p:cNvSpPr txBox="1"/>
          <p:nvPr/>
        </p:nvSpPr>
        <p:spPr>
          <a:xfrm>
            <a:off x="3726906" y="1896854"/>
            <a:ext cx="425116"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1675317" y="3624543"/>
            <a:ext cx="412292"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40"/>
          <p:cNvSpPr txBox="1"/>
          <p:nvPr/>
        </p:nvSpPr>
        <p:spPr>
          <a:xfrm>
            <a:off x="293927" y="3048819"/>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42" name="TextBox 41"/>
          <p:cNvSpPr txBox="1"/>
          <p:nvPr/>
        </p:nvSpPr>
        <p:spPr>
          <a:xfrm>
            <a:off x="820595" y="1973798"/>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43" name="TextBox 42"/>
          <p:cNvSpPr txBox="1"/>
          <p:nvPr/>
        </p:nvSpPr>
        <p:spPr>
          <a:xfrm>
            <a:off x="3119017" y="1211798"/>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44" name="TextBox 43"/>
          <p:cNvSpPr txBox="1"/>
          <p:nvPr/>
        </p:nvSpPr>
        <p:spPr>
          <a:xfrm>
            <a:off x="5523375" y="1366731"/>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47" name="TextBox 46"/>
          <p:cNvSpPr txBox="1"/>
          <p:nvPr/>
        </p:nvSpPr>
        <p:spPr>
          <a:xfrm>
            <a:off x="6885510" y="2222844"/>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48" name="TextBox 47"/>
          <p:cNvSpPr txBox="1"/>
          <p:nvPr/>
        </p:nvSpPr>
        <p:spPr>
          <a:xfrm>
            <a:off x="7430966" y="3235083"/>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49" name="矩形 48"/>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57"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012" y="140572"/>
            <a:ext cx="2108371" cy="364572"/>
          </a:xfrm>
          <a:prstGeom prst="homePlate">
            <a:avLst>
              <a:gd name="adj" fmla="val 34324"/>
            </a:avLst>
          </a:prstGeom>
        </p:spPr>
      </p:pic>
      <p:sp>
        <p:nvSpPr>
          <p:cNvPr id="58" name="TextBox 57"/>
          <p:cNvSpPr txBox="1"/>
          <p:nvPr/>
        </p:nvSpPr>
        <p:spPr>
          <a:xfrm>
            <a:off x="1137894" y="158706"/>
            <a:ext cx="1890261"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经验总结与不足</a:t>
            </a:r>
          </a:p>
        </p:txBody>
      </p:sp>
      <p:pic>
        <p:nvPicPr>
          <p:cNvPr id="59" name="图片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6883" y="144448"/>
            <a:ext cx="254645" cy="364572"/>
          </a:xfrm>
          <a:prstGeom prst="chevron">
            <a:avLst/>
          </a:prstGeom>
        </p:spPr>
      </p:pic>
      <p:sp>
        <p:nvSpPr>
          <p:cNvPr id="50"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198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strips(downLeft)">
                                          <p:cBhvr>
                                            <p:cTn id="12" dur="500"/>
                                            <p:tgtEl>
                                              <p:spTgt spid="57"/>
                                            </p:tgtEl>
                                          </p:cBhvr>
                                        </p:animEffect>
                                      </p:childTnLst>
                                    </p:cTn>
                                  </p:par>
                                </p:childTnLst>
                              </p:cTn>
                            </p:par>
                            <p:par>
                              <p:cTn id="13" fill="hold">
                                <p:stCondLst>
                                  <p:cond delay="1000"/>
                                </p:stCondLst>
                                <p:childTnLst>
                                  <p:par>
                                    <p:cTn id="14" presetID="2" presetClass="entr" presetSubtype="4" fill="hold" nodeType="afterEffect" p14:presetBounceEnd="44000">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14:bounceEnd="44000">
                                          <p:cBhvr additive="base">
                                            <p:cTn id="16" dur="500" fill="hold"/>
                                            <p:tgtEl>
                                              <p:spTgt spid="25"/>
                                            </p:tgtEl>
                                            <p:attrNameLst>
                                              <p:attrName>ppt_x</p:attrName>
                                            </p:attrNameLst>
                                          </p:cBhvr>
                                          <p:tavLst>
                                            <p:tav tm="0">
                                              <p:val>
                                                <p:strVal val="#ppt_x"/>
                                              </p:val>
                                            </p:tav>
                                            <p:tav tm="100000">
                                              <p:val>
                                                <p:strVal val="#ppt_x"/>
                                              </p:val>
                                            </p:tav>
                                          </p:tavLst>
                                        </p:anim>
                                        <p:anim calcmode="lin" valueType="num" p14:bounceEnd="44000">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 presetClass="entr" presetSubtype="1" fill="hold" grpId="0" nodeType="afterEffect" p14:presetBounceEnd="40000">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14:bounceEnd="40000">
                                          <p:cBhvr additive="base">
                                            <p:cTn id="25" dur="500" fill="hold"/>
                                            <p:tgtEl>
                                              <p:spTgt spid="24"/>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2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40000">
                                      <p:stCondLst>
                                        <p:cond delay="400"/>
                                      </p:stCondLst>
                                      <p:childTnLst>
                                        <p:set>
                                          <p:cBhvr>
                                            <p:cTn id="28" dur="1" fill="hold">
                                              <p:stCondLst>
                                                <p:cond delay="0"/>
                                              </p:stCondLst>
                                            </p:cTn>
                                            <p:tgtEl>
                                              <p:spTgt spid="6"/>
                                            </p:tgtEl>
                                            <p:attrNameLst>
                                              <p:attrName>style.visibility</p:attrName>
                                            </p:attrNameLst>
                                          </p:cBhvr>
                                          <p:to>
                                            <p:strVal val="visible"/>
                                          </p:to>
                                        </p:set>
                                        <p:anim calcmode="lin" valueType="num" p14:bounceEnd="40000">
                                          <p:cBhvr additive="base">
                                            <p:cTn id="29"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6"/>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14:presetBounceEnd="40000">
                                      <p:stCondLst>
                                        <p:cond delay="200"/>
                                      </p:stCondLst>
                                      <p:childTnLst>
                                        <p:set>
                                          <p:cBhvr>
                                            <p:cTn id="32" dur="1" fill="hold">
                                              <p:stCondLst>
                                                <p:cond delay="0"/>
                                              </p:stCondLst>
                                            </p:cTn>
                                            <p:tgtEl>
                                              <p:spTgt spid="17"/>
                                            </p:tgtEl>
                                            <p:attrNameLst>
                                              <p:attrName>style.visibility</p:attrName>
                                            </p:attrNameLst>
                                          </p:cBhvr>
                                          <p:to>
                                            <p:strVal val="visible"/>
                                          </p:to>
                                        </p:set>
                                        <p:anim calcmode="lin" valueType="num" p14:bounceEnd="40000">
                                          <p:cBhvr additive="base">
                                            <p:cTn id="33"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14:presetBounceEnd="40000">
                                      <p:stCondLst>
                                        <p:cond delay="1200"/>
                                      </p:stCondLst>
                                      <p:childTnLst>
                                        <p:set>
                                          <p:cBhvr>
                                            <p:cTn id="36" dur="1" fill="hold">
                                              <p:stCondLst>
                                                <p:cond delay="0"/>
                                              </p:stCondLst>
                                            </p:cTn>
                                            <p:tgtEl>
                                              <p:spTgt spid="7"/>
                                            </p:tgtEl>
                                            <p:attrNameLst>
                                              <p:attrName>style.visibility</p:attrName>
                                            </p:attrNameLst>
                                          </p:cBhvr>
                                          <p:to>
                                            <p:strVal val="visible"/>
                                          </p:to>
                                        </p:set>
                                        <p:anim calcmode="lin" valueType="num" p14:bounceEnd="40000">
                                          <p:cBhvr additive="base">
                                            <p:cTn id="37"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1" fill="hold" grpId="0" nodeType="withEffect" p14:presetBounceEnd="40000">
                                      <p:stCondLst>
                                        <p:cond delay="900"/>
                                      </p:stCondLst>
                                      <p:childTnLst>
                                        <p:set>
                                          <p:cBhvr>
                                            <p:cTn id="40" dur="1" fill="hold">
                                              <p:stCondLst>
                                                <p:cond delay="0"/>
                                              </p:stCondLst>
                                            </p:cTn>
                                            <p:tgtEl>
                                              <p:spTgt spid="16"/>
                                            </p:tgtEl>
                                            <p:attrNameLst>
                                              <p:attrName>style.visibility</p:attrName>
                                            </p:attrNameLst>
                                          </p:cBhvr>
                                          <p:to>
                                            <p:strVal val="visible"/>
                                          </p:to>
                                        </p:set>
                                        <p:anim calcmode="lin" valueType="num" p14:bounceEnd="40000">
                                          <p:cBhvr additive="base">
                                            <p:cTn id="41"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16"/>
                                            </p:tgtEl>
                                            <p:attrNameLst>
                                              <p:attrName>ppt_y</p:attrName>
                                            </p:attrNameLst>
                                          </p:cBhvr>
                                          <p:tavLst>
                                            <p:tav tm="0">
                                              <p:val>
                                                <p:strVal val="0-#ppt_h/2"/>
                                              </p:val>
                                            </p:tav>
                                            <p:tav tm="100000">
                                              <p:val>
                                                <p:strVal val="#ppt_y"/>
                                              </p:val>
                                            </p:tav>
                                          </p:tavLst>
                                        </p:anim>
                                      </p:childTnLst>
                                    </p:cTn>
                                  </p:par>
                                  <p:par>
                                    <p:cTn id="43" presetID="2" presetClass="entr" presetSubtype="2" fill="hold" nodeType="withEffect" p14:presetBounceEnd="40000">
                                      <p:stCondLst>
                                        <p:cond delay="600"/>
                                      </p:stCondLst>
                                      <p:childTnLst>
                                        <p:set>
                                          <p:cBhvr>
                                            <p:cTn id="44" dur="1" fill="hold">
                                              <p:stCondLst>
                                                <p:cond delay="0"/>
                                              </p:stCondLst>
                                            </p:cTn>
                                            <p:tgtEl>
                                              <p:spTgt spid="13"/>
                                            </p:tgtEl>
                                            <p:attrNameLst>
                                              <p:attrName>style.visibility</p:attrName>
                                            </p:attrNameLst>
                                          </p:cBhvr>
                                          <p:to>
                                            <p:strVal val="visible"/>
                                          </p:to>
                                        </p:set>
                                        <p:anim calcmode="lin" valueType="num" p14:bounceEnd="40000">
                                          <p:cBhvr additive="base">
                                            <p:cTn id="45"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37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20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40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par>
                                    <p:cTn id="60" presetID="10" presetClass="entr" presetSubtype="0" fill="hold" grpId="0" nodeType="withEffect">
                                      <p:stCondLst>
                                        <p:cond delay="70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90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5100"/>
                                </p:stCondLst>
                                <p:childTnLst>
                                  <p:par>
                                    <p:cTn id="67" presetID="12" presetClass="entr" presetSubtype="8"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300"/>
                                            <p:tgtEl>
                                              <p:spTgt spid="41"/>
                                            </p:tgtEl>
                                            <p:attrNameLst>
                                              <p:attrName>ppt_x</p:attrName>
                                            </p:attrNameLst>
                                          </p:cBhvr>
                                          <p:tavLst>
                                            <p:tav tm="0">
                                              <p:val>
                                                <p:strVal val="#ppt_x-#ppt_w*1.125000"/>
                                              </p:val>
                                            </p:tav>
                                            <p:tav tm="100000">
                                              <p:val>
                                                <p:strVal val="#ppt_x"/>
                                              </p:val>
                                            </p:tav>
                                          </p:tavLst>
                                        </p:anim>
                                        <p:animEffect transition="in" filter="wipe(right)">
                                          <p:cBhvr>
                                            <p:cTn id="70" dur="300"/>
                                            <p:tgtEl>
                                              <p:spTgt spid="41"/>
                                            </p:tgtEl>
                                          </p:cBhvr>
                                        </p:animEffect>
                                      </p:childTnLst>
                                    </p:cTn>
                                  </p:par>
                                  <p:par>
                                    <p:cTn id="71" presetID="12" presetClass="entr" presetSubtype="8" fill="hold" grpId="0" nodeType="withEffect">
                                      <p:stCondLst>
                                        <p:cond delay="20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300"/>
                                            <p:tgtEl>
                                              <p:spTgt spid="42"/>
                                            </p:tgtEl>
                                            <p:attrNameLst>
                                              <p:attrName>ppt_x</p:attrName>
                                            </p:attrNameLst>
                                          </p:cBhvr>
                                          <p:tavLst>
                                            <p:tav tm="0">
                                              <p:val>
                                                <p:strVal val="#ppt_x-#ppt_w*1.125000"/>
                                              </p:val>
                                            </p:tav>
                                            <p:tav tm="100000">
                                              <p:val>
                                                <p:strVal val="#ppt_x"/>
                                              </p:val>
                                            </p:tav>
                                          </p:tavLst>
                                        </p:anim>
                                        <p:animEffect transition="in" filter="wipe(right)">
                                          <p:cBhvr>
                                            <p:cTn id="74" dur="300"/>
                                            <p:tgtEl>
                                              <p:spTgt spid="42"/>
                                            </p:tgtEl>
                                          </p:cBhvr>
                                        </p:animEffect>
                                      </p:childTnLst>
                                    </p:cTn>
                                  </p:par>
                                  <p:par>
                                    <p:cTn id="75" presetID="12" presetClass="entr" presetSubtype="8" fill="hold" grpId="0" nodeType="withEffect">
                                      <p:stCondLst>
                                        <p:cond delay="20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300"/>
                                            <p:tgtEl>
                                              <p:spTgt spid="43"/>
                                            </p:tgtEl>
                                            <p:attrNameLst>
                                              <p:attrName>ppt_x</p:attrName>
                                            </p:attrNameLst>
                                          </p:cBhvr>
                                          <p:tavLst>
                                            <p:tav tm="0">
                                              <p:val>
                                                <p:strVal val="#ppt_x-#ppt_w*1.125000"/>
                                              </p:val>
                                            </p:tav>
                                            <p:tav tm="100000">
                                              <p:val>
                                                <p:strVal val="#ppt_x"/>
                                              </p:val>
                                            </p:tav>
                                          </p:tavLst>
                                        </p:anim>
                                        <p:animEffect transition="in" filter="wipe(right)">
                                          <p:cBhvr>
                                            <p:cTn id="78" dur="300"/>
                                            <p:tgtEl>
                                              <p:spTgt spid="43"/>
                                            </p:tgtEl>
                                          </p:cBhvr>
                                        </p:animEffect>
                                      </p:childTnLst>
                                    </p:cTn>
                                  </p:par>
                                  <p:par>
                                    <p:cTn id="79" presetID="12" presetClass="entr" presetSubtype="8" fill="hold" grpId="0" nodeType="withEffect">
                                      <p:stCondLst>
                                        <p:cond delay="20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300"/>
                                            <p:tgtEl>
                                              <p:spTgt spid="44"/>
                                            </p:tgtEl>
                                            <p:attrNameLst>
                                              <p:attrName>ppt_x</p:attrName>
                                            </p:attrNameLst>
                                          </p:cBhvr>
                                          <p:tavLst>
                                            <p:tav tm="0">
                                              <p:val>
                                                <p:strVal val="#ppt_x-#ppt_w*1.125000"/>
                                              </p:val>
                                            </p:tav>
                                            <p:tav tm="100000">
                                              <p:val>
                                                <p:strVal val="#ppt_x"/>
                                              </p:val>
                                            </p:tav>
                                          </p:tavLst>
                                        </p:anim>
                                        <p:animEffect transition="in" filter="wipe(right)">
                                          <p:cBhvr>
                                            <p:cTn id="82" dur="300"/>
                                            <p:tgtEl>
                                              <p:spTgt spid="44"/>
                                            </p:tgtEl>
                                          </p:cBhvr>
                                        </p:animEffect>
                                      </p:childTnLst>
                                    </p:cTn>
                                  </p:par>
                                  <p:par>
                                    <p:cTn id="83" presetID="12" presetClass="entr" presetSubtype="8" fill="hold" grpId="0" nodeType="withEffect">
                                      <p:stCondLst>
                                        <p:cond delay="20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300"/>
                                            <p:tgtEl>
                                              <p:spTgt spid="47"/>
                                            </p:tgtEl>
                                            <p:attrNameLst>
                                              <p:attrName>ppt_x</p:attrName>
                                            </p:attrNameLst>
                                          </p:cBhvr>
                                          <p:tavLst>
                                            <p:tav tm="0">
                                              <p:val>
                                                <p:strVal val="#ppt_x-#ppt_w*1.125000"/>
                                              </p:val>
                                            </p:tav>
                                            <p:tav tm="100000">
                                              <p:val>
                                                <p:strVal val="#ppt_x"/>
                                              </p:val>
                                            </p:tav>
                                          </p:tavLst>
                                        </p:anim>
                                        <p:animEffect transition="in" filter="wipe(right)">
                                          <p:cBhvr>
                                            <p:cTn id="86" dur="300"/>
                                            <p:tgtEl>
                                              <p:spTgt spid="47"/>
                                            </p:tgtEl>
                                          </p:cBhvr>
                                        </p:animEffect>
                                      </p:childTnLst>
                                    </p:cTn>
                                  </p:par>
                                  <p:par>
                                    <p:cTn id="87" presetID="12" presetClass="entr" presetSubtype="8" fill="hold" grpId="0" nodeType="withEffect">
                                      <p:stCondLst>
                                        <p:cond delay="20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300"/>
                                            <p:tgtEl>
                                              <p:spTgt spid="48"/>
                                            </p:tgtEl>
                                            <p:attrNameLst>
                                              <p:attrName>ppt_x</p:attrName>
                                            </p:attrNameLst>
                                          </p:cBhvr>
                                          <p:tavLst>
                                            <p:tav tm="0">
                                              <p:val>
                                                <p:strVal val="#ppt_x-#ppt_w*1.125000"/>
                                              </p:val>
                                            </p:tav>
                                            <p:tav tm="100000">
                                              <p:val>
                                                <p:strVal val="#ppt_x"/>
                                              </p:val>
                                            </p:tav>
                                          </p:tavLst>
                                        </p:anim>
                                        <p:animEffect transition="in" filter="wipe(right)">
                                          <p:cBhvr>
                                            <p:cTn id="90"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strips(downLeft)">
                                          <p:cBhvr>
                                            <p:cTn id="12" dur="500"/>
                                            <p:tgtEl>
                                              <p:spTgt spid="57"/>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4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stCondLst>
                                        <p:cond delay="20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12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2" presetClass="entr" presetSubtype="1" fill="hold" grpId="0" nodeType="withEffect">
                                      <p:stCondLst>
                                        <p:cond delay="9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0-#ppt_h/2"/>
                                              </p:val>
                                            </p:tav>
                                            <p:tav tm="100000">
                                              <p:val>
                                                <p:strVal val="#ppt_y"/>
                                              </p:val>
                                            </p:tav>
                                          </p:tavLst>
                                        </p:anim>
                                      </p:childTnLst>
                                    </p:cTn>
                                  </p:par>
                                  <p:par>
                                    <p:cTn id="43" presetID="2" presetClass="entr" presetSubtype="2" fill="hold" nodeType="withEffect">
                                      <p:stCondLst>
                                        <p:cond delay="60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37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20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40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par>
                                    <p:cTn id="60" presetID="10" presetClass="entr" presetSubtype="0" fill="hold" grpId="0" nodeType="withEffect">
                                      <p:stCondLst>
                                        <p:cond delay="70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par>
                                    <p:cTn id="63" presetID="10" presetClass="entr" presetSubtype="0" fill="hold" grpId="0" nodeType="withEffect">
                                      <p:stCondLst>
                                        <p:cond delay="90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par>
                              <p:cTn id="66" fill="hold">
                                <p:stCondLst>
                                  <p:cond delay="5100"/>
                                </p:stCondLst>
                                <p:childTnLst>
                                  <p:par>
                                    <p:cTn id="67" presetID="12" presetClass="entr" presetSubtype="8"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300"/>
                                            <p:tgtEl>
                                              <p:spTgt spid="41"/>
                                            </p:tgtEl>
                                            <p:attrNameLst>
                                              <p:attrName>ppt_x</p:attrName>
                                            </p:attrNameLst>
                                          </p:cBhvr>
                                          <p:tavLst>
                                            <p:tav tm="0">
                                              <p:val>
                                                <p:strVal val="#ppt_x-#ppt_w*1.125000"/>
                                              </p:val>
                                            </p:tav>
                                            <p:tav tm="100000">
                                              <p:val>
                                                <p:strVal val="#ppt_x"/>
                                              </p:val>
                                            </p:tav>
                                          </p:tavLst>
                                        </p:anim>
                                        <p:animEffect transition="in" filter="wipe(right)">
                                          <p:cBhvr>
                                            <p:cTn id="70" dur="300"/>
                                            <p:tgtEl>
                                              <p:spTgt spid="41"/>
                                            </p:tgtEl>
                                          </p:cBhvr>
                                        </p:animEffect>
                                      </p:childTnLst>
                                    </p:cTn>
                                  </p:par>
                                  <p:par>
                                    <p:cTn id="71" presetID="12" presetClass="entr" presetSubtype="8" fill="hold" grpId="0" nodeType="withEffect">
                                      <p:stCondLst>
                                        <p:cond delay="20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300"/>
                                            <p:tgtEl>
                                              <p:spTgt spid="42"/>
                                            </p:tgtEl>
                                            <p:attrNameLst>
                                              <p:attrName>ppt_x</p:attrName>
                                            </p:attrNameLst>
                                          </p:cBhvr>
                                          <p:tavLst>
                                            <p:tav tm="0">
                                              <p:val>
                                                <p:strVal val="#ppt_x-#ppt_w*1.125000"/>
                                              </p:val>
                                            </p:tav>
                                            <p:tav tm="100000">
                                              <p:val>
                                                <p:strVal val="#ppt_x"/>
                                              </p:val>
                                            </p:tav>
                                          </p:tavLst>
                                        </p:anim>
                                        <p:animEffect transition="in" filter="wipe(right)">
                                          <p:cBhvr>
                                            <p:cTn id="74" dur="300"/>
                                            <p:tgtEl>
                                              <p:spTgt spid="42"/>
                                            </p:tgtEl>
                                          </p:cBhvr>
                                        </p:animEffect>
                                      </p:childTnLst>
                                    </p:cTn>
                                  </p:par>
                                  <p:par>
                                    <p:cTn id="75" presetID="12" presetClass="entr" presetSubtype="8" fill="hold" grpId="0" nodeType="withEffect">
                                      <p:stCondLst>
                                        <p:cond delay="20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300"/>
                                            <p:tgtEl>
                                              <p:spTgt spid="43"/>
                                            </p:tgtEl>
                                            <p:attrNameLst>
                                              <p:attrName>ppt_x</p:attrName>
                                            </p:attrNameLst>
                                          </p:cBhvr>
                                          <p:tavLst>
                                            <p:tav tm="0">
                                              <p:val>
                                                <p:strVal val="#ppt_x-#ppt_w*1.125000"/>
                                              </p:val>
                                            </p:tav>
                                            <p:tav tm="100000">
                                              <p:val>
                                                <p:strVal val="#ppt_x"/>
                                              </p:val>
                                            </p:tav>
                                          </p:tavLst>
                                        </p:anim>
                                        <p:animEffect transition="in" filter="wipe(right)">
                                          <p:cBhvr>
                                            <p:cTn id="78" dur="300"/>
                                            <p:tgtEl>
                                              <p:spTgt spid="43"/>
                                            </p:tgtEl>
                                          </p:cBhvr>
                                        </p:animEffect>
                                      </p:childTnLst>
                                    </p:cTn>
                                  </p:par>
                                  <p:par>
                                    <p:cTn id="79" presetID="12" presetClass="entr" presetSubtype="8" fill="hold" grpId="0" nodeType="withEffect">
                                      <p:stCondLst>
                                        <p:cond delay="20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300"/>
                                            <p:tgtEl>
                                              <p:spTgt spid="44"/>
                                            </p:tgtEl>
                                            <p:attrNameLst>
                                              <p:attrName>ppt_x</p:attrName>
                                            </p:attrNameLst>
                                          </p:cBhvr>
                                          <p:tavLst>
                                            <p:tav tm="0">
                                              <p:val>
                                                <p:strVal val="#ppt_x-#ppt_w*1.125000"/>
                                              </p:val>
                                            </p:tav>
                                            <p:tav tm="100000">
                                              <p:val>
                                                <p:strVal val="#ppt_x"/>
                                              </p:val>
                                            </p:tav>
                                          </p:tavLst>
                                        </p:anim>
                                        <p:animEffect transition="in" filter="wipe(right)">
                                          <p:cBhvr>
                                            <p:cTn id="82" dur="300"/>
                                            <p:tgtEl>
                                              <p:spTgt spid="44"/>
                                            </p:tgtEl>
                                          </p:cBhvr>
                                        </p:animEffect>
                                      </p:childTnLst>
                                    </p:cTn>
                                  </p:par>
                                  <p:par>
                                    <p:cTn id="83" presetID="12" presetClass="entr" presetSubtype="8" fill="hold" grpId="0" nodeType="withEffect">
                                      <p:stCondLst>
                                        <p:cond delay="20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300"/>
                                            <p:tgtEl>
                                              <p:spTgt spid="47"/>
                                            </p:tgtEl>
                                            <p:attrNameLst>
                                              <p:attrName>ppt_x</p:attrName>
                                            </p:attrNameLst>
                                          </p:cBhvr>
                                          <p:tavLst>
                                            <p:tav tm="0">
                                              <p:val>
                                                <p:strVal val="#ppt_x-#ppt_w*1.125000"/>
                                              </p:val>
                                            </p:tav>
                                            <p:tav tm="100000">
                                              <p:val>
                                                <p:strVal val="#ppt_x"/>
                                              </p:val>
                                            </p:tav>
                                          </p:tavLst>
                                        </p:anim>
                                        <p:animEffect transition="in" filter="wipe(right)">
                                          <p:cBhvr>
                                            <p:cTn id="86" dur="300"/>
                                            <p:tgtEl>
                                              <p:spTgt spid="47"/>
                                            </p:tgtEl>
                                          </p:cBhvr>
                                        </p:animEffect>
                                      </p:childTnLst>
                                    </p:cTn>
                                  </p:par>
                                  <p:par>
                                    <p:cTn id="87" presetID="12" presetClass="entr" presetSubtype="8" fill="hold" grpId="0" nodeType="withEffect">
                                      <p:stCondLst>
                                        <p:cond delay="20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300"/>
                                            <p:tgtEl>
                                              <p:spTgt spid="48"/>
                                            </p:tgtEl>
                                            <p:attrNameLst>
                                              <p:attrName>ppt_x</p:attrName>
                                            </p:attrNameLst>
                                          </p:cBhvr>
                                          <p:tavLst>
                                            <p:tav tm="0">
                                              <p:val>
                                                <p:strVal val="#ppt_x-#ppt_w*1.125000"/>
                                              </p:val>
                                            </p:tav>
                                            <p:tav tm="100000">
                                              <p:val>
                                                <p:strVal val="#ppt_x"/>
                                              </p:val>
                                            </p:tav>
                                          </p:tavLst>
                                        </p:anim>
                                        <p:animEffect transition="in" filter="wipe(right)">
                                          <p:cBhvr>
                                            <p:cTn id="90" dur="3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animBg="1"/>
          <p:bldP spid="24" grpId="0" animBg="1"/>
          <p:bldP spid="35" grpId="0"/>
          <p:bldP spid="36" grpId="0"/>
          <p:bldP spid="37" grpId="0"/>
          <p:bldP spid="38" grpId="0"/>
          <p:bldP spid="39" grpId="0"/>
          <p:bldP spid="40" grpId="0"/>
          <p:bldP spid="41" grpId="0"/>
          <p:bldP spid="42" grpId="0"/>
          <p:bldP spid="43" grpId="0"/>
          <p:bldP spid="44" grpId="0"/>
          <p:bldP spid="47" grpId="0"/>
          <p:bldP spid="48" grpId="0"/>
          <p:bldP spid="58"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圆角矩形 30"/>
          <p:cNvSpPr/>
          <p:nvPr/>
        </p:nvSpPr>
        <p:spPr>
          <a:xfrm>
            <a:off x="3129437"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圆角矩形 31"/>
          <p:cNvSpPr/>
          <p:nvPr/>
        </p:nvSpPr>
        <p:spPr>
          <a:xfrm>
            <a:off x="4849713"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圆角矩形 32"/>
          <p:cNvSpPr/>
          <p:nvPr/>
        </p:nvSpPr>
        <p:spPr>
          <a:xfrm>
            <a:off x="6477298"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圆角矩形 29"/>
          <p:cNvSpPr/>
          <p:nvPr/>
        </p:nvSpPr>
        <p:spPr>
          <a:xfrm>
            <a:off x="1503921" y="2177415"/>
            <a:ext cx="1106686" cy="35318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a:grpSpLocks/>
          </p:cNvGrpSpPr>
          <p:nvPr/>
        </p:nvGrpSpPr>
        <p:grpSpPr bwMode="auto">
          <a:xfrm>
            <a:off x="2864644" y="1310878"/>
            <a:ext cx="1918097" cy="681038"/>
            <a:chOff x="0" y="0"/>
            <a:chExt cx="2636520" cy="1447800"/>
          </a:xfrm>
        </p:grpSpPr>
        <p:sp>
          <p:nvSpPr>
            <p:cNvPr id="5"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24"/>
            <p:cNvSpPr>
              <a:spLocks noChangeArrowheads="1"/>
            </p:cNvSpPr>
            <p:nvPr/>
          </p:nvSpPr>
          <p:spPr bwMode="auto">
            <a:xfrm>
              <a:off x="304995"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50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1500" baseline="-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2"/>
          <p:cNvGrpSpPr>
            <a:grpSpLocks/>
          </p:cNvGrpSpPr>
          <p:nvPr/>
        </p:nvGrpSpPr>
        <p:grpSpPr bwMode="auto">
          <a:xfrm>
            <a:off x="1262063" y="1310878"/>
            <a:ext cx="1918097" cy="681038"/>
            <a:chOff x="0" y="0"/>
            <a:chExt cx="2636520" cy="1447800"/>
          </a:xfrm>
        </p:grpSpPr>
        <p:sp>
          <p:nvSpPr>
            <p:cNvPr id="8" name="任意多边形 4"/>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25"/>
            <p:cNvSpPr>
              <a:spLocks noChangeArrowheads="1"/>
            </p:cNvSpPr>
            <p:nvPr/>
          </p:nvSpPr>
          <p:spPr bwMode="auto">
            <a:xfrm>
              <a:off x="272839" y="356269"/>
              <a:ext cx="2293960" cy="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20000"/>
                </a:lnSpc>
                <a:spcBef>
                  <a:spcPct val="0"/>
                </a:spcBef>
                <a:buFont typeface="Arial" pitchFamily="34" charset="0"/>
                <a:buNone/>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1500" baseline="-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组合 23"/>
          <p:cNvGrpSpPr>
            <a:grpSpLocks/>
          </p:cNvGrpSpPr>
          <p:nvPr/>
        </p:nvGrpSpPr>
        <p:grpSpPr bwMode="auto">
          <a:xfrm>
            <a:off x="6072188" y="1310878"/>
            <a:ext cx="1916906" cy="681038"/>
            <a:chOff x="0" y="0"/>
            <a:chExt cx="2636520" cy="1447800"/>
          </a:xfrm>
        </p:grpSpPr>
        <p:sp>
          <p:nvSpPr>
            <p:cNvPr id="11" name="任意多边形 7"/>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26"/>
            <p:cNvSpPr>
              <a:spLocks noChangeArrowheads="1"/>
            </p:cNvSpPr>
            <p:nvPr/>
          </p:nvSpPr>
          <p:spPr bwMode="auto">
            <a:xfrm>
              <a:off x="311563" y="380399"/>
              <a:ext cx="2230360" cy="6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500" dirty="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1500" baseline="-3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22"/>
          <p:cNvGrpSpPr>
            <a:grpSpLocks/>
          </p:cNvGrpSpPr>
          <p:nvPr/>
        </p:nvGrpSpPr>
        <p:grpSpPr bwMode="auto">
          <a:xfrm>
            <a:off x="4468416" y="1310878"/>
            <a:ext cx="1918097" cy="681038"/>
            <a:chOff x="0" y="0"/>
            <a:chExt cx="2636520" cy="1447800"/>
          </a:xfrm>
        </p:grpSpPr>
        <p:sp>
          <p:nvSpPr>
            <p:cNvPr id="14" name="任意多边形 6"/>
            <p:cNvSpPr>
              <a:spLocks noChangeArrowheads="1"/>
            </p:cNvSpPr>
            <p:nvPr/>
          </p:nvSpPr>
          <p:spPr bwMode="auto">
            <a:xfrm>
              <a:off x="0" y="0"/>
              <a:ext cx="2636520" cy="1447800"/>
            </a:xfrm>
            <a:custGeom>
              <a:avLst/>
              <a:gdLst>
                <a:gd name="T0" fmla="*/ 0 w 2636520"/>
                <a:gd name="T1" fmla="*/ 0 h 1447800"/>
                <a:gd name="T2" fmla="*/ 2103122 w 2636520"/>
                <a:gd name="T3" fmla="*/ 0 h 1447800"/>
                <a:gd name="T4" fmla="*/ 2636520 w 2636520"/>
                <a:gd name="T5" fmla="*/ 723900 h 1447800"/>
                <a:gd name="T6" fmla="*/ 2103122 w 2636520"/>
                <a:gd name="T7" fmla="*/ 1447800 h 1447800"/>
                <a:gd name="T8" fmla="*/ 0 w 2636520"/>
                <a:gd name="T9" fmla="*/ 1447800 h 1447800"/>
                <a:gd name="T10" fmla="*/ 0 w 2636520"/>
                <a:gd name="T11" fmla="*/ 1442632 h 1447800"/>
                <a:gd name="T12" fmla="*/ 529590 w 2636520"/>
                <a:gd name="T13" fmla="*/ 723900 h 1447800"/>
                <a:gd name="T14" fmla="*/ 0 w 2636520"/>
                <a:gd name="T15" fmla="*/ 5168 h 1447800"/>
                <a:gd name="T16" fmla="*/ 0 60000 65536"/>
                <a:gd name="T17" fmla="*/ 0 60000 65536"/>
                <a:gd name="T18" fmla="*/ 0 60000 65536"/>
                <a:gd name="T19" fmla="*/ 0 60000 65536"/>
                <a:gd name="T20" fmla="*/ 0 60000 65536"/>
                <a:gd name="T21" fmla="*/ 0 60000 65536"/>
                <a:gd name="T22" fmla="*/ 0 60000 65536"/>
                <a:gd name="T23" fmla="*/ 0 60000 65536"/>
                <a:gd name="T24" fmla="*/ 0 w 2636520"/>
                <a:gd name="T25" fmla="*/ 0 h 1447800"/>
                <a:gd name="T26" fmla="*/ 2636520 w 2636520"/>
                <a:gd name="T27" fmla="*/ 1447800 h 1447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6520" h="144780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27"/>
            <p:cNvSpPr>
              <a:spLocks noChangeArrowheads="1"/>
            </p:cNvSpPr>
            <p:nvPr/>
          </p:nvSpPr>
          <p:spPr bwMode="auto">
            <a:xfrm>
              <a:off x="330619" y="356273"/>
              <a:ext cx="2205655" cy="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20000"/>
                </a:lnSpc>
                <a:spcBef>
                  <a:spcPct val="0"/>
                </a:spcBef>
                <a:buFont typeface="Arial" pitchFamily="34" charset="0"/>
                <a:buNone/>
              </a:pPr>
              <a:r>
                <a:rPr lang="zh-CN" altLang="en-US" sz="1500">
                  <a:solidFill>
                    <a:schemeClr val="bg1"/>
                  </a:solidFill>
                  <a:latin typeface="Arial" panose="020B0604020202020204" pitchFamily="34" charset="0"/>
                  <a:ea typeface="微软雅黑" panose="020B0503020204020204" pitchFamily="34" charset="-122"/>
                  <a:sym typeface="Arial" panose="020B0604020202020204" pitchFamily="34" charset="0"/>
                </a:rPr>
                <a:t>输入内容</a:t>
              </a:r>
              <a:endParaRPr lang="zh-CN" altLang="en-US" sz="1500" baseline="-30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矩形 47"/>
          <p:cNvSpPr>
            <a:spLocks noChangeArrowheads="1"/>
          </p:cNvSpPr>
          <p:nvPr/>
        </p:nvSpPr>
        <p:spPr bwMode="auto">
          <a:xfrm>
            <a:off x="950119" y="3795713"/>
            <a:ext cx="7219950" cy="72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30000"/>
              </a:lnSpc>
              <a:spcBef>
                <a:spcPct val="0"/>
              </a:spcBef>
              <a:buFont typeface="Arial" pitchFamily="34" charset="0"/>
              <a:buNone/>
            </a:pPr>
            <a:r>
              <a:rPr lang="zh-CN" altLang="en-US" sz="1100">
                <a:latin typeface="Arial" panose="020B0604020202020204" pitchFamily="34" charset="0"/>
                <a:ea typeface="微软雅黑" panose="020B0503020204020204" pitchFamily="34" charset="-122"/>
                <a:sym typeface="Arial" panose="020B0604020202020204" pitchFamily="34" charset="0"/>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32"/>
          <p:cNvSpPr>
            <a:spLocks noChangeArrowheads="1"/>
          </p:cNvSpPr>
          <p:nvPr/>
        </p:nvSpPr>
        <p:spPr bwMode="auto">
          <a:xfrm>
            <a:off x="1503921"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7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47"/>
          <p:cNvSpPr>
            <a:spLocks noChangeArrowheads="1"/>
          </p:cNvSpPr>
          <p:nvPr/>
        </p:nvSpPr>
        <p:spPr bwMode="auto">
          <a:xfrm>
            <a:off x="1296592" y="2559844"/>
            <a:ext cx="143113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20000"/>
              </a:lnSpc>
              <a:spcBef>
                <a:spcPct val="0"/>
              </a:spcBef>
              <a:buFont typeface="Arial" pitchFamily="34" charset="0"/>
              <a:buNone/>
            </a:pPr>
            <a:r>
              <a:rPr lang="zh-CN" altLang="en-US" sz="11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矩形 34"/>
          <p:cNvSpPr>
            <a:spLocks noChangeArrowheads="1"/>
          </p:cNvSpPr>
          <p:nvPr/>
        </p:nvSpPr>
        <p:spPr bwMode="auto">
          <a:xfrm>
            <a:off x="3183892"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47"/>
          <p:cNvSpPr>
            <a:spLocks noChangeArrowheads="1"/>
          </p:cNvSpPr>
          <p:nvPr/>
        </p:nvSpPr>
        <p:spPr bwMode="auto">
          <a:xfrm>
            <a:off x="3007519" y="2559844"/>
            <a:ext cx="140612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20000"/>
              </a:lnSpc>
              <a:spcBef>
                <a:spcPct val="0"/>
              </a:spcBef>
              <a:buFont typeface="Arial" pitchFamily="34" charset="0"/>
              <a:buNone/>
            </a:pPr>
            <a:r>
              <a:rPr lang="zh-CN" altLang="en-US" sz="1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36"/>
          <p:cNvSpPr>
            <a:spLocks noChangeArrowheads="1"/>
          </p:cNvSpPr>
          <p:nvPr/>
        </p:nvSpPr>
        <p:spPr bwMode="auto">
          <a:xfrm>
            <a:off x="4861483"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7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47"/>
          <p:cNvSpPr>
            <a:spLocks noChangeArrowheads="1"/>
          </p:cNvSpPr>
          <p:nvPr/>
        </p:nvSpPr>
        <p:spPr bwMode="auto">
          <a:xfrm>
            <a:off x="4693444" y="2559844"/>
            <a:ext cx="141922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20000"/>
              </a:lnSpc>
              <a:spcBef>
                <a:spcPct val="0"/>
              </a:spcBef>
              <a:buFont typeface="Arial" pitchFamily="34" charset="0"/>
              <a:buNone/>
            </a:pPr>
            <a:r>
              <a:rPr lang="zh-CN" altLang="en-US" sz="1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38"/>
          <p:cNvSpPr>
            <a:spLocks noChangeArrowheads="1"/>
          </p:cNvSpPr>
          <p:nvPr/>
        </p:nvSpPr>
        <p:spPr bwMode="auto">
          <a:xfrm>
            <a:off x="6540859" y="2200275"/>
            <a:ext cx="1010520"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47"/>
          <p:cNvSpPr>
            <a:spLocks noChangeArrowheads="1"/>
          </p:cNvSpPr>
          <p:nvPr/>
        </p:nvSpPr>
        <p:spPr bwMode="auto">
          <a:xfrm>
            <a:off x="6392466" y="2559844"/>
            <a:ext cx="1406128"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20000"/>
              </a:lnSpc>
              <a:spcBef>
                <a:spcPct val="0"/>
              </a:spcBef>
              <a:buFont typeface="Arial" pitchFamily="34" charset="0"/>
              <a:buNone/>
            </a:pPr>
            <a:r>
              <a:rPr lang="zh-CN" altLang="en-US" sz="11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在此录入上述图表的描述说明，在此录入上述图表的描述说明，在此录入上述图表的描述说明。</a:t>
            </a:r>
            <a:endParaRPr lang="zh-CN" altLang="en-US" sz="140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直接连接符 8"/>
          <p:cNvSpPr>
            <a:spLocks noChangeShapeType="1"/>
          </p:cNvSpPr>
          <p:nvPr/>
        </p:nvSpPr>
        <p:spPr bwMode="auto">
          <a:xfrm>
            <a:off x="1062038" y="3693319"/>
            <a:ext cx="7019925" cy="1191"/>
          </a:xfrm>
          <a:prstGeom prst="line">
            <a:avLst/>
          </a:prstGeom>
          <a:noFill/>
          <a:ln w="6350">
            <a:solidFill>
              <a:srgbClr val="A5A5A5"/>
            </a:solidFill>
            <a:bevel/>
            <a:headEnd/>
            <a:tailEn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44"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882" y="140572"/>
            <a:ext cx="2108371" cy="364572"/>
          </a:xfrm>
          <a:prstGeom prst="homePlate">
            <a:avLst>
              <a:gd name="adj" fmla="val 34324"/>
            </a:avLst>
          </a:prstGeom>
        </p:spPr>
      </p:pic>
      <p:sp>
        <p:nvSpPr>
          <p:cNvPr id="46" name="TextBox 45"/>
          <p:cNvSpPr txBox="1"/>
          <p:nvPr/>
        </p:nvSpPr>
        <p:spPr>
          <a:xfrm>
            <a:off x="1127764"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经验总结</a:t>
            </a:r>
          </a:p>
        </p:txBody>
      </p:sp>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6753" y="144448"/>
            <a:ext cx="254645" cy="364572"/>
          </a:xfrm>
          <a:prstGeom prst="chevron">
            <a:avLst/>
          </a:prstGeom>
        </p:spPr>
      </p:pic>
      <p:sp>
        <p:nvSpPr>
          <p:cNvPr id="34"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20892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p:tgtEl>
                                          <p:spTgt spid="46"/>
                                        </p:tgtEl>
                                        <p:attrNameLst>
                                          <p:attrName>ppt_x</p:attrName>
                                        </p:attrNameLst>
                                      </p:cBhvr>
                                      <p:tavLst>
                                        <p:tav tm="0">
                                          <p:val>
                                            <p:strVal val="#ppt_x-#ppt_w*1.125000"/>
                                          </p:val>
                                        </p:tav>
                                        <p:tav tm="100000">
                                          <p:val>
                                            <p:strVal val="#ppt_x"/>
                                          </p:val>
                                        </p:tav>
                                      </p:tavLst>
                                    </p:anim>
                                    <p:animEffect transition="in" filter="wipe(right)">
                                      <p:cBhvr>
                                        <p:cTn id="8" dur="500"/>
                                        <p:tgtEl>
                                          <p:spTgt spid="46"/>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strips(downLeft)">
                                      <p:cBhvr>
                                        <p:cTn id="12" dur="500"/>
                                        <p:tgtEl>
                                          <p:spTgt spid="4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400" fill="hold"/>
                                        <p:tgtEl>
                                          <p:spTgt spid="7"/>
                                        </p:tgtEl>
                                        <p:attrNameLst>
                                          <p:attrName>ppt_x</p:attrName>
                                        </p:attrNameLst>
                                      </p:cBhvr>
                                      <p:tavLst>
                                        <p:tav tm="0">
                                          <p:val>
                                            <p:strVal val="0-#ppt_w/2"/>
                                          </p:val>
                                        </p:tav>
                                        <p:tav tm="100000">
                                          <p:val>
                                            <p:strVal val="#ppt_x"/>
                                          </p:val>
                                        </p:tav>
                                      </p:tavLst>
                                    </p:anim>
                                    <p:anim calcmode="lin" valueType="num">
                                      <p:cBhvr>
                                        <p:cTn id="17" dur="400" fill="hold"/>
                                        <p:tgtEl>
                                          <p:spTgt spid="7"/>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400"/>
                                        <p:tgtEl>
                                          <p:spTgt spid="30"/>
                                        </p:tgtEl>
                                      </p:cBhvr>
                                    </p:animEffect>
                                  </p:childTnLst>
                                </p:cTn>
                              </p:par>
                              <p:par>
                                <p:cTn id="21" presetID="12" presetClass="entr" presetSubtype="1" fill="hold" grpId="0" nodeType="with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400"/>
                                        <p:tgtEl>
                                          <p:spTgt spid="17"/>
                                        </p:tgtEl>
                                        <p:attrNameLst>
                                          <p:attrName>ppt_y</p:attrName>
                                        </p:attrNameLst>
                                      </p:cBhvr>
                                      <p:tavLst>
                                        <p:tav tm="0">
                                          <p:val>
                                            <p:strVal val="#ppt_y-#ppt_h*1.125000"/>
                                          </p:val>
                                        </p:tav>
                                        <p:tav tm="100000">
                                          <p:val>
                                            <p:strVal val="#ppt_y"/>
                                          </p:val>
                                        </p:tav>
                                      </p:tavLst>
                                    </p:anim>
                                    <p:animEffect>
                                      <p:cBhvr>
                                        <p:cTn id="24" dur="400"/>
                                        <p:tgtEl>
                                          <p:spTgt spid="17"/>
                                        </p:tgtEl>
                                      </p:cBhvr>
                                    </p:animEffect>
                                  </p:childTnLst>
                                </p:cTn>
                              </p:par>
                              <p:par>
                                <p:cTn id="25" presetID="12" presetClass="entr" presetSubtype="1" fill="hold" grpId="0" nodeType="with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400"/>
                                        <p:tgtEl>
                                          <p:spTgt spid="18"/>
                                        </p:tgtEl>
                                        <p:attrNameLst>
                                          <p:attrName>ppt_y</p:attrName>
                                        </p:attrNameLst>
                                      </p:cBhvr>
                                      <p:tavLst>
                                        <p:tav tm="0">
                                          <p:val>
                                            <p:strVal val="#ppt_y-#ppt_h*1.125000"/>
                                          </p:val>
                                        </p:tav>
                                        <p:tav tm="100000">
                                          <p:val>
                                            <p:strVal val="#ppt_y"/>
                                          </p:val>
                                        </p:tav>
                                      </p:tavLst>
                                    </p:anim>
                                    <p:animEffect>
                                      <p:cBhvr>
                                        <p:cTn id="28" dur="400"/>
                                        <p:tgtEl>
                                          <p:spTgt spid="18"/>
                                        </p:tgtEl>
                                      </p:cBhvr>
                                    </p:animEffect>
                                  </p:childTnLst>
                                </p:cTn>
                              </p:par>
                            </p:childTnLst>
                          </p:cTn>
                        </p:par>
                        <p:par>
                          <p:cTn id="29" fill="hold">
                            <p:stCondLst>
                              <p:cond delay="1900"/>
                            </p:stCondLst>
                            <p:childTnLst>
                              <p:par>
                                <p:cTn id="30" presetID="1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400"/>
                                        <p:tgtEl>
                                          <p:spTgt spid="4"/>
                                        </p:tgtEl>
                                        <p:attrNameLst>
                                          <p:attrName>ppt_x</p:attrName>
                                        </p:attrNameLst>
                                      </p:cBhvr>
                                      <p:tavLst>
                                        <p:tav tm="0">
                                          <p:val>
                                            <p:strVal val="#ppt_x-#ppt_w*1.125000"/>
                                          </p:val>
                                        </p:tav>
                                        <p:tav tm="100000">
                                          <p:val>
                                            <p:strVal val="#ppt_x"/>
                                          </p:val>
                                        </p:tav>
                                      </p:tavLst>
                                    </p:anim>
                                    <p:animEffect>
                                      <p:cBhvr>
                                        <p:cTn id="33" dur="4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400"/>
                                        <p:tgtEl>
                                          <p:spTgt spid="31"/>
                                        </p:tgtEl>
                                      </p:cBhvr>
                                    </p:animEffect>
                                  </p:childTnLst>
                                </p:cTn>
                              </p:par>
                              <p:par>
                                <p:cTn id="37" presetID="12" presetClass="entr" presetSubtype="1" fill="hold" grpId="0" nodeType="withEffect">
                                  <p:stCondLst>
                                    <p:cond delay="5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400"/>
                                        <p:tgtEl>
                                          <p:spTgt spid="19"/>
                                        </p:tgtEl>
                                        <p:attrNameLst>
                                          <p:attrName>ppt_y</p:attrName>
                                        </p:attrNameLst>
                                      </p:cBhvr>
                                      <p:tavLst>
                                        <p:tav tm="0">
                                          <p:val>
                                            <p:strVal val="#ppt_y-#ppt_h*1.125000"/>
                                          </p:val>
                                        </p:tav>
                                        <p:tav tm="100000">
                                          <p:val>
                                            <p:strVal val="#ppt_y"/>
                                          </p:val>
                                        </p:tav>
                                      </p:tavLst>
                                    </p:anim>
                                    <p:animEffect>
                                      <p:cBhvr>
                                        <p:cTn id="40" dur="400"/>
                                        <p:tgtEl>
                                          <p:spTgt spid="19"/>
                                        </p:tgtEl>
                                      </p:cBhvr>
                                    </p:animEffect>
                                  </p:childTnLst>
                                </p:cTn>
                              </p:par>
                              <p:par>
                                <p:cTn id="41" presetID="12" presetClass="entr" presetSubtype="1" fill="hold" grpId="0" nodeType="withEffect">
                                  <p:stCondLst>
                                    <p:cond delay="5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400"/>
                                        <p:tgtEl>
                                          <p:spTgt spid="20"/>
                                        </p:tgtEl>
                                        <p:attrNameLst>
                                          <p:attrName>ppt_y</p:attrName>
                                        </p:attrNameLst>
                                      </p:cBhvr>
                                      <p:tavLst>
                                        <p:tav tm="0">
                                          <p:val>
                                            <p:strVal val="#ppt_y-#ppt_h*1.125000"/>
                                          </p:val>
                                        </p:tav>
                                        <p:tav tm="100000">
                                          <p:val>
                                            <p:strVal val="#ppt_y"/>
                                          </p:val>
                                        </p:tav>
                                      </p:tavLst>
                                    </p:anim>
                                    <p:animEffect>
                                      <p:cBhvr>
                                        <p:cTn id="44" dur="400"/>
                                        <p:tgtEl>
                                          <p:spTgt spid="20"/>
                                        </p:tgtEl>
                                      </p:cBhvr>
                                    </p:animEffect>
                                  </p:childTnLst>
                                </p:cTn>
                              </p:par>
                            </p:childTnLst>
                          </p:cTn>
                        </p:par>
                        <p:par>
                          <p:cTn id="45" fill="hold">
                            <p:stCondLst>
                              <p:cond delay="2800"/>
                            </p:stCondLst>
                            <p:childTnLst>
                              <p:par>
                                <p:cTn id="46" presetID="12" presetClass="entr" presetSubtype="8"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400"/>
                                        <p:tgtEl>
                                          <p:spTgt spid="13"/>
                                        </p:tgtEl>
                                        <p:attrNameLst>
                                          <p:attrName>ppt_x</p:attrName>
                                        </p:attrNameLst>
                                      </p:cBhvr>
                                      <p:tavLst>
                                        <p:tav tm="0">
                                          <p:val>
                                            <p:strVal val="#ppt_x-#ppt_w*1.125000"/>
                                          </p:val>
                                        </p:tav>
                                        <p:tav tm="100000">
                                          <p:val>
                                            <p:strVal val="#ppt_x"/>
                                          </p:val>
                                        </p:tav>
                                      </p:tavLst>
                                    </p:anim>
                                    <p:animEffect>
                                      <p:cBhvr>
                                        <p:cTn id="49" dur="4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400"/>
                                        <p:tgtEl>
                                          <p:spTgt spid="32"/>
                                        </p:tgtEl>
                                      </p:cBhvr>
                                    </p:animEffect>
                                  </p:childTnLst>
                                </p:cTn>
                              </p:par>
                              <p:par>
                                <p:cTn id="53" presetID="12" presetClass="entr" presetSubtype="1" fill="hold" grpId="0" nodeType="withEffect">
                                  <p:stCondLst>
                                    <p:cond delay="500"/>
                                  </p:stCondLst>
                                  <p:childTnLst>
                                    <p:set>
                                      <p:cBhvr>
                                        <p:cTn id="54" dur="1" fill="hold">
                                          <p:stCondLst>
                                            <p:cond delay="0"/>
                                          </p:stCondLst>
                                        </p:cTn>
                                        <p:tgtEl>
                                          <p:spTgt spid="21"/>
                                        </p:tgtEl>
                                        <p:attrNameLst>
                                          <p:attrName>style.visibility</p:attrName>
                                        </p:attrNameLst>
                                      </p:cBhvr>
                                      <p:to>
                                        <p:strVal val="visible"/>
                                      </p:to>
                                    </p:set>
                                    <p:anim calcmode="lin" valueType="num">
                                      <p:cBhvr>
                                        <p:cTn id="55" dur="400"/>
                                        <p:tgtEl>
                                          <p:spTgt spid="21"/>
                                        </p:tgtEl>
                                        <p:attrNameLst>
                                          <p:attrName>ppt_y</p:attrName>
                                        </p:attrNameLst>
                                      </p:cBhvr>
                                      <p:tavLst>
                                        <p:tav tm="0">
                                          <p:val>
                                            <p:strVal val="#ppt_y-#ppt_h*1.125000"/>
                                          </p:val>
                                        </p:tav>
                                        <p:tav tm="100000">
                                          <p:val>
                                            <p:strVal val="#ppt_y"/>
                                          </p:val>
                                        </p:tav>
                                      </p:tavLst>
                                    </p:anim>
                                    <p:animEffect>
                                      <p:cBhvr>
                                        <p:cTn id="56" dur="400"/>
                                        <p:tgtEl>
                                          <p:spTgt spid="21"/>
                                        </p:tgtEl>
                                      </p:cBhvr>
                                    </p:animEffect>
                                  </p:childTnLst>
                                </p:cTn>
                              </p:par>
                              <p:par>
                                <p:cTn id="57" presetID="12" presetClass="entr" presetSubtype="1" fill="hold" grpId="0" nodeType="withEffect">
                                  <p:stCondLst>
                                    <p:cond delay="500"/>
                                  </p:stCondLst>
                                  <p:childTnLst>
                                    <p:set>
                                      <p:cBhvr>
                                        <p:cTn id="58" dur="1" fill="hold">
                                          <p:stCondLst>
                                            <p:cond delay="0"/>
                                          </p:stCondLst>
                                        </p:cTn>
                                        <p:tgtEl>
                                          <p:spTgt spid="22"/>
                                        </p:tgtEl>
                                        <p:attrNameLst>
                                          <p:attrName>style.visibility</p:attrName>
                                        </p:attrNameLst>
                                      </p:cBhvr>
                                      <p:to>
                                        <p:strVal val="visible"/>
                                      </p:to>
                                    </p:set>
                                    <p:anim calcmode="lin" valueType="num">
                                      <p:cBhvr>
                                        <p:cTn id="59" dur="400"/>
                                        <p:tgtEl>
                                          <p:spTgt spid="22"/>
                                        </p:tgtEl>
                                        <p:attrNameLst>
                                          <p:attrName>ppt_y</p:attrName>
                                        </p:attrNameLst>
                                      </p:cBhvr>
                                      <p:tavLst>
                                        <p:tav tm="0">
                                          <p:val>
                                            <p:strVal val="#ppt_y-#ppt_h*1.125000"/>
                                          </p:val>
                                        </p:tav>
                                        <p:tav tm="100000">
                                          <p:val>
                                            <p:strVal val="#ppt_y"/>
                                          </p:val>
                                        </p:tav>
                                      </p:tavLst>
                                    </p:anim>
                                    <p:animEffect>
                                      <p:cBhvr>
                                        <p:cTn id="60" dur="400"/>
                                        <p:tgtEl>
                                          <p:spTgt spid="22"/>
                                        </p:tgtEl>
                                      </p:cBhvr>
                                    </p:animEffect>
                                  </p:childTnLst>
                                </p:cTn>
                              </p:par>
                            </p:childTnLst>
                          </p:cTn>
                        </p:par>
                        <p:par>
                          <p:cTn id="61" fill="hold">
                            <p:stCondLst>
                              <p:cond delay="3700"/>
                            </p:stCondLst>
                            <p:childTnLst>
                              <p:par>
                                <p:cTn id="62" presetID="12" presetClass="entr" presetSubtype="8" fill="hold"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400"/>
                                        <p:tgtEl>
                                          <p:spTgt spid="10"/>
                                        </p:tgtEl>
                                        <p:attrNameLst>
                                          <p:attrName>ppt_x</p:attrName>
                                        </p:attrNameLst>
                                      </p:cBhvr>
                                      <p:tavLst>
                                        <p:tav tm="0">
                                          <p:val>
                                            <p:strVal val="#ppt_x-#ppt_w*1.125000"/>
                                          </p:val>
                                        </p:tav>
                                        <p:tav tm="100000">
                                          <p:val>
                                            <p:strVal val="#ppt_x"/>
                                          </p:val>
                                        </p:tav>
                                      </p:tavLst>
                                    </p:anim>
                                    <p:animEffect>
                                      <p:cBhvr>
                                        <p:cTn id="65" dur="400"/>
                                        <p:tgtEl>
                                          <p:spTgt spid="1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400"/>
                                        <p:tgtEl>
                                          <p:spTgt spid="33"/>
                                        </p:tgtEl>
                                      </p:cBhvr>
                                    </p:animEffect>
                                  </p:childTnLst>
                                </p:cTn>
                              </p:par>
                              <p:par>
                                <p:cTn id="69" presetID="12" presetClass="entr" presetSubtype="1" fill="hold" grpId="0" nodeType="withEffect">
                                  <p:stCondLst>
                                    <p:cond delay="500"/>
                                  </p:stCondLst>
                                  <p:childTnLst>
                                    <p:set>
                                      <p:cBhvr>
                                        <p:cTn id="70" dur="1" fill="hold">
                                          <p:stCondLst>
                                            <p:cond delay="0"/>
                                          </p:stCondLst>
                                        </p:cTn>
                                        <p:tgtEl>
                                          <p:spTgt spid="23"/>
                                        </p:tgtEl>
                                        <p:attrNameLst>
                                          <p:attrName>style.visibility</p:attrName>
                                        </p:attrNameLst>
                                      </p:cBhvr>
                                      <p:to>
                                        <p:strVal val="visible"/>
                                      </p:to>
                                    </p:set>
                                    <p:anim calcmode="lin" valueType="num">
                                      <p:cBhvr>
                                        <p:cTn id="71" dur="400"/>
                                        <p:tgtEl>
                                          <p:spTgt spid="23"/>
                                        </p:tgtEl>
                                        <p:attrNameLst>
                                          <p:attrName>ppt_y</p:attrName>
                                        </p:attrNameLst>
                                      </p:cBhvr>
                                      <p:tavLst>
                                        <p:tav tm="0">
                                          <p:val>
                                            <p:strVal val="#ppt_y-#ppt_h*1.125000"/>
                                          </p:val>
                                        </p:tav>
                                        <p:tav tm="100000">
                                          <p:val>
                                            <p:strVal val="#ppt_y"/>
                                          </p:val>
                                        </p:tav>
                                      </p:tavLst>
                                    </p:anim>
                                    <p:animEffect>
                                      <p:cBhvr>
                                        <p:cTn id="72" dur="400"/>
                                        <p:tgtEl>
                                          <p:spTgt spid="23"/>
                                        </p:tgtEl>
                                      </p:cBhvr>
                                    </p:animEffect>
                                  </p:childTnLst>
                                </p:cTn>
                              </p:par>
                              <p:par>
                                <p:cTn id="73" presetID="12" presetClass="entr" presetSubtype="1" fill="hold" grpId="0" nodeType="withEffect">
                                  <p:stCondLst>
                                    <p:cond delay="500"/>
                                  </p:stCondLst>
                                  <p:childTnLst>
                                    <p:set>
                                      <p:cBhvr>
                                        <p:cTn id="74" dur="1" fill="hold">
                                          <p:stCondLst>
                                            <p:cond delay="0"/>
                                          </p:stCondLst>
                                        </p:cTn>
                                        <p:tgtEl>
                                          <p:spTgt spid="24"/>
                                        </p:tgtEl>
                                        <p:attrNameLst>
                                          <p:attrName>style.visibility</p:attrName>
                                        </p:attrNameLst>
                                      </p:cBhvr>
                                      <p:to>
                                        <p:strVal val="visible"/>
                                      </p:to>
                                    </p:set>
                                    <p:anim calcmode="lin" valueType="num">
                                      <p:cBhvr>
                                        <p:cTn id="75" dur="400"/>
                                        <p:tgtEl>
                                          <p:spTgt spid="24"/>
                                        </p:tgtEl>
                                        <p:attrNameLst>
                                          <p:attrName>ppt_y</p:attrName>
                                        </p:attrNameLst>
                                      </p:cBhvr>
                                      <p:tavLst>
                                        <p:tav tm="0">
                                          <p:val>
                                            <p:strVal val="#ppt_y-#ppt_h*1.125000"/>
                                          </p:val>
                                        </p:tav>
                                        <p:tav tm="100000">
                                          <p:val>
                                            <p:strVal val="#ppt_y"/>
                                          </p:val>
                                        </p:tav>
                                      </p:tavLst>
                                    </p:anim>
                                    <p:animEffect>
                                      <p:cBhvr>
                                        <p:cTn id="76" dur="400"/>
                                        <p:tgtEl>
                                          <p:spTgt spid="24"/>
                                        </p:tgtEl>
                                      </p:cBhvr>
                                    </p:animEffect>
                                  </p:childTnLst>
                                </p:cTn>
                              </p:par>
                            </p:childTnLst>
                          </p:cTn>
                        </p:par>
                        <p:par>
                          <p:cTn id="77" fill="hold">
                            <p:stCondLst>
                              <p:cond delay="4600"/>
                            </p:stCondLst>
                            <p:childTnLst>
                              <p:par>
                                <p:cTn id="78" presetID="16" presetClass="entr" presetSubtype="37"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p:cBhvr>
                                        <p:cTn id="80" dur="750"/>
                                        <p:tgtEl>
                                          <p:spTgt spid="25"/>
                                        </p:tgtEl>
                                      </p:cBhvr>
                                    </p:animEffect>
                                  </p:childTnLst>
                                </p:cTn>
                              </p:par>
                              <p:par>
                                <p:cTn id="81" presetID="10" presetClass="entr" presetSubtype="0" fill="hold" grpId="0" nodeType="withEffect">
                                  <p:stCondLst>
                                    <p:cond delay="25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0" grpId="0" animBg="1"/>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animBg="1"/>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Box 66"/>
          <p:cNvSpPr txBox="1"/>
          <p:nvPr/>
        </p:nvSpPr>
        <p:spPr>
          <a:xfrm>
            <a:off x="709404" y="883988"/>
            <a:ext cx="7539246" cy="1015663"/>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a:p>
            <a:endPar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sp>
        <p:nvSpPr>
          <p:cNvPr id="68" name="TextBox 67"/>
          <p:cNvSpPr txBox="1"/>
          <p:nvPr/>
        </p:nvSpPr>
        <p:spPr>
          <a:xfrm>
            <a:off x="1797708" y="3814130"/>
            <a:ext cx="800219" cy="338554"/>
          </a:xfrm>
          <a:prstGeom prst="rect">
            <a:avLst/>
          </a:prstGeom>
          <a:noFill/>
          <a:ln>
            <a:noFill/>
          </a:ln>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问题三</a:t>
            </a:r>
          </a:p>
        </p:txBody>
      </p:sp>
      <p:sp>
        <p:nvSpPr>
          <p:cNvPr id="69" name="TextBox 68"/>
          <p:cNvSpPr txBox="1"/>
          <p:nvPr/>
        </p:nvSpPr>
        <p:spPr>
          <a:xfrm>
            <a:off x="6405147" y="3796251"/>
            <a:ext cx="800219" cy="338554"/>
          </a:xfrm>
          <a:prstGeom prst="rect">
            <a:avLst/>
          </a:prstGeom>
          <a:noFill/>
          <a:ln>
            <a:noFill/>
          </a:ln>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问题四</a:t>
            </a:r>
          </a:p>
        </p:txBody>
      </p:sp>
      <p:sp>
        <p:nvSpPr>
          <p:cNvPr id="70" name="TextBox 69"/>
          <p:cNvSpPr txBox="1"/>
          <p:nvPr/>
        </p:nvSpPr>
        <p:spPr>
          <a:xfrm>
            <a:off x="6186072" y="2380240"/>
            <a:ext cx="1005403" cy="338554"/>
          </a:xfrm>
          <a:prstGeom prst="rect">
            <a:avLst/>
          </a:prstGeom>
          <a:noFill/>
          <a:ln>
            <a:noFill/>
          </a:ln>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问题儿二</a:t>
            </a:r>
          </a:p>
        </p:txBody>
      </p:sp>
      <p:sp>
        <p:nvSpPr>
          <p:cNvPr id="71" name="TextBox 70"/>
          <p:cNvSpPr txBox="1"/>
          <p:nvPr/>
        </p:nvSpPr>
        <p:spPr>
          <a:xfrm>
            <a:off x="1668734" y="2471360"/>
            <a:ext cx="800219" cy="338554"/>
          </a:xfrm>
          <a:prstGeom prst="rect">
            <a:avLst/>
          </a:prstGeom>
          <a:noFill/>
          <a:ln>
            <a:noFill/>
          </a:ln>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问题一</a:t>
            </a:r>
          </a:p>
        </p:txBody>
      </p:sp>
      <p:sp>
        <p:nvSpPr>
          <p:cNvPr id="95" name="椭圆 34"/>
          <p:cNvSpPr/>
          <p:nvPr/>
        </p:nvSpPr>
        <p:spPr>
          <a:xfrm rot="10800000">
            <a:off x="3288725" y="223067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6" name="组合 95"/>
          <p:cNvGrpSpPr/>
          <p:nvPr/>
        </p:nvGrpSpPr>
        <p:grpSpPr>
          <a:xfrm rot="5400000">
            <a:off x="3492928" y="3457744"/>
            <a:ext cx="1061672" cy="1379360"/>
            <a:chOff x="4020870" y="2194485"/>
            <a:chExt cx="1102258" cy="1432090"/>
          </a:xfrm>
          <a:effectLst>
            <a:outerShdw blurRad="444500" dist="254000" dir="8100000" algn="tr" rotWithShape="0">
              <a:prstClr val="black">
                <a:alpha val="50000"/>
              </a:prstClr>
            </a:outerShdw>
          </a:effectLst>
        </p:grpSpPr>
        <p:sp>
          <p:nvSpPr>
            <p:cNvPr id="9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00" name="椭圆 34"/>
          <p:cNvSpPr/>
          <p:nvPr/>
        </p:nvSpPr>
        <p:spPr>
          <a:xfrm>
            <a:off x="4720609" y="3292349"/>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67B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7" name="组合 116"/>
          <p:cNvGrpSpPr/>
          <p:nvPr/>
        </p:nvGrpSpPr>
        <p:grpSpPr>
          <a:xfrm rot="16200000">
            <a:off x="4525211" y="2033732"/>
            <a:ext cx="1061672" cy="1379360"/>
            <a:chOff x="4020870" y="2194485"/>
            <a:chExt cx="1102258" cy="1432090"/>
          </a:xfrm>
          <a:effectLst>
            <a:outerShdw blurRad="444500" dist="254000" dir="8100000" algn="tr" rotWithShape="0">
              <a:prstClr val="black">
                <a:alpha val="50000"/>
              </a:prstClr>
            </a:outerShdw>
          </a:effectLst>
        </p:grpSpPr>
        <p:sp>
          <p:nvSpPr>
            <p:cNvPr id="1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21"/>
          <p:cNvSpPr txBox="1"/>
          <p:nvPr/>
        </p:nvSpPr>
        <p:spPr>
          <a:xfrm>
            <a:off x="1389771" y="2785379"/>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23" name="TextBox 22"/>
          <p:cNvSpPr txBox="1"/>
          <p:nvPr/>
        </p:nvSpPr>
        <p:spPr>
          <a:xfrm>
            <a:off x="1416088" y="4157644"/>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24" name="TextBox 23"/>
          <p:cNvSpPr txBox="1"/>
          <p:nvPr/>
        </p:nvSpPr>
        <p:spPr>
          <a:xfrm>
            <a:off x="6137887" y="2789029"/>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25" name="TextBox 24"/>
          <p:cNvSpPr txBox="1"/>
          <p:nvPr/>
        </p:nvSpPr>
        <p:spPr>
          <a:xfrm>
            <a:off x="6297569" y="4217779"/>
            <a:ext cx="1563458" cy="507831"/>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27" name="矩形 2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5"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175" y="140572"/>
            <a:ext cx="2108371" cy="364572"/>
          </a:xfrm>
          <a:prstGeom prst="homePlate">
            <a:avLst>
              <a:gd name="adj" fmla="val 34324"/>
            </a:avLst>
          </a:prstGeom>
        </p:spPr>
      </p:pic>
      <p:sp>
        <p:nvSpPr>
          <p:cNvPr id="37" name="TextBox 36"/>
          <p:cNvSpPr txBox="1"/>
          <p:nvPr/>
        </p:nvSpPr>
        <p:spPr>
          <a:xfrm>
            <a:off x="1102057"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经验总结</a:t>
            </a:r>
          </a:p>
        </p:txBody>
      </p:sp>
      <p:pic>
        <p:nvPicPr>
          <p:cNvPr id="38" name="图片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1046" y="144448"/>
            <a:ext cx="254645" cy="364572"/>
          </a:xfrm>
          <a:prstGeom prst="chevron">
            <a:avLst/>
          </a:prstGeom>
        </p:spPr>
      </p:pic>
      <p:sp>
        <p:nvSpPr>
          <p:cNvPr id="26"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350330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trips(downLeft)">
                                          <p:cBhvr>
                                            <p:cTn id="12" dur="500"/>
                                            <p:tgtEl>
                                              <p:spTgt spid="35"/>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strips(upRight)">
                                          <p:cBhvr>
                                            <p:cTn id="16" dur="500"/>
                                            <p:tgtEl>
                                              <p:spTgt spid="67"/>
                                            </p:tgtEl>
                                          </p:cBhvr>
                                        </p:animEffect>
                                      </p:childTnLst>
                                    </p:cTn>
                                  </p:par>
                                </p:childTnLst>
                              </p:cTn>
                            </p:par>
                            <p:par>
                              <p:cTn id="17" fill="hold">
                                <p:stCondLst>
                                  <p:cond delay="1500"/>
                                </p:stCondLst>
                                <p:childTnLst>
                                  <p:par>
                                    <p:cTn id="18" presetID="2" presetClass="entr" presetSubtype="1" fill="hold" grpId="0" nodeType="afterEffect" p14:presetBounceEnd="40000">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14:bounceEnd="40000">
                                          <p:cBhvr additive="base">
                                            <p:cTn id="20"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95"/>
                                            </p:tgtEl>
                                            <p:attrNameLst>
                                              <p:attrName>ppt_y</p:attrName>
                                            </p:attrNameLst>
                                          </p:cBhvr>
                                          <p:tavLst>
                                            <p:tav tm="0">
                                              <p:val>
                                                <p:strVal val="0-#ppt_h/2"/>
                                              </p:val>
                                            </p:tav>
                                            <p:tav tm="100000">
                                              <p:val>
                                                <p:strVal val="#ppt_y"/>
                                              </p:val>
                                            </p:tav>
                                          </p:tavLst>
                                        </p:anim>
                                      </p:childTnLst>
                                    </p:cTn>
                                  </p:par>
                                  <p:par>
                                    <p:cTn id="22" presetID="2" presetClass="entr" presetSubtype="8" fill="hold" nodeType="withEffect" p14:presetBounceEnd="40000">
                                      <p:stCondLst>
                                        <p:cond delay="300"/>
                                      </p:stCondLst>
                                      <p:childTnLst>
                                        <p:set>
                                          <p:cBhvr>
                                            <p:cTn id="23" dur="1" fill="hold">
                                              <p:stCondLst>
                                                <p:cond delay="0"/>
                                              </p:stCondLst>
                                            </p:cTn>
                                            <p:tgtEl>
                                              <p:spTgt spid="96"/>
                                            </p:tgtEl>
                                            <p:attrNameLst>
                                              <p:attrName>style.visibility</p:attrName>
                                            </p:attrNameLst>
                                          </p:cBhvr>
                                          <p:to>
                                            <p:strVal val="visible"/>
                                          </p:to>
                                        </p:set>
                                        <p:anim calcmode="lin" valueType="num" p14:bounceEnd="40000">
                                          <p:cBhvr additive="base">
                                            <p:cTn id="24" dur="500" fill="hold"/>
                                            <p:tgtEl>
                                              <p:spTgt spid="96"/>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96"/>
                                            </p:tgtEl>
                                            <p:attrNameLst>
                                              <p:attrName>ppt_y</p:attrName>
                                            </p:attrNameLst>
                                          </p:cBhvr>
                                          <p:tavLst>
                                            <p:tav tm="0">
                                              <p:val>
                                                <p:strVal val="#ppt_y"/>
                                              </p:val>
                                            </p:tav>
                                            <p:tav tm="100000">
                                              <p:val>
                                                <p:strVal val="#ppt_y"/>
                                              </p:val>
                                            </p:tav>
                                          </p:tavLst>
                                        </p:anim>
                                      </p:childTnLst>
                                    </p:cTn>
                                  </p:par>
                                  <p:par>
                                    <p:cTn id="26" presetID="12" presetClass="entr" presetSubtype="2" fill="hold" grpId="0" nodeType="withEffect">
                                      <p:stCondLst>
                                        <p:cond delay="900"/>
                                      </p:stCondLst>
                                      <p:childTnLst>
                                        <p:set>
                                          <p:cBhvr>
                                            <p:cTn id="27" dur="1" fill="hold">
                                              <p:stCondLst>
                                                <p:cond delay="0"/>
                                              </p:stCondLst>
                                            </p:cTn>
                                            <p:tgtEl>
                                              <p:spTgt spid="71"/>
                                            </p:tgtEl>
                                            <p:attrNameLst>
                                              <p:attrName>style.visibility</p:attrName>
                                            </p:attrNameLst>
                                          </p:cBhvr>
                                          <p:to>
                                            <p:strVal val="visible"/>
                                          </p:to>
                                        </p:set>
                                        <p:anim calcmode="lin" valueType="num">
                                          <p:cBhvr additive="base">
                                            <p:cTn id="28" dur="500"/>
                                            <p:tgtEl>
                                              <p:spTgt spid="71"/>
                                            </p:tgtEl>
                                            <p:attrNameLst>
                                              <p:attrName>ppt_x</p:attrName>
                                            </p:attrNameLst>
                                          </p:cBhvr>
                                          <p:tavLst>
                                            <p:tav tm="0">
                                              <p:val>
                                                <p:strVal val="#ppt_x+#ppt_w*1.125000"/>
                                              </p:val>
                                            </p:tav>
                                            <p:tav tm="100000">
                                              <p:val>
                                                <p:strVal val="#ppt_x"/>
                                              </p:val>
                                            </p:tav>
                                          </p:tavLst>
                                        </p:anim>
                                        <p:animEffect transition="in" filter="wipe(left)">
                                          <p:cBhvr>
                                            <p:cTn id="29" dur="500"/>
                                            <p:tgtEl>
                                              <p:spTgt spid="71"/>
                                            </p:tgtEl>
                                          </p:cBhvr>
                                        </p:animEffect>
                                      </p:childTnLst>
                                    </p:cTn>
                                  </p:par>
                                  <p:par>
                                    <p:cTn id="30" presetID="2" presetClass="entr" presetSubtype="4" fill="hold" grpId="0" nodeType="withEffect" p14:presetBounceEnd="40000">
                                      <p:stCondLst>
                                        <p:cond delay="600"/>
                                      </p:stCondLst>
                                      <p:childTnLst>
                                        <p:set>
                                          <p:cBhvr>
                                            <p:cTn id="31" dur="1" fill="hold">
                                              <p:stCondLst>
                                                <p:cond delay="0"/>
                                              </p:stCondLst>
                                            </p:cTn>
                                            <p:tgtEl>
                                              <p:spTgt spid="100"/>
                                            </p:tgtEl>
                                            <p:attrNameLst>
                                              <p:attrName>style.visibility</p:attrName>
                                            </p:attrNameLst>
                                          </p:cBhvr>
                                          <p:to>
                                            <p:strVal val="visible"/>
                                          </p:to>
                                        </p:set>
                                        <p:anim calcmode="lin" valueType="num" p14:bounceEnd="40000">
                                          <p:cBhvr additive="base">
                                            <p:cTn id="32" dur="500" fill="hold"/>
                                            <p:tgtEl>
                                              <p:spTgt spid="100"/>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100"/>
                                            </p:tgtEl>
                                            <p:attrNameLst>
                                              <p:attrName>ppt_y</p:attrName>
                                            </p:attrNameLst>
                                          </p:cBhvr>
                                          <p:tavLst>
                                            <p:tav tm="0">
                                              <p:val>
                                                <p:strVal val="1+#ppt_h/2"/>
                                              </p:val>
                                            </p:tav>
                                            <p:tav tm="100000">
                                              <p:val>
                                                <p:strVal val="#ppt_y"/>
                                              </p:val>
                                            </p:tav>
                                          </p:tavLst>
                                        </p:anim>
                                      </p:childTnLst>
                                    </p:cTn>
                                  </p:par>
                                  <p:par>
                                    <p:cTn id="34" presetID="12" presetClass="entr" presetSubtype="2" fill="hold" grpId="0" nodeType="withEffect">
                                      <p:stCondLst>
                                        <p:cond delay="150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p:tgtEl>
                                              <p:spTgt spid="68"/>
                                            </p:tgtEl>
                                            <p:attrNameLst>
                                              <p:attrName>ppt_x</p:attrName>
                                            </p:attrNameLst>
                                          </p:cBhvr>
                                          <p:tavLst>
                                            <p:tav tm="0">
                                              <p:val>
                                                <p:strVal val="#ppt_x+#ppt_w*1.125000"/>
                                              </p:val>
                                            </p:tav>
                                            <p:tav tm="100000">
                                              <p:val>
                                                <p:strVal val="#ppt_x"/>
                                              </p:val>
                                            </p:tav>
                                          </p:tavLst>
                                        </p:anim>
                                        <p:animEffect transition="in" filter="wipe(left)">
                                          <p:cBhvr>
                                            <p:cTn id="37" dur="500"/>
                                            <p:tgtEl>
                                              <p:spTgt spid="68"/>
                                            </p:tgtEl>
                                          </p:cBhvr>
                                        </p:animEffect>
                                      </p:childTnLst>
                                    </p:cTn>
                                  </p:par>
                                  <p:par>
                                    <p:cTn id="38" presetID="2" presetClass="entr" presetSubtype="2" fill="hold" nodeType="withEffect" p14:presetBounceEnd="40000">
                                      <p:stCondLst>
                                        <p:cond delay="900"/>
                                      </p:stCondLst>
                                      <p:childTnLst>
                                        <p:set>
                                          <p:cBhvr>
                                            <p:cTn id="39" dur="1" fill="hold">
                                              <p:stCondLst>
                                                <p:cond delay="0"/>
                                              </p:stCondLst>
                                            </p:cTn>
                                            <p:tgtEl>
                                              <p:spTgt spid="117"/>
                                            </p:tgtEl>
                                            <p:attrNameLst>
                                              <p:attrName>style.visibility</p:attrName>
                                            </p:attrNameLst>
                                          </p:cBhvr>
                                          <p:to>
                                            <p:strVal val="visible"/>
                                          </p:to>
                                        </p:set>
                                        <p:anim calcmode="lin" valueType="num" p14:bounceEnd="40000">
                                          <p:cBhvr additive="base">
                                            <p:cTn id="40" dur="500" fill="hold"/>
                                            <p:tgtEl>
                                              <p:spTgt spid="117"/>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117"/>
                                            </p:tgtEl>
                                            <p:attrNameLst>
                                              <p:attrName>ppt_y</p:attrName>
                                            </p:attrNameLst>
                                          </p:cBhvr>
                                          <p:tavLst>
                                            <p:tav tm="0">
                                              <p:val>
                                                <p:strVal val="#ppt_y"/>
                                              </p:val>
                                            </p:tav>
                                            <p:tav tm="100000">
                                              <p:val>
                                                <p:strVal val="#ppt_y"/>
                                              </p:val>
                                            </p:tav>
                                          </p:tavLst>
                                        </p:anim>
                                      </p:childTnLst>
                                    </p:cTn>
                                  </p:par>
                                  <p:par>
                                    <p:cTn id="42" presetID="12" presetClass="entr" presetSubtype="8" fill="hold" grpId="0" nodeType="withEffect">
                                      <p:stCondLst>
                                        <p:cond delay="180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ppt_x</p:attrName>
                                            </p:attrNameLst>
                                          </p:cBhvr>
                                          <p:tavLst>
                                            <p:tav tm="0">
                                              <p:val>
                                                <p:strVal val="#ppt_x-#ppt_w*1.125000"/>
                                              </p:val>
                                            </p:tav>
                                            <p:tav tm="100000">
                                              <p:val>
                                                <p:strVal val="#ppt_x"/>
                                              </p:val>
                                            </p:tav>
                                          </p:tavLst>
                                        </p:anim>
                                        <p:animEffect transition="in" filter="wipe(right)">
                                          <p:cBhvr>
                                            <p:cTn id="45" dur="500"/>
                                            <p:tgtEl>
                                              <p:spTgt spid="69"/>
                                            </p:tgtEl>
                                          </p:cBhvr>
                                        </p:animEffect>
                                      </p:childTnLst>
                                    </p:cTn>
                                  </p:par>
                                  <p:par>
                                    <p:cTn id="46" presetID="12" presetClass="entr" presetSubtype="8" fill="hold" grpId="0" nodeType="withEffect">
                                      <p:stCondLst>
                                        <p:cond delay="1200"/>
                                      </p:stCondLst>
                                      <p:childTnLst>
                                        <p:set>
                                          <p:cBhvr>
                                            <p:cTn id="47" dur="1" fill="hold">
                                              <p:stCondLst>
                                                <p:cond delay="0"/>
                                              </p:stCondLst>
                                            </p:cTn>
                                            <p:tgtEl>
                                              <p:spTgt spid="70"/>
                                            </p:tgtEl>
                                            <p:attrNameLst>
                                              <p:attrName>style.visibility</p:attrName>
                                            </p:attrNameLst>
                                          </p:cBhvr>
                                          <p:to>
                                            <p:strVal val="visible"/>
                                          </p:to>
                                        </p:set>
                                        <p:anim calcmode="lin" valueType="num">
                                          <p:cBhvr additive="base">
                                            <p:cTn id="48" dur="500"/>
                                            <p:tgtEl>
                                              <p:spTgt spid="70"/>
                                            </p:tgtEl>
                                            <p:attrNameLst>
                                              <p:attrName>ppt_x</p:attrName>
                                            </p:attrNameLst>
                                          </p:cBhvr>
                                          <p:tavLst>
                                            <p:tav tm="0">
                                              <p:val>
                                                <p:strVal val="#ppt_x-#ppt_w*1.125000"/>
                                              </p:val>
                                            </p:tav>
                                            <p:tav tm="100000">
                                              <p:val>
                                                <p:strVal val="#ppt_x"/>
                                              </p:val>
                                            </p:tav>
                                          </p:tavLst>
                                        </p:anim>
                                        <p:animEffect transition="in" filter="wipe(right)">
                                          <p:cBhvr>
                                            <p:cTn id="49" dur="500"/>
                                            <p:tgtEl>
                                              <p:spTgt spid="70"/>
                                            </p:tgtEl>
                                          </p:cBhvr>
                                        </p:animEffect>
                                      </p:childTnLst>
                                    </p:cTn>
                                  </p:par>
                                </p:childTnLst>
                              </p:cTn>
                            </p:par>
                            <p:par>
                              <p:cTn id="50" fill="hold">
                                <p:stCondLst>
                                  <p:cond delay="3800"/>
                                </p:stCondLst>
                                <p:childTnLst>
                                  <p:par>
                                    <p:cTn id="51" presetID="1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300"/>
                                            <p:tgtEl>
                                              <p:spTgt spid="22"/>
                                            </p:tgtEl>
                                            <p:attrNameLst>
                                              <p:attrName>ppt_x</p:attrName>
                                            </p:attrNameLst>
                                          </p:cBhvr>
                                          <p:tavLst>
                                            <p:tav tm="0">
                                              <p:val>
                                                <p:strVal val="#ppt_x-#ppt_w*1.125000"/>
                                              </p:val>
                                            </p:tav>
                                            <p:tav tm="100000">
                                              <p:val>
                                                <p:strVal val="#ppt_x"/>
                                              </p:val>
                                            </p:tav>
                                          </p:tavLst>
                                        </p:anim>
                                        <p:animEffect transition="in" filter="wipe(right)">
                                          <p:cBhvr>
                                            <p:cTn id="54" dur="300"/>
                                            <p:tgtEl>
                                              <p:spTgt spid="22"/>
                                            </p:tgtEl>
                                          </p:cBhvr>
                                        </p:animEffect>
                                      </p:childTnLst>
                                    </p:cTn>
                                  </p:par>
                                  <p:par>
                                    <p:cTn id="55" presetID="12" presetClass="entr" presetSubtype="8" fill="hold" grpId="0" nodeType="withEffect">
                                      <p:stCondLst>
                                        <p:cond delay="20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300"/>
                                            <p:tgtEl>
                                              <p:spTgt spid="23"/>
                                            </p:tgtEl>
                                            <p:attrNameLst>
                                              <p:attrName>ppt_x</p:attrName>
                                            </p:attrNameLst>
                                          </p:cBhvr>
                                          <p:tavLst>
                                            <p:tav tm="0">
                                              <p:val>
                                                <p:strVal val="#ppt_x-#ppt_w*1.125000"/>
                                              </p:val>
                                            </p:tav>
                                            <p:tav tm="100000">
                                              <p:val>
                                                <p:strVal val="#ppt_x"/>
                                              </p:val>
                                            </p:tav>
                                          </p:tavLst>
                                        </p:anim>
                                        <p:animEffect transition="in" filter="wipe(right)">
                                          <p:cBhvr>
                                            <p:cTn id="58" dur="300"/>
                                            <p:tgtEl>
                                              <p:spTgt spid="23"/>
                                            </p:tgtEl>
                                          </p:cBhvr>
                                        </p:animEffect>
                                      </p:childTnLst>
                                    </p:cTn>
                                  </p:par>
                                  <p:par>
                                    <p:cTn id="59" presetID="12" presetClass="entr" presetSubtype="8" fill="hold" grpId="0" nodeType="withEffect">
                                      <p:stCondLst>
                                        <p:cond delay="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300"/>
                                            <p:tgtEl>
                                              <p:spTgt spid="24"/>
                                            </p:tgtEl>
                                            <p:attrNameLst>
                                              <p:attrName>ppt_x</p:attrName>
                                            </p:attrNameLst>
                                          </p:cBhvr>
                                          <p:tavLst>
                                            <p:tav tm="0">
                                              <p:val>
                                                <p:strVal val="#ppt_x-#ppt_w*1.125000"/>
                                              </p:val>
                                            </p:tav>
                                            <p:tav tm="100000">
                                              <p:val>
                                                <p:strVal val="#ppt_x"/>
                                              </p:val>
                                            </p:tav>
                                          </p:tavLst>
                                        </p:anim>
                                        <p:animEffect transition="in" filter="wipe(right)">
                                          <p:cBhvr>
                                            <p:cTn id="62" dur="300"/>
                                            <p:tgtEl>
                                              <p:spTgt spid="24"/>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300"/>
                                            <p:tgtEl>
                                              <p:spTgt spid="25"/>
                                            </p:tgtEl>
                                            <p:attrNameLst>
                                              <p:attrName>ppt_x</p:attrName>
                                            </p:attrNameLst>
                                          </p:cBhvr>
                                          <p:tavLst>
                                            <p:tav tm="0">
                                              <p:val>
                                                <p:strVal val="#ppt_x-#ppt_w*1.125000"/>
                                              </p:val>
                                            </p:tav>
                                            <p:tav tm="100000">
                                              <p:val>
                                                <p:strVal val="#ppt_x"/>
                                              </p:val>
                                            </p:tav>
                                          </p:tavLst>
                                        </p:anim>
                                        <p:animEffect transition="in" filter="wipe(right)">
                                          <p:cBhvr>
                                            <p:cTn id="66"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95" grpId="0" animBg="1"/>
          <p:bldP spid="100" grpId="0" animBg="1"/>
          <p:bldP spid="22" grpId="0"/>
          <p:bldP spid="23" grpId="0"/>
          <p:bldP spid="24" grpId="0"/>
          <p:bldP spid="25"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trips(downLeft)">
                                          <p:cBhvr>
                                            <p:cTn id="12" dur="500"/>
                                            <p:tgtEl>
                                              <p:spTgt spid="35"/>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strips(upRight)">
                                          <p:cBhvr>
                                            <p:cTn id="16" dur="500"/>
                                            <p:tgtEl>
                                              <p:spTgt spid="67"/>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fill="hold"/>
                                            <p:tgtEl>
                                              <p:spTgt spid="95"/>
                                            </p:tgtEl>
                                            <p:attrNameLst>
                                              <p:attrName>ppt_x</p:attrName>
                                            </p:attrNameLst>
                                          </p:cBhvr>
                                          <p:tavLst>
                                            <p:tav tm="0">
                                              <p:val>
                                                <p:strVal val="#ppt_x"/>
                                              </p:val>
                                            </p:tav>
                                            <p:tav tm="100000">
                                              <p:val>
                                                <p:strVal val="#ppt_x"/>
                                              </p:val>
                                            </p:tav>
                                          </p:tavLst>
                                        </p:anim>
                                        <p:anim calcmode="lin" valueType="num">
                                          <p:cBhvr additive="base">
                                            <p:cTn id="21" dur="500" fill="hold"/>
                                            <p:tgtEl>
                                              <p:spTgt spid="95"/>
                                            </p:tgtEl>
                                            <p:attrNameLst>
                                              <p:attrName>ppt_y</p:attrName>
                                            </p:attrNameLst>
                                          </p:cBhvr>
                                          <p:tavLst>
                                            <p:tav tm="0">
                                              <p:val>
                                                <p:strVal val="0-#ppt_h/2"/>
                                              </p:val>
                                            </p:tav>
                                            <p:tav tm="100000">
                                              <p:val>
                                                <p:strVal val="#ppt_y"/>
                                              </p:val>
                                            </p:tav>
                                          </p:tavLst>
                                        </p:anim>
                                      </p:childTnLst>
                                    </p:cTn>
                                  </p:par>
                                  <p:par>
                                    <p:cTn id="22" presetID="2" presetClass="entr" presetSubtype="8" fill="hold" nodeType="withEffect">
                                      <p:stCondLst>
                                        <p:cond delay="300"/>
                                      </p:stCondLst>
                                      <p:childTnLst>
                                        <p:set>
                                          <p:cBhvr>
                                            <p:cTn id="23" dur="1" fill="hold">
                                              <p:stCondLst>
                                                <p:cond delay="0"/>
                                              </p:stCondLst>
                                            </p:cTn>
                                            <p:tgtEl>
                                              <p:spTgt spid="96"/>
                                            </p:tgtEl>
                                            <p:attrNameLst>
                                              <p:attrName>style.visibility</p:attrName>
                                            </p:attrNameLst>
                                          </p:cBhvr>
                                          <p:to>
                                            <p:strVal val="visible"/>
                                          </p:to>
                                        </p:set>
                                        <p:anim calcmode="lin" valueType="num">
                                          <p:cBhvr additive="base">
                                            <p:cTn id="24" dur="500" fill="hold"/>
                                            <p:tgtEl>
                                              <p:spTgt spid="96"/>
                                            </p:tgtEl>
                                            <p:attrNameLst>
                                              <p:attrName>ppt_x</p:attrName>
                                            </p:attrNameLst>
                                          </p:cBhvr>
                                          <p:tavLst>
                                            <p:tav tm="0">
                                              <p:val>
                                                <p:strVal val="0-#ppt_w/2"/>
                                              </p:val>
                                            </p:tav>
                                            <p:tav tm="100000">
                                              <p:val>
                                                <p:strVal val="#ppt_x"/>
                                              </p:val>
                                            </p:tav>
                                          </p:tavLst>
                                        </p:anim>
                                        <p:anim calcmode="lin" valueType="num">
                                          <p:cBhvr additive="base">
                                            <p:cTn id="25" dur="500" fill="hold"/>
                                            <p:tgtEl>
                                              <p:spTgt spid="96"/>
                                            </p:tgtEl>
                                            <p:attrNameLst>
                                              <p:attrName>ppt_y</p:attrName>
                                            </p:attrNameLst>
                                          </p:cBhvr>
                                          <p:tavLst>
                                            <p:tav tm="0">
                                              <p:val>
                                                <p:strVal val="#ppt_y"/>
                                              </p:val>
                                            </p:tav>
                                            <p:tav tm="100000">
                                              <p:val>
                                                <p:strVal val="#ppt_y"/>
                                              </p:val>
                                            </p:tav>
                                          </p:tavLst>
                                        </p:anim>
                                      </p:childTnLst>
                                    </p:cTn>
                                  </p:par>
                                  <p:par>
                                    <p:cTn id="26" presetID="12" presetClass="entr" presetSubtype="2" fill="hold" grpId="0" nodeType="withEffect">
                                      <p:stCondLst>
                                        <p:cond delay="900"/>
                                      </p:stCondLst>
                                      <p:childTnLst>
                                        <p:set>
                                          <p:cBhvr>
                                            <p:cTn id="27" dur="1" fill="hold">
                                              <p:stCondLst>
                                                <p:cond delay="0"/>
                                              </p:stCondLst>
                                            </p:cTn>
                                            <p:tgtEl>
                                              <p:spTgt spid="71"/>
                                            </p:tgtEl>
                                            <p:attrNameLst>
                                              <p:attrName>style.visibility</p:attrName>
                                            </p:attrNameLst>
                                          </p:cBhvr>
                                          <p:to>
                                            <p:strVal val="visible"/>
                                          </p:to>
                                        </p:set>
                                        <p:anim calcmode="lin" valueType="num">
                                          <p:cBhvr additive="base">
                                            <p:cTn id="28" dur="500"/>
                                            <p:tgtEl>
                                              <p:spTgt spid="71"/>
                                            </p:tgtEl>
                                            <p:attrNameLst>
                                              <p:attrName>ppt_x</p:attrName>
                                            </p:attrNameLst>
                                          </p:cBhvr>
                                          <p:tavLst>
                                            <p:tav tm="0">
                                              <p:val>
                                                <p:strVal val="#ppt_x+#ppt_w*1.125000"/>
                                              </p:val>
                                            </p:tav>
                                            <p:tav tm="100000">
                                              <p:val>
                                                <p:strVal val="#ppt_x"/>
                                              </p:val>
                                            </p:tav>
                                          </p:tavLst>
                                        </p:anim>
                                        <p:animEffect transition="in" filter="wipe(left)">
                                          <p:cBhvr>
                                            <p:cTn id="29" dur="500"/>
                                            <p:tgtEl>
                                              <p:spTgt spid="71"/>
                                            </p:tgtEl>
                                          </p:cBhvr>
                                        </p:animEffect>
                                      </p:childTnLst>
                                    </p:cTn>
                                  </p:par>
                                  <p:par>
                                    <p:cTn id="30" presetID="2" presetClass="entr" presetSubtype="4" fill="hold" grpId="0" nodeType="withEffect">
                                      <p:stCondLst>
                                        <p:cond delay="600"/>
                                      </p:stCondLst>
                                      <p:childTnLst>
                                        <p:set>
                                          <p:cBhvr>
                                            <p:cTn id="31" dur="1" fill="hold">
                                              <p:stCondLst>
                                                <p:cond delay="0"/>
                                              </p:stCondLst>
                                            </p:cTn>
                                            <p:tgtEl>
                                              <p:spTgt spid="100"/>
                                            </p:tgtEl>
                                            <p:attrNameLst>
                                              <p:attrName>style.visibility</p:attrName>
                                            </p:attrNameLst>
                                          </p:cBhvr>
                                          <p:to>
                                            <p:strVal val="visible"/>
                                          </p:to>
                                        </p:set>
                                        <p:anim calcmode="lin" valueType="num">
                                          <p:cBhvr additive="base">
                                            <p:cTn id="32" dur="500" fill="hold"/>
                                            <p:tgtEl>
                                              <p:spTgt spid="100"/>
                                            </p:tgtEl>
                                            <p:attrNameLst>
                                              <p:attrName>ppt_x</p:attrName>
                                            </p:attrNameLst>
                                          </p:cBhvr>
                                          <p:tavLst>
                                            <p:tav tm="0">
                                              <p:val>
                                                <p:strVal val="#ppt_x"/>
                                              </p:val>
                                            </p:tav>
                                            <p:tav tm="100000">
                                              <p:val>
                                                <p:strVal val="#ppt_x"/>
                                              </p:val>
                                            </p:tav>
                                          </p:tavLst>
                                        </p:anim>
                                        <p:anim calcmode="lin" valueType="num">
                                          <p:cBhvr additive="base">
                                            <p:cTn id="33" dur="500" fill="hold"/>
                                            <p:tgtEl>
                                              <p:spTgt spid="100"/>
                                            </p:tgtEl>
                                            <p:attrNameLst>
                                              <p:attrName>ppt_y</p:attrName>
                                            </p:attrNameLst>
                                          </p:cBhvr>
                                          <p:tavLst>
                                            <p:tav tm="0">
                                              <p:val>
                                                <p:strVal val="1+#ppt_h/2"/>
                                              </p:val>
                                            </p:tav>
                                            <p:tav tm="100000">
                                              <p:val>
                                                <p:strVal val="#ppt_y"/>
                                              </p:val>
                                            </p:tav>
                                          </p:tavLst>
                                        </p:anim>
                                      </p:childTnLst>
                                    </p:cTn>
                                  </p:par>
                                  <p:par>
                                    <p:cTn id="34" presetID="12" presetClass="entr" presetSubtype="2" fill="hold" grpId="0" nodeType="withEffect">
                                      <p:stCondLst>
                                        <p:cond delay="1500"/>
                                      </p:stCondLst>
                                      <p:childTnLst>
                                        <p:set>
                                          <p:cBhvr>
                                            <p:cTn id="35" dur="1" fill="hold">
                                              <p:stCondLst>
                                                <p:cond delay="0"/>
                                              </p:stCondLst>
                                            </p:cTn>
                                            <p:tgtEl>
                                              <p:spTgt spid="68"/>
                                            </p:tgtEl>
                                            <p:attrNameLst>
                                              <p:attrName>style.visibility</p:attrName>
                                            </p:attrNameLst>
                                          </p:cBhvr>
                                          <p:to>
                                            <p:strVal val="visible"/>
                                          </p:to>
                                        </p:set>
                                        <p:anim calcmode="lin" valueType="num">
                                          <p:cBhvr additive="base">
                                            <p:cTn id="36" dur="500"/>
                                            <p:tgtEl>
                                              <p:spTgt spid="68"/>
                                            </p:tgtEl>
                                            <p:attrNameLst>
                                              <p:attrName>ppt_x</p:attrName>
                                            </p:attrNameLst>
                                          </p:cBhvr>
                                          <p:tavLst>
                                            <p:tav tm="0">
                                              <p:val>
                                                <p:strVal val="#ppt_x+#ppt_w*1.125000"/>
                                              </p:val>
                                            </p:tav>
                                            <p:tav tm="100000">
                                              <p:val>
                                                <p:strVal val="#ppt_x"/>
                                              </p:val>
                                            </p:tav>
                                          </p:tavLst>
                                        </p:anim>
                                        <p:animEffect transition="in" filter="wipe(left)">
                                          <p:cBhvr>
                                            <p:cTn id="37" dur="500"/>
                                            <p:tgtEl>
                                              <p:spTgt spid="68"/>
                                            </p:tgtEl>
                                          </p:cBhvr>
                                        </p:animEffect>
                                      </p:childTnLst>
                                    </p:cTn>
                                  </p:par>
                                  <p:par>
                                    <p:cTn id="38" presetID="2" presetClass="entr" presetSubtype="2" fill="hold" nodeType="withEffect">
                                      <p:stCondLst>
                                        <p:cond delay="900"/>
                                      </p:stCondLst>
                                      <p:childTnLst>
                                        <p:set>
                                          <p:cBhvr>
                                            <p:cTn id="39" dur="1" fill="hold">
                                              <p:stCondLst>
                                                <p:cond delay="0"/>
                                              </p:stCondLst>
                                            </p:cTn>
                                            <p:tgtEl>
                                              <p:spTgt spid="117"/>
                                            </p:tgtEl>
                                            <p:attrNameLst>
                                              <p:attrName>style.visibility</p:attrName>
                                            </p:attrNameLst>
                                          </p:cBhvr>
                                          <p:to>
                                            <p:strVal val="visible"/>
                                          </p:to>
                                        </p:set>
                                        <p:anim calcmode="lin" valueType="num">
                                          <p:cBhvr additive="base">
                                            <p:cTn id="40" dur="500" fill="hold"/>
                                            <p:tgtEl>
                                              <p:spTgt spid="117"/>
                                            </p:tgtEl>
                                            <p:attrNameLst>
                                              <p:attrName>ppt_x</p:attrName>
                                            </p:attrNameLst>
                                          </p:cBhvr>
                                          <p:tavLst>
                                            <p:tav tm="0">
                                              <p:val>
                                                <p:strVal val="1+#ppt_w/2"/>
                                              </p:val>
                                            </p:tav>
                                            <p:tav tm="100000">
                                              <p:val>
                                                <p:strVal val="#ppt_x"/>
                                              </p:val>
                                            </p:tav>
                                          </p:tavLst>
                                        </p:anim>
                                        <p:anim calcmode="lin" valueType="num">
                                          <p:cBhvr additive="base">
                                            <p:cTn id="41" dur="500" fill="hold"/>
                                            <p:tgtEl>
                                              <p:spTgt spid="117"/>
                                            </p:tgtEl>
                                            <p:attrNameLst>
                                              <p:attrName>ppt_y</p:attrName>
                                            </p:attrNameLst>
                                          </p:cBhvr>
                                          <p:tavLst>
                                            <p:tav tm="0">
                                              <p:val>
                                                <p:strVal val="#ppt_y"/>
                                              </p:val>
                                            </p:tav>
                                            <p:tav tm="100000">
                                              <p:val>
                                                <p:strVal val="#ppt_y"/>
                                              </p:val>
                                            </p:tav>
                                          </p:tavLst>
                                        </p:anim>
                                      </p:childTnLst>
                                    </p:cTn>
                                  </p:par>
                                  <p:par>
                                    <p:cTn id="42" presetID="12" presetClass="entr" presetSubtype="8" fill="hold" grpId="0" nodeType="withEffect">
                                      <p:stCondLst>
                                        <p:cond delay="180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ppt_x</p:attrName>
                                            </p:attrNameLst>
                                          </p:cBhvr>
                                          <p:tavLst>
                                            <p:tav tm="0">
                                              <p:val>
                                                <p:strVal val="#ppt_x-#ppt_w*1.125000"/>
                                              </p:val>
                                            </p:tav>
                                            <p:tav tm="100000">
                                              <p:val>
                                                <p:strVal val="#ppt_x"/>
                                              </p:val>
                                            </p:tav>
                                          </p:tavLst>
                                        </p:anim>
                                        <p:animEffect transition="in" filter="wipe(right)">
                                          <p:cBhvr>
                                            <p:cTn id="45" dur="500"/>
                                            <p:tgtEl>
                                              <p:spTgt spid="69"/>
                                            </p:tgtEl>
                                          </p:cBhvr>
                                        </p:animEffect>
                                      </p:childTnLst>
                                    </p:cTn>
                                  </p:par>
                                  <p:par>
                                    <p:cTn id="46" presetID="12" presetClass="entr" presetSubtype="8" fill="hold" grpId="0" nodeType="withEffect">
                                      <p:stCondLst>
                                        <p:cond delay="1200"/>
                                      </p:stCondLst>
                                      <p:childTnLst>
                                        <p:set>
                                          <p:cBhvr>
                                            <p:cTn id="47" dur="1" fill="hold">
                                              <p:stCondLst>
                                                <p:cond delay="0"/>
                                              </p:stCondLst>
                                            </p:cTn>
                                            <p:tgtEl>
                                              <p:spTgt spid="70"/>
                                            </p:tgtEl>
                                            <p:attrNameLst>
                                              <p:attrName>style.visibility</p:attrName>
                                            </p:attrNameLst>
                                          </p:cBhvr>
                                          <p:to>
                                            <p:strVal val="visible"/>
                                          </p:to>
                                        </p:set>
                                        <p:anim calcmode="lin" valueType="num">
                                          <p:cBhvr additive="base">
                                            <p:cTn id="48" dur="500"/>
                                            <p:tgtEl>
                                              <p:spTgt spid="70"/>
                                            </p:tgtEl>
                                            <p:attrNameLst>
                                              <p:attrName>ppt_x</p:attrName>
                                            </p:attrNameLst>
                                          </p:cBhvr>
                                          <p:tavLst>
                                            <p:tav tm="0">
                                              <p:val>
                                                <p:strVal val="#ppt_x-#ppt_w*1.125000"/>
                                              </p:val>
                                            </p:tav>
                                            <p:tav tm="100000">
                                              <p:val>
                                                <p:strVal val="#ppt_x"/>
                                              </p:val>
                                            </p:tav>
                                          </p:tavLst>
                                        </p:anim>
                                        <p:animEffect transition="in" filter="wipe(right)">
                                          <p:cBhvr>
                                            <p:cTn id="49" dur="500"/>
                                            <p:tgtEl>
                                              <p:spTgt spid="70"/>
                                            </p:tgtEl>
                                          </p:cBhvr>
                                        </p:animEffect>
                                      </p:childTnLst>
                                    </p:cTn>
                                  </p:par>
                                </p:childTnLst>
                              </p:cTn>
                            </p:par>
                            <p:par>
                              <p:cTn id="50" fill="hold">
                                <p:stCondLst>
                                  <p:cond delay="3800"/>
                                </p:stCondLst>
                                <p:childTnLst>
                                  <p:par>
                                    <p:cTn id="51" presetID="1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300"/>
                                            <p:tgtEl>
                                              <p:spTgt spid="22"/>
                                            </p:tgtEl>
                                            <p:attrNameLst>
                                              <p:attrName>ppt_x</p:attrName>
                                            </p:attrNameLst>
                                          </p:cBhvr>
                                          <p:tavLst>
                                            <p:tav tm="0">
                                              <p:val>
                                                <p:strVal val="#ppt_x-#ppt_w*1.125000"/>
                                              </p:val>
                                            </p:tav>
                                            <p:tav tm="100000">
                                              <p:val>
                                                <p:strVal val="#ppt_x"/>
                                              </p:val>
                                            </p:tav>
                                          </p:tavLst>
                                        </p:anim>
                                        <p:animEffect transition="in" filter="wipe(right)">
                                          <p:cBhvr>
                                            <p:cTn id="54" dur="300"/>
                                            <p:tgtEl>
                                              <p:spTgt spid="22"/>
                                            </p:tgtEl>
                                          </p:cBhvr>
                                        </p:animEffect>
                                      </p:childTnLst>
                                    </p:cTn>
                                  </p:par>
                                  <p:par>
                                    <p:cTn id="55" presetID="12" presetClass="entr" presetSubtype="8" fill="hold" grpId="0" nodeType="withEffect">
                                      <p:stCondLst>
                                        <p:cond delay="20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300"/>
                                            <p:tgtEl>
                                              <p:spTgt spid="23"/>
                                            </p:tgtEl>
                                            <p:attrNameLst>
                                              <p:attrName>ppt_x</p:attrName>
                                            </p:attrNameLst>
                                          </p:cBhvr>
                                          <p:tavLst>
                                            <p:tav tm="0">
                                              <p:val>
                                                <p:strVal val="#ppt_x-#ppt_w*1.125000"/>
                                              </p:val>
                                            </p:tav>
                                            <p:tav tm="100000">
                                              <p:val>
                                                <p:strVal val="#ppt_x"/>
                                              </p:val>
                                            </p:tav>
                                          </p:tavLst>
                                        </p:anim>
                                        <p:animEffect transition="in" filter="wipe(right)">
                                          <p:cBhvr>
                                            <p:cTn id="58" dur="300"/>
                                            <p:tgtEl>
                                              <p:spTgt spid="23"/>
                                            </p:tgtEl>
                                          </p:cBhvr>
                                        </p:animEffect>
                                      </p:childTnLst>
                                    </p:cTn>
                                  </p:par>
                                  <p:par>
                                    <p:cTn id="59" presetID="12" presetClass="entr" presetSubtype="8" fill="hold" grpId="0" nodeType="withEffect">
                                      <p:stCondLst>
                                        <p:cond delay="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300"/>
                                            <p:tgtEl>
                                              <p:spTgt spid="24"/>
                                            </p:tgtEl>
                                            <p:attrNameLst>
                                              <p:attrName>ppt_x</p:attrName>
                                            </p:attrNameLst>
                                          </p:cBhvr>
                                          <p:tavLst>
                                            <p:tav tm="0">
                                              <p:val>
                                                <p:strVal val="#ppt_x-#ppt_w*1.125000"/>
                                              </p:val>
                                            </p:tav>
                                            <p:tav tm="100000">
                                              <p:val>
                                                <p:strVal val="#ppt_x"/>
                                              </p:val>
                                            </p:tav>
                                          </p:tavLst>
                                        </p:anim>
                                        <p:animEffect transition="in" filter="wipe(right)">
                                          <p:cBhvr>
                                            <p:cTn id="62" dur="300"/>
                                            <p:tgtEl>
                                              <p:spTgt spid="24"/>
                                            </p:tgtEl>
                                          </p:cBhvr>
                                        </p:animEffect>
                                      </p:childTnLst>
                                    </p:cTn>
                                  </p:par>
                                  <p:par>
                                    <p:cTn id="63" presetID="12" presetClass="entr" presetSubtype="8" fill="hold" grpId="0" nodeType="withEffect">
                                      <p:stCondLst>
                                        <p:cond delay="20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300"/>
                                            <p:tgtEl>
                                              <p:spTgt spid="25"/>
                                            </p:tgtEl>
                                            <p:attrNameLst>
                                              <p:attrName>ppt_x</p:attrName>
                                            </p:attrNameLst>
                                          </p:cBhvr>
                                          <p:tavLst>
                                            <p:tav tm="0">
                                              <p:val>
                                                <p:strVal val="#ppt_x-#ppt_w*1.125000"/>
                                              </p:val>
                                            </p:tav>
                                            <p:tav tm="100000">
                                              <p:val>
                                                <p:strVal val="#ppt_x"/>
                                              </p:val>
                                            </p:tav>
                                          </p:tavLst>
                                        </p:anim>
                                        <p:animEffect transition="in" filter="wipe(right)">
                                          <p:cBhvr>
                                            <p:cTn id="66"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95" grpId="0" animBg="1"/>
          <p:bldP spid="100" grpId="0" animBg="1"/>
          <p:bldP spid="22" grpId="0"/>
          <p:bldP spid="23" grpId="0"/>
          <p:bldP spid="24" grpId="0"/>
          <p:bldP spid="25" grpId="0"/>
          <p:bldP spid="37"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矩形 6"/>
          <p:cNvSpPr>
            <a:spLocks noChangeArrowheads="1"/>
          </p:cNvSpPr>
          <p:nvPr/>
        </p:nvSpPr>
        <p:spPr bwMode="auto">
          <a:xfrm flipV="1">
            <a:off x="0" y="3058717"/>
            <a:ext cx="3446860" cy="277415"/>
          </a:xfrm>
          <a:prstGeom prst="rect">
            <a:avLst/>
          </a:prstGeom>
          <a:solidFill>
            <a:schemeClr val="tx1">
              <a:lumMod val="65000"/>
              <a:lumOff val="35000"/>
              <a:alpha val="39999"/>
            </a:schemeClr>
          </a:solidFill>
          <a:ln>
            <a:noFill/>
          </a:ln>
          <a:extLst/>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8"/>
          <p:cNvGrpSpPr>
            <a:grpSpLocks/>
          </p:cNvGrpSpPr>
          <p:nvPr/>
        </p:nvGrpSpPr>
        <p:grpSpPr bwMode="auto">
          <a:xfrm flipV="1">
            <a:off x="2590801" y="3058717"/>
            <a:ext cx="1735931" cy="1734740"/>
            <a:chOff x="0" y="0"/>
            <a:chExt cx="1970470" cy="1970470"/>
          </a:xfrm>
        </p:grpSpPr>
        <p:sp>
          <p:nvSpPr>
            <p:cNvPr id="15"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067B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7" name="矩形 11"/>
          <p:cNvSpPr>
            <a:spLocks noChangeArrowheads="1"/>
          </p:cNvSpPr>
          <p:nvPr/>
        </p:nvSpPr>
        <p:spPr bwMode="auto">
          <a:xfrm flipV="1">
            <a:off x="5243512" y="3058717"/>
            <a:ext cx="3900488" cy="277415"/>
          </a:xfrm>
          <a:prstGeom prst="rect">
            <a:avLst/>
          </a:prstGeom>
          <a:solidFill>
            <a:schemeClr val="tx1">
              <a:lumMod val="65000"/>
              <a:lumOff val="35000"/>
              <a:alpha val="39999"/>
            </a:schemeClr>
          </a:solidFill>
          <a:ln>
            <a:noFill/>
          </a:ln>
          <a:extLst/>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9" name="组合 13"/>
          <p:cNvGrpSpPr>
            <a:grpSpLocks/>
          </p:cNvGrpSpPr>
          <p:nvPr/>
        </p:nvGrpSpPr>
        <p:grpSpPr bwMode="auto">
          <a:xfrm flipV="1">
            <a:off x="4424363" y="3058717"/>
            <a:ext cx="1734741" cy="1734740"/>
            <a:chOff x="0" y="0"/>
            <a:chExt cx="1970470" cy="1970470"/>
          </a:xfrm>
        </p:grpSpPr>
        <p:sp>
          <p:nvSpPr>
            <p:cNvPr id="20"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3A9F3"/>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 name="矩形 6"/>
          <p:cNvSpPr>
            <a:spLocks noChangeArrowheads="1"/>
          </p:cNvSpPr>
          <p:nvPr/>
        </p:nvSpPr>
        <p:spPr bwMode="auto">
          <a:xfrm>
            <a:off x="0" y="2531269"/>
            <a:ext cx="5054204" cy="276225"/>
          </a:xfrm>
          <a:prstGeom prst="rect">
            <a:avLst/>
          </a:prstGeom>
          <a:solidFill>
            <a:schemeClr val="tx1">
              <a:lumMod val="65000"/>
              <a:lumOff val="35000"/>
              <a:alpha val="39999"/>
            </a:schemeClr>
          </a:solidFill>
          <a:ln>
            <a:noFill/>
          </a:ln>
          <a:extLst/>
        </p:spPr>
        <p:txBody>
          <a:bodyPr lIns="68573" tIns="34287" rIns="68573" bIns="3428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3"/>
          <p:cNvGrpSpPr>
            <a:grpSpLocks/>
          </p:cNvGrpSpPr>
          <p:nvPr/>
        </p:nvGrpSpPr>
        <p:grpSpPr bwMode="auto">
          <a:xfrm>
            <a:off x="4214813" y="1071563"/>
            <a:ext cx="1734741" cy="1735931"/>
            <a:chOff x="0" y="0"/>
            <a:chExt cx="1970470" cy="1970470"/>
          </a:xfrm>
        </p:grpSpPr>
        <p:sp>
          <p:nvSpPr>
            <p:cNvPr id="10" name="任意多边形 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0067B0"/>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zh-CN" sz="1100">
                <a:solidFill>
                  <a:schemeClr val="bg1"/>
                </a:solidFill>
                <a:latin typeface="Arial" panose="020B0604020202020204" pitchFamily="34" charset="0"/>
                <a:ea typeface="微软雅黑" panose="020B0503020204020204" pitchFamily="34" charset="-122"/>
                <a:cs typeface="Arial Unicode MS" pitchFamily="34" charset="-122"/>
                <a:sym typeface="Arial" panose="020B0604020202020204" pitchFamily="34" charset="0"/>
              </a:rPr>
              <a:t>* </a:t>
            </a:r>
            <a:endParaRPr lang="zh-CN" altLang="zh-CN" sz="1100" b="1">
              <a:solidFill>
                <a:schemeClr val="bg1"/>
              </a:solidFill>
              <a:latin typeface="Arial" panose="020B0604020202020204" pitchFamily="34" charset="0"/>
              <a:ea typeface="微软雅黑" panose="020B0503020204020204" pitchFamily="34" charset="-122"/>
              <a:cs typeface="Arial Unicode MS" pitchFamily="34" charset="-122"/>
              <a:sym typeface="Arial" panose="020B0604020202020204" pitchFamily="34" charset="0"/>
            </a:endParaRPr>
          </a:p>
        </p:txBody>
      </p:sp>
      <p:grpSp>
        <p:nvGrpSpPr>
          <p:cNvPr id="48" name="组合 47"/>
          <p:cNvGrpSpPr/>
          <p:nvPr/>
        </p:nvGrpSpPr>
        <p:grpSpPr>
          <a:xfrm>
            <a:off x="4481014" y="1320593"/>
            <a:ext cx="1244010" cy="1244013"/>
            <a:chOff x="4481014" y="1320593"/>
            <a:chExt cx="1244010" cy="1244013"/>
          </a:xfrm>
        </p:grpSpPr>
        <p:grpSp>
          <p:nvGrpSpPr>
            <p:cNvPr id="29" name="组合 28"/>
            <p:cNvGrpSpPr/>
            <p:nvPr/>
          </p:nvGrpSpPr>
          <p:grpSpPr>
            <a:xfrm>
              <a:off x="4481014" y="1320593"/>
              <a:ext cx="1244010" cy="124401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文本框 3"/>
            <p:cNvSpPr>
              <a:spLocks noChangeArrowheads="1"/>
            </p:cNvSpPr>
            <p:nvPr/>
          </p:nvSpPr>
          <p:spPr bwMode="auto">
            <a:xfrm>
              <a:off x="4748441" y="1497806"/>
              <a:ext cx="709154"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spcBef>
                  <a:spcPct val="0"/>
                </a:spcBef>
                <a:buFont typeface="Arial" pitchFamily="34" charset="0"/>
                <a:buNone/>
              </a:pPr>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Step</a:t>
              </a:r>
              <a:endParaRPr lang="en-US" altLang="zh-CN" sz="2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0"/>
                </a:spcBef>
                <a:buFont typeface="Arial" pitchFamily="34" charset="0"/>
                <a:buNone/>
              </a:pPr>
              <a:r>
                <a:rPr lang="en-US" altLang="zh-CN" sz="4000" dirty="0">
                  <a:solidFill>
                    <a:srgbClr val="03A9F3"/>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8"/>
          <p:cNvGrpSpPr/>
          <p:nvPr/>
        </p:nvGrpSpPr>
        <p:grpSpPr>
          <a:xfrm>
            <a:off x="2824855" y="3294915"/>
            <a:ext cx="1244010" cy="1244013"/>
            <a:chOff x="2824855" y="3294915"/>
            <a:chExt cx="1244010" cy="1244013"/>
          </a:xfrm>
        </p:grpSpPr>
        <p:grpSp>
          <p:nvGrpSpPr>
            <p:cNvPr id="40" name="组合 39"/>
            <p:cNvGrpSpPr/>
            <p:nvPr/>
          </p:nvGrpSpPr>
          <p:grpSpPr>
            <a:xfrm>
              <a:off x="2824855" y="3294915"/>
              <a:ext cx="1244010" cy="1244013"/>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文本框 16"/>
            <p:cNvSpPr>
              <a:spLocks noChangeArrowheads="1"/>
            </p:cNvSpPr>
            <p:nvPr/>
          </p:nvSpPr>
          <p:spPr bwMode="auto">
            <a:xfrm>
              <a:off x="3100616" y="3471863"/>
              <a:ext cx="709154" cy="90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spcBef>
                  <a:spcPct val="0"/>
                </a:spcBef>
                <a:buFont typeface="Arial" pitchFamily="34" charset="0"/>
                <a:buNone/>
              </a:pPr>
              <a:r>
                <a:rPr lang="en-US" altLang="zh-CN" sz="2000" dirty="0">
                  <a:solidFill>
                    <a:srgbClr val="03A9F3"/>
                  </a:solidFill>
                  <a:latin typeface="Arial" panose="020B0604020202020204" pitchFamily="34" charset="0"/>
                  <a:ea typeface="微软雅黑" panose="020B0503020204020204" pitchFamily="34" charset="-122"/>
                  <a:sym typeface="Arial" panose="020B0604020202020204" pitchFamily="34" charset="0"/>
                </a:rPr>
                <a:t>Step</a:t>
              </a:r>
            </a:p>
            <a:p>
              <a:pPr algn="ctr" eaLnBrk="1" hangingPunct="1">
                <a:spcBef>
                  <a:spcPct val="0"/>
                </a:spcBef>
                <a:buFont typeface="Arial" pitchFamily="34" charset="0"/>
                <a:buNone/>
              </a:pPr>
              <a:r>
                <a:rPr lang="en-US" altLang="zh-CN" sz="4000" dirty="0">
                  <a:solidFill>
                    <a:srgbClr val="03A9F3"/>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49"/>
          <p:cNvGrpSpPr/>
          <p:nvPr/>
        </p:nvGrpSpPr>
        <p:grpSpPr>
          <a:xfrm>
            <a:off x="4700208" y="3294650"/>
            <a:ext cx="1244010" cy="1244013"/>
            <a:chOff x="4700208" y="3294650"/>
            <a:chExt cx="1244010" cy="1244013"/>
          </a:xfrm>
        </p:grpSpPr>
        <p:grpSp>
          <p:nvGrpSpPr>
            <p:cNvPr id="37" name="组合 36"/>
            <p:cNvGrpSpPr/>
            <p:nvPr/>
          </p:nvGrpSpPr>
          <p:grpSpPr>
            <a:xfrm>
              <a:off x="4700208" y="3294650"/>
              <a:ext cx="1244010" cy="124401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文本框 24"/>
            <p:cNvSpPr>
              <a:spLocks noChangeArrowheads="1"/>
            </p:cNvSpPr>
            <p:nvPr/>
          </p:nvSpPr>
          <p:spPr bwMode="auto">
            <a:xfrm>
              <a:off x="4941043" y="3483769"/>
              <a:ext cx="766862" cy="9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spcBef>
                  <a:spcPct val="0"/>
                </a:spcBef>
                <a:buFont typeface="Arial" pitchFamily="34" charset="0"/>
                <a:buNone/>
              </a:pPr>
              <a:r>
                <a:rPr lang="en-US" altLang="zh-CN" sz="2000" dirty="0">
                  <a:solidFill>
                    <a:srgbClr val="0067B0"/>
                  </a:solidFill>
                  <a:latin typeface="Arial" panose="020B0604020202020204" pitchFamily="34" charset="0"/>
                  <a:ea typeface="微软雅黑" panose="020B0503020204020204" pitchFamily="34" charset="-122"/>
                  <a:sym typeface="Arial" panose="020B0604020202020204" pitchFamily="34" charset="0"/>
                </a:rPr>
                <a:t>Step</a:t>
              </a:r>
              <a:endParaRPr lang="en-US" altLang="zh-CN" sz="27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spcBef>
                  <a:spcPct val="0"/>
                </a:spcBef>
                <a:buFont typeface="Arial" pitchFamily="34" charset="0"/>
                <a:buNone/>
              </a:pPr>
              <a:r>
                <a:rPr lang="en-US" altLang="zh-CN" sz="4400" dirty="0">
                  <a:solidFill>
                    <a:srgbClr val="0067B0"/>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4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59"/>
          <p:cNvSpPr>
            <a:spLocks noChangeArrowheads="1"/>
          </p:cNvSpPr>
          <p:nvPr/>
        </p:nvSpPr>
        <p:spPr bwMode="auto">
          <a:xfrm flipH="1">
            <a:off x="1980010" y="1406128"/>
            <a:ext cx="194190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a:lnSpc>
                <a:spcPct val="100000"/>
              </a:lnSpc>
              <a:spcBef>
                <a:spcPct val="0"/>
              </a:spcBef>
              <a:buFont typeface="Arial" pitchFamily="34" charset="0"/>
              <a:buNone/>
            </a:pPr>
            <a:r>
              <a:rPr lang="zh-CN" altLang="en-US" sz="1500" dirty="0">
                <a:solidFill>
                  <a:srgbClr val="03A9F3"/>
                </a:solidFill>
                <a:latin typeface="Arial" panose="020B0604020202020204" pitchFamily="34" charset="0"/>
                <a:ea typeface="微软雅黑" panose="020B0503020204020204" pitchFamily="34" charset="-122"/>
                <a:sym typeface="Arial" panose="020B0604020202020204" pitchFamily="34" charset="0"/>
              </a:rPr>
              <a:t>点击此处输入内容</a:t>
            </a:r>
            <a:endParaRPr lang="en-US" altLang="zh-CN" sz="1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17"/>
          <p:cNvSpPr>
            <a:spLocks noChangeArrowheads="1"/>
          </p:cNvSpPr>
          <p:nvPr/>
        </p:nvSpPr>
        <p:spPr bwMode="auto">
          <a:xfrm>
            <a:off x="1014412" y="1685926"/>
            <a:ext cx="297656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14000"/>
              </a:lnSpc>
              <a:spcBef>
                <a:spcPct val="0"/>
              </a:spcBef>
              <a:buFont typeface="Arial" pitchFamily="34" charset="0"/>
              <a:buNone/>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在此录入上述图表的综合描述说明，在此录入上述图表的综合描述说明，在此录入上述图表的综合描述说明，在此录入上述图表的综合描述说明。</a:t>
            </a:r>
          </a:p>
        </p:txBody>
      </p:sp>
      <p:sp>
        <p:nvSpPr>
          <p:cNvPr id="24" name="TextBox 59"/>
          <p:cNvSpPr>
            <a:spLocks noChangeArrowheads="1"/>
          </p:cNvSpPr>
          <p:nvPr/>
        </p:nvSpPr>
        <p:spPr bwMode="auto">
          <a:xfrm flipH="1">
            <a:off x="6179344" y="3451622"/>
            <a:ext cx="19407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a:lnSpc>
                <a:spcPct val="100000"/>
              </a:lnSpc>
              <a:spcBef>
                <a:spcPct val="0"/>
              </a:spcBef>
              <a:buFont typeface="Arial" pitchFamily="34" charset="0"/>
              <a:buNone/>
            </a:pPr>
            <a:r>
              <a:rPr lang="zh-CN" altLang="en-US"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点击此处输入内容</a:t>
            </a:r>
            <a:endParaRPr lang="en-US" altLang="zh-CN"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17"/>
          <p:cNvSpPr>
            <a:spLocks noChangeArrowheads="1"/>
          </p:cNvSpPr>
          <p:nvPr/>
        </p:nvSpPr>
        <p:spPr bwMode="auto">
          <a:xfrm>
            <a:off x="6329363" y="3740943"/>
            <a:ext cx="1940719"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14000"/>
              </a:lnSpc>
              <a:spcBef>
                <a:spcPct val="0"/>
              </a:spcBef>
              <a:buFont typeface="Arial" pitchFamily="34" charset="0"/>
              <a:buNone/>
            </a:pPr>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p>
        </p:txBody>
      </p:sp>
      <p:sp>
        <p:nvSpPr>
          <p:cNvPr id="26" name="TextBox 59"/>
          <p:cNvSpPr>
            <a:spLocks noChangeArrowheads="1"/>
          </p:cNvSpPr>
          <p:nvPr/>
        </p:nvSpPr>
        <p:spPr bwMode="auto">
          <a:xfrm flipH="1">
            <a:off x="742950" y="3429000"/>
            <a:ext cx="194191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a:lnSpc>
                <a:spcPct val="100000"/>
              </a:lnSpc>
              <a:spcBef>
                <a:spcPct val="0"/>
              </a:spcBef>
              <a:buFont typeface="Arial" pitchFamily="34" charset="0"/>
              <a:buNone/>
            </a:pPr>
            <a:r>
              <a:rPr lang="zh-CN" altLang="en-US" sz="1500" dirty="0">
                <a:solidFill>
                  <a:srgbClr val="03A9F3"/>
                </a:solidFill>
                <a:latin typeface="Arial" panose="020B0604020202020204" pitchFamily="34" charset="0"/>
                <a:ea typeface="微软雅黑" panose="020B0503020204020204" pitchFamily="34" charset="-122"/>
                <a:sym typeface="Arial" panose="020B0604020202020204" pitchFamily="34" charset="0"/>
              </a:rPr>
              <a:t>点击输入内容</a:t>
            </a:r>
            <a:endParaRPr lang="en-US" altLang="zh-CN" sz="1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矩形 17"/>
          <p:cNvSpPr>
            <a:spLocks noChangeArrowheads="1"/>
          </p:cNvSpPr>
          <p:nvPr/>
        </p:nvSpPr>
        <p:spPr bwMode="auto">
          <a:xfrm>
            <a:off x="1014412" y="3718323"/>
            <a:ext cx="1395413" cy="84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14000"/>
              </a:lnSpc>
              <a:spcBef>
                <a:spcPct val="0"/>
              </a:spcBef>
              <a:buFont typeface="Arial" pitchFamily="34" charset="0"/>
              <a:buNone/>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a:t>
            </a:r>
          </a:p>
        </p:txBody>
      </p:sp>
      <p:sp>
        <p:nvSpPr>
          <p:cNvPr id="61" name="矩形 60"/>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9"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图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600" y="140572"/>
            <a:ext cx="2108371" cy="364572"/>
          </a:xfrm>
          <a:prstGeom prst="homePlate">
            <a:avLst>
              <a:gd name="adj" fmla="val 34324"/>
            </a:avLst>
          </a:prstGeom>
        </p:spPr>
      </p:pic>
      <p:sp>
        <p:nvSpPr>
          <p:cNvPr id="52" name="TextBox 51"/>
          <p:cNvSpPr txBox="1"/>
          <p:nvPr/>
        </p:nvSpPr>
        <p:spPr>
          <a:xfrm>
            <a:off x="1094482"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经验总结</a:t>
            </a:r>
          </a:p>
        </p:txBody>
      </p:sp>
      <p:pic>
        <p:nvPicPr>
          <p:cNvPr id="53" name="图片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3471" y="144448"/>
            <a:ext cx="254645" cy="364572"/>
          </a:xfrm>
          <a:prstGeom prst="chevron">
            <a:avLst/>
          </a:prstGeom>
        </p:spPr>
      </p:pic>
      <p:sp>
        <p:nvSpPr>
          <p:cNvPr id="4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22434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p:tgtEl>
                                          <p:spTgt spid="52"/>
                                        </p:tgtEl>
                                        <p:attrNameLst>
                                          <p:attrName>ppt_x</p:attrName>
                                        </p:attrNameLst>
                                      </p:cBhvr>
                                      <p:tavLst>
                                        <p:tav tm="0">
                                          <p:val>
                                            <p:strVal val="#ppt_x-#ppt_w*1.125000"/>
                                          </p:val>
                                        </p:tav>
                                        <p:tav tm="100000">
                                          <p:val>
                                            <p:strVal val="#ppt_x"/>
                                          </p:val>
                                        </p:tav>
                                      </p:tavLst>
                                    </p:anim>
                                    <p:animEffect transition="in" filter="wipe(right)">
                                      <p:cBhvr>
                                        <p:cTn id="8" dur="500"/>
                                        <p:tgtEl>
                                          <p:spTgt spid="52"/>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strips(down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nodeType="withEffect">
                                  <p:stCondLst>
                                    <p:cond delay="30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nodeType="withEffect">
                                  <p:stCondLst>
                                    <p:cond delay="60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800"/>
                                        <p:tgtEl>
                                          <p:spTgt spid="9"/>
                                        </p:tgtEl>
                                      </p:cBhvr>
                                    </p:animEffect>
                                  </p:childTnLst>
                                </p:cTn>
                              </p:par>
                              <p:par>
                                <p:cTn id="35" presetID="21" presetClass="entr" presetSubtype="1"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800"/>
                                        <p:tgtEl>
                                          <p:spTgt spid="19"/>
                                        </p:tgtEl>
                                      </p:cBhvr>
                                    </p:animEffect>
                                  </p:childTnLst>
                                </p:cTn>
                              </p:par>
                              <p:par>
                                <p:cTn id="38" presetID="21" presetClass="entr" presetSubtype="1"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heel(1)">
                                      <p:cBhvr>
                                        <p:cTn id="40" dur="8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right)">
                                      <p:cBhvr>
                                        <p:cTn id="48" dur="500"/>
                                        <p:tgtEl>
                                          <p:spTgt spid="1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right)">
                                      <p:cBhvr>
                                        <p:cTn id="56" dur="500"/>
                                        <p:tgtEl>
                                          <p:spTgt spid="22"/>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right)">
                                      <p:cBhvr>
                                        <p:cTn id="59" dur="500"/>
                                        <p:tgtEl>
                                          <p:spTgt spid="23"/>
                                        </p:tgtEl>
                                      </p:cBhvr>
                                    </p:animEffect>
                                  </p:childTnLst>
                                </p:cTn>
                              </p:par>
                              <p:par>
                                <p:cTn id="60" presetID="22" presetClass="entr" presetSubtype="2" fill="hold" grpId="0" nodeType="withEffect">
                                  <p:stCondLst>
                                    <p:cond delay="400"/>
                                  </p:stCondLst>
                                  <p:childTnLst>
                                    <p:set>
                                      <p:cBhvr>
                                        <p:cTn id="61" dur="1" fill="hold">
                                          <p:stCondLst>
                                            <p:cond delay="0"/>
                                          </p:stCondLst>
                                        </p:cTn>
                                        <p:tgtEl>
                                          <p:spTgt spid="26"/>
                                        </p:tgtEl>
                                        <p:attrNameLst>
                                          <p:attrName>style.visibility</p:attrName>
                                        </p:attrNameLst>
                                      </p:cBhvr>
                                      <p:to>
                                        <p:strVal val="visible"/>
                                      </p:to>
                                    </p:set>
                                    <p:animEffect transition="in" filter="wipe(right)">
                                      <p:cBhvr>
                                        <p:cTn id="62" dur="500"/>
                                        <p:tgtEl>
                                          <p:spTgt spid="26"/>
                                        </p:tgtEl>
                                      </p:cBhvr>
                                    </p:animEffect>
                                  </p:childTnLst>
                                </p:cTn>
                              </p:par>
                              <p:par>
                                <p:cTn id="63" presetID="22" presetClass="entr" presetSubtype="2" fill="hold" grpId="0" nodeType="withEffect">
                                  <p:stCondLst>
                                    <p:cond delay="40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par>
                                <p:cTn id="66" presetID="22" presetClass="entr" presetSubtype="8" fill="hold" grpId="0" nodeType="withEffect">
                                  <p:stCondLst>
                                    <p:cond delay="80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8" fill="hold" grpId="0" nodeType="withEffect">
                                  <p:stCondLst>
                                    <p:cond delay="80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7" grpId="0" animBg="1"/>
      <p:bldP spid="22" grpId="0"/>
      <p:bldP spid="23" grpId="0"/>
      <p:bldP spid="24" grpId="0"/>
      <p:bldP spid="25" grpId="0"/>
      <p:bldP spid="26" grpId="0"/>
      <p:bldP spid="27"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709404" y="950663"/>
            <a:ext cx="7725192" cy="461665"/>
          </a:xfrm>
          <a:prstGeom prst="rect">
            <a:avLst/>
          </a:prstGeom>
          <a:noFill/>
        </p:spPr>
        <p:txBody>
          <a:bodyPr wrap="non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建立在团队的基础之上，发挥团队精神、互补互助以达到团队最大工作效率的能力。对于团队的成员来说，不仅</a:t>
            </a:r>
            <a:endPar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要有个人能力，更需要有在不同的位置上各尽所能、与其他成员协调合作的能力。</a:t>
            </a:r>
            <a:endParaRPr lang="en-US" altLang="zh-CN"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endParaRPr>
          </a:p>
        </p:txBody>
      </p:sp>
      <p:grpSp>
        <p:nvGrpSpPr>
          <p:cNvPr id="3" name="组合 2"/>
          <p:cNvGrpSpPr/>
          <p:nvPr/>
        </p:nvGrpSpPr>
        <p:grpSpPr>
          <a:xfrm>
            <a:off x="381043" y="3344765"/>
            <a:ext cx="1721136" cy="548848"/>
            <a:chOff x="695368" y="3811490"/>
            <a:chExt cx="1721136" cy="548848"/>
          </a:xfrm>
        </p:grpSpPr>
        <p:grpSp>
          <p:nvGrpSpPr>
            <p:cNvPr id="52" name="组合 51"/>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53" name="圆角矩形 5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圆角矩形 5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2" name="椭圆 61"/>
            <p:cNvSpPr/>
            <p:nvPr/>
          </p:nvSpPr>
          <p:spPr>
            <a:xfrm>
              <a:off x="825405" y="3951961"/>
              <a:ext cx="279463" cy="279463"/>
            </a:xfrm>
            <a:prstGeom prst="ellipse">
              <a:avLst/>
            </a:prstGeom>
            <a:solidFill>
              <a:srgbClr val="0067B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1859602" y="2818794"/>
            <a:ext cx="1721136" cy="548848"/>
            <a:chOff x="2173927" y="3285519"/>
            <a:chExt cx="1721136" cy="548848"/>
          </a:xfrm>
        </p:grpSpPr>
        <p:grpSp>
          <p:nvGrpSpPr>
            <p:cNvPr id="49" name="组合 4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0" name="圆角矩形 4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圆角矩形 5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椭圆 62"/>
            <p:cNvSpPr/>
            <p:nvPr/>
          </p:nvSpPr>
          <p:spPr>
            <a:xfrm>
              <a:off x="2307128" y="3420211"/>
              <a:ext cx="279463" cy="279463"/>
            </a:xfrm>
            <a:prstGeom prst="ellipse">
              <a:avLst/>
            </a:prstGeom>
            <a:solidFill>
              <a:srgbClr val="0067B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3370902" y="2292822"/>
            <a:ext cx="1721136" cy="548848"/>
            <a:chOff x="3685227" y="2759547"/>
            <a:chExt cx="1721136" cy="548848"/>
          </a:xfrm>
        </p:grpSpPr>
        <p:grpSp>
          <p:nvGrpSpPr>
            <p:cNvPr id="46" name="组合 45"/>
            <p:cNvGrpSpPr/>
            <p:nvPr/>
          </p:nvGrpSpPr>
          <p:grpSpPr>
            <a:xfrm>
              <a:off x="3685227" y="2759547"/>
              <a:ext cx="1721136" cy="548848"/>
              <a:chOff x="4304043" y="1286668"/>
              <a:chExt cx="3837944" cy="2757793"/>
            </a:xfrm>
            <a:effectLst>
              <a:outerShdw blurRad="381000" dist="254000" dir="8100000" algn="tr"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圆角矩形 4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4" name="椭圆 63"/>
            <p:cNvSpPr/>
            <p:nvPr/>
          </p:nvSpPr>
          <p:spPr>
            <a:xfrm>
              <a:off x="3829063" y="2894239"/>
              <a:ext cx="279463" cy="279463"/>
            </a:xfrm>
            <a:prstGeom prst="ellipse">
              <a:avLst/>
            </a:prstGeom>
            <a:solidFill>
              <a:srgbClr val="0067B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4890301" y="1766850"/>
            <a:ext cx="1721136" cy="548848"/>
            <a:chOff x="5204626" y="2233575"/>
            <a:chExt cx="1721136" cy="548848"/>
          </a:xfrm>
        </p:grpSpPr>
        <p:grpSp>
          <p:nvGrpSpPr>
            <p:cNvPr id="43" name="组合 42"/>
            <p:cNvGrpSpPr/>
            <p:nvPr/>
          </p:nvGrpSpPr>
          <p:grpSpPr>
            <a:xfrm>
              <a:off x="5204626" y="2233575"/>
              <a:ext cx="1721136" cy="548848"/>
              <a:chOff x="4304043" y="1286668"/>
              <a:chExt cx="3837944" cy="2757793"/>
            </a:xfrm>
            <a:effectLst>
              <a:outerShdw blurRad="381000" dist="254000" dir="8100000" algn="tr"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圆角矩形 4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椭圆 64"/>
            <p:cNvSpPr/>
            <p:nvPr/>
          </p:nvSpPr>
          <p:spPr>
            <a:xfrm>
              <a:off x="5384889" y="2368267"/>
              <a:ext cx="279463" cy="279463"/>
            </a:xfrm>
            <a:prstGeom prst="ellipse">
              <a:avLst/>
            </a:prstGeom>
            <a:solidFill>
              <a:srgbClr val="0067B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TextBox 37"/>
          <p:cNvSpPr txBox="1"/>
          <p:nvPr/>
        </p:nvSpPr>
        <p:spPr>
          <a:xfrm>
            <a:off x="790543" y="3476945"/>
            <a:ext cx="800219" cy="338554"/>
          </a:xfrm>
          <a:prstGeom prst="rect">
            <a:avLst/>
          </a:prstGeom>
          <a:noFill/>
          <a:effectLst/>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问题四</a:t>
            </a:r>
          </a:p>
        </p:txBody>
      </p:sp>
      <p:sp>
        <p:nvSpPr>
          <p:cNvPr id="39" name="TextBox 38"/>
          <p:cNvSpPr txBox="1"/>
          <p:nvPr/>
        </p:nvSpPr>
        <p:spPr>
          <a:xfrm>
            <a:off x="2316249" y="2923940"/>
            <a:ext cx="800219" cy="338554"/>
          </a:xfrm>
          <a:prstGeom prst="rect">
            <a:avLst/>
          </a:prstGeom>
          <a:noFill/>
          <a:effectLst/>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问题三</a:t>
            </a:r>
          </a:p>
        </p:txBody>
      </p:sp>
      <p:sp>
        <p:nvSpPr>
          <p:cNvPr id="40" name="TextBox 39"/>
          <p:cNvSpPr txBox="1"/>
          <p:nvPr/>
        </p:nvSpPr>
        <p:spPr>
          <a:xfrm>
            <a:off x="3794201" y="2423369"/>
            <a:ext cx="800219" cy="338554"/>
          </a:xfrm>
          <a:prstGeom prst="rect">
            <a:avLst/>
          </a:prstGeom>
          <a:noFill/>
          <a:effectLst/>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问题二</a:t>
            </a:r>
          </a:p>
        </p:txBody>
      </p:sp>
      <p:sp>
        <p:nvSpPr>
          <p:cNvPr id="41" name="TextBox 40"/>
          <p:cNvSpPr txBox="1"/>
          <p:nvPr/>
        </p:nvSpPr>
        <p:spPr>
          <a:xfrm>
            <a:off x="5362749" y="1888907"/>
            <a:ext cx="800219" cy="338554"/>
          </a:xfrm>
          <a:prstGeom prst="rect">
            <a:avLst/>
          </a:prstGeom>
          <a:noFill/>
          <a:effectLst/>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问题一</a:t>
            </a:r>
          </a:p>
        </p:txBody>
      </p:sp>
      <p:grpSp>
        <p:nvGrpSpPr>
          <p:cNvPr id="72" name="组合 71"/>
          <p:cNvGrpSpPr/>
          <p:nvPr/>
        </p:nvGrpSpPr>
        <p:grpSpPr>
          <a:xfrm>
            <a:off x="669337" y="1645497"/>
            <a:ext cx="435531" cy="435531"/>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0" name="椭圆 79"/>
          <p:cNvSpPr/>
          <p:nvPr/>
        </p:nvSpPr>
        <p:spPr>
          <a:xfrm>
            <a:off x="7794388" y="4243976"/>
            <a:ext cx="500908" cy="500908"/>
          </a:xfrm>
          <a:prstGeom prst="ellipse">
            <a:avLst/>
          </a:prstGeom>
          <a:solidFill>
            <a:schemeClr val="tx1">
              <a:lumMod val="75000"/>
              <a:lumOff val="25000"/>
            </a:schemeClr>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80"/>
          <p:cNvSpPr/>
          <p:nvPr/>
        </p:nvSpPr>
        <p:spPr>
          <a:xfrm>
            <a:off x="8423305" y="3522698"/>
            <a:ext cx="274777" cy="274777"/>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2" name="组合 81"/>
          <p:cNvGrpSpPr/>
          <p:nvPr/>
        </p:nvGrpSpPr>
        <p:grpSpPr>
          <a:xfrm>
            <a:off x="1397585" y="2038036"/>
            <a:ext cx="387220" cy="387220"/>
            <a:chOff x="304800" y="673100"/>
            <a:chExt cx="4000500" cy="4000500"/>
          </a:xfrm>
          <a:effectLst>
            <a:outerShdw blurRad="317500" dist="1905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椭圆 10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2" name="组合 101"/>
          <p:cNvGrpSpPr/>
          <p:nvPr/>
        </p:nvGrpSpPr>
        <p:grpSpPr>
          <a:xfrm>
            <a:off x="7183751" y="4563355"/>
            <a:ext cx="219777" cy="219777"/>
            <a:chOff x="304800" y="673100"/>
            <a:chExt cx="4000500" cy="4000500"/>
          </a:xfrm>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椭圆 10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6" name="组合 105"/>
          <p:cNvGrpSpPr/>
          <p:nvPr/>
        </p:nvGrpSpPr>
        <p:grpSpPr>
          <a:xfrm>
            <a:off x="7316009" y="3897255"/>
            <a:ext cx="287919" cy="287919"/>
            <a:chOff x="304800" y="673100"/>
            <a:chExt cx="4000500" cy="4000500"/>
          </a:xfrm>
          <a:effectLst>
            <a:outerShdw blurRad="381000" dist="152400" dir="8100000" algn="tr" rotWithShape="0">
              <a:prstClr val="black">
                <a:alpha val="7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椭圆 10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09" name="椭圆 108"/>
          <p:cNvSpPr/>
          <p:nvPr/>
        </p:nvSpPr>
        <p:spPr>
          <a:xfrm>
            <a:off x="1572773" y="1714183"/>
            <a:ext cx="274777" cy="274777"/>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0" name="椭圆 109"/>
          <p:cNvSpPr/>
          <p:nvPr/>
        </p:nvSpPr>
        <p:spPr>
          <a:xfrm>
            <a:off x="767327" y="2356561"/>
            <a:ext cx="137389" cy="137389"/>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1" name="组合 110"/>
          <p:cNvGrpSpPr/>
          <p:nvPr/>
        </p:nvGrpSpPr>
        <p:grpSpPr>
          <a:xfrm>
            <a:off x="8411685" y="3951960"/>
            <a:ext cx="408377" cy="408377"/>
            <a:chOff x="304800" y="673100"/>
            <a:chExt cx="4000500" cy="4000500"/>
          </a:xfrm>
          <a:effectLst>
            <a:outerShdw blurRad="317500" dist="1905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14" name="椭圆 113"/>
          <p:cNvSpPr/>
          <p:nvPr/>
        </p:nvSpPr>
        <p:spPr>
          <a:xfrm>
            <a:off x="6629511" y="4508355"/>
            <a:ext cx="274777" cy="274777"/>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5" name="椭圆 114"/>
          <p:cNvSpPr/>
          <p:nvPr/>
        </p:nvSpPr>
        <p:spPr>
          <a:xfrm>
            <a:off x="1104868" y="2696479"/>
            <a:ext cx="137389" cy="137389"/>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8" name="组合 117"/>
          <p:cNvGrpSpPr/>
          <p:nvPr/>
        </p:nvGrpSpPr>
        <p:grpSpPr>
          <a:xfrm>
            <a:off x="2318171" y="2121758"/>
            <a:ext cx="219777" cy="219777"/>
            <a:chOff x="304800" y="673100"/>
            <a:chExt cx="4000500" cy="4000500"/>
          </a:xfrm>
          <a:effectLst>
            <a:outerShdw blurRad="381000" dist="152400" dir="8100000" algn="tr" rotWithShape="0">
              <a:prstClr val="black">
                <a:alpha val="7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椭圆 1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21" name="椭圆 120"/>
          <p:cNvSpPr/>
          <p:nvPr/>
        </p:nvSpPr>
        <p:spPr>
          <a:xfrm>
            <a:off x="8585278" y="4784918"/>
            <a:ext cx="137389" cy="137389"/>
          </a:xfrm>
          <a:prstGeom prst="ellipse">
            <a:avLst/>
          </a:prstGeom>
          <a:solidFill>
            <a:schemeClr val="tx1">
              <a:lumMod val="75000"/>
              <a:lumOff val="25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67"/>
          <p:cNvSpPr txBox="1"/>
          <p:nvPr/>
        </p:nvSpPr>
        <p:spPr>
          <a:xfrm>
            <a:off x="459882" y="4106421"/>
            <a:ext cx="1563458" cy="507831"/>
          </a:xfrm>
          <a:prstGeom prst="rect">
            <a:avLst/>
          </a:prstGeom>
          <a:noFill/>
        </p:spPr>
        <p:txBody>
          <a:bodyPr wrap="square" rtlCol="0">
            <a:spAutoFit/>
          </a:bodyPr>
          <a:lstStyle/>
          <a:p>
            <a:r>
              <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69" name="TextBox 68"/>
          <p:cNvSpPr txBox="1"/>
          <p:nvPr/>
        </p:nvSpPr>
        <p:spPr>
          <a:xfrm>
            <a:off x="2950111" y="3543559"/>
            <a:ext cx="1563458" cy="507831"/>
          </a:xfrm>
          <a:prstGeom prst="rect">
            <a:avLst/>
          </a:prstGeom>
          <a:noFill/>
        </p:spPr>
        <p:txBody>
          <a:bodyPr wrap="square" rtlCol="0">
            <a:spAutoFit/>
          </a:bodyPr>
          <a:lstStyle/>
          <a:p>
            <a:r>
              <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70" name="TextBox 69"/>
          <p:cNvSpPr txBox="1"/>
          <p:nvPr/>
        </p:nvSpPr>
        <p:spPr>
          <a:xfrm>
            <a:off x="4890301" y="3138391"/>
            <a:ext cx="1563458" cy="507831"/>
          </a:xfrm>
          <a:prstGeom prst="rect">
            <a:avLst/>
          </a:prstGeom>
          <a:noFill/>
        </p:spPr>
        <p:txBody>
          <a:bodyPr wrap="square" rtlCol="0">
            <a:spAutoFit/>
          </a:bodyPr>
          <a:lstStyle/>
          <a:p>
            <a:r>
              <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71" name="TextBox 70"/>
          <p:cNvSpPr txBox="1"/>
          <p:nvPr/>
        </p:nvSpPr>
        <p:spPr>
          <a:xfrm>
            <a:off x="6278848" y="2395698"/>
            <a:ext cx="1563458" cy="507831"/>
          </a:xfrm>
          <a:prstGeom prst="rect">
            <a:avLst/>
          </a:prstGeom>
          <a:noFill/>
        </p:spPr>
        <p:txBody>
          <a:bodyPr wrap="square" rtlCol="0">
            <a:spAutoFit/>
          </a:bodyPr>
          <a:lstStyle/>
          <a:p>
            <a:r>
              <a:rPr lang="zh-CN" altLang="en-US" sz="9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您的内容打在这里，或者通过复制您的文本后，在此框中选择粘贴，</a:t>
            </a:r>
          </a:p>
        </p:txBody>
      </p:sp>
      <p:sp>
        <p:nvSpPr>
          <p:cNvPr id="79" name="矩形 78"/>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90"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图片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986" y="140572"/>
            <a:ext cx="2108371" cy="364572"/>
          </a:xfrm>
          <a:prstGeom prst="homePlate">
            <a:avLst>
              <a:gd name="adj" fmla="val 34324"/>
            </a:avLst>
          </a:prstGeom>
        </p:spPr>
      </p:pic>
      <p:sp>
        <p:nvSpPr>
          <p:cNvPr id="75" name="TextBox 74"/>
          <p:cNvSpPr txBox="1"/>
          <p:nvPr/>
        </p:nvSpPr>
        <p:spPr>
          <a:xfrm>
            <a:off x="1104868" y="158706"/>
            <a:ext cx="1659429"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存在的问题</a:t>
            </a:r>
          </a:p>
        </p:txBody>
      </p:sp>
      <p:pic>
        <p:nvPicPr>
          <p:cNvPr id="76" name="图片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3857" y="144448"/>
            <a:ext cx="254645" cy="364572"/>
          </a:xfrm>
          <a:prstGeom prst="chevron">
            <a:avLst/>
          </a:prstGeom>
        </p:spPr>
      </p:pic>
      <p:sp>
        <p:nvSpPr>
          <p:cNvPr id="7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144479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p:tgtEl>
                                              <p:spTgt spid="75"/>
                                            </p:tgtEl>
                                            <p:attrNameLst>
                                              <p:attrName>ppt_x</p:attrName>
                                            </p:attrNameLst>
                                          </p:cBhvr>
                                          <p:tavLst>
                                            <p:tav tm="0">
                                              <p:val>
                                                <p:strVal val="#ppt_x-#ppt_w*1.125000"/>
                                              </p:val>
                                            </p:tav>
                                            <p:tav tm="100000">
                                              <p:val>
                                                <p:strVal val="#ppt_x"/>
                                              </p:val>
                                            </p:tav>
                                          </p:tavLst>
                                        </p:anim>
                                        <p:animEffect transition="in" filter="wipe(right)">
                                          <p:cBhvr>
                                            <p:cTn id="8" dur="500"/>
                                            <p:tgtEl>
                                              <p:spTgt spid="7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strips(downLeft)">
                                          <p:cBhvr>
                                            <p:cTn id="12" dur="500"/>
                                            <p:tgtEl>
                                              <p:spTgt spid="90"/>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strips(upRight)">
                                          <p:cBhvr>
                                            <p:cTn id="16" dur="500"/>
                                            <p:tgtEl>
                                              <p:spTgt spid="37"/>
                                            </p:tgtEl>
                                          </p:cBhvr>
                                        </p:animEffect>
                                      </p:childTnLst>
                                    </p:cTn>
                                  </p:par>
                                </p:childTnLst>
                              </p:cTn>
                            </p:par>
                            <p:par>
                              <p:cTn id="17" fill="hold">
                                <p:stCondLst>
                                  <p:cond delay="1500"/>
                                </p:stCondLst>
                                <p:childTnLst>
                                  <p:par>
                                    <p:cTn id="18" presetID="2" presetClass="entr" presetSubtype="8" fill="hold" nodeType="afterEffect" p14:presetBounceEnd="44000">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14:bounceEnd="44000">
                                          <p:cBhvr additive="base">
                                            <p:cTn id="20" dur="5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21" dur="500" fill="hold"/>
                                            <p:tgtEl>
                                              <p:spTgt spid="3"/>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14:presetBounceEnd="44000">
                                      <p:stCondLst>
                                        <p:cond delay="300"/>
                                      </p:stCondLst>
                                      <p:childTnLst>
                                        <p:set>
                                          <p:cBhvr>
                                            <p:cTn id="23" dur="1" fill="hold">
                                              <p:stCondLst>
                                                <p:cond delay="0"/>
                                              </p:stCondLst>
                                            </p:cTn>
                                            <p:tgtEl>
                                              <p:spTgt spid="4"/>
                                            </p:tgtEl>
                                            <p:attrNameLst>
                                              <p:attrName>style.visibility</p:attrName>
                                            </p:attrNameLst>
                                          </p:cBhvr>
                                          <p:to>
                                            <p:strVal val="visible"/>
                                          </p:to>
                                        </p:set>
                                        <p:anim calcmode="lin" valueType="num" p14:bounceEnd="44000">
                                          <p:cBhvr additive="base">
                                            <p:cTn id="24" dur="5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14:presetBounceEnd="44000">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14:bounceEnd="44000">
                                          <p:cBhvr additive="base">
                                            <p:cTn id="28"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44000">
                                      <p:stCondLst>
                                        <p:cond delay="900"/>
                                      </p:stCondLst>
                                      <p:childTnLst>
                                        <p:set>
                                          <p:cBhvr>
                                            <p:cTn id="31" dur="1" fill="hold">
                                              <p:stCondLst>
                                                <p:cond delay="0"/>
                                              </p:stCondLst>
                                            </p:cTn>
                                            <p:tgtEl>
                                              <p:spTgt spid="6"/>
                                            </p:tgtEl>
                                            <p:attrNameLst>
                                              <p:attrName>style.visibility</p:attrName>
                                            </p:attrNameLst>
                                          </p:cBhvr>
                                          <p:to>
                                            <p:strVal val="visible"/>
                                          </p:to>
                                        </p:set>
                                        <p:anim calcmode="lin" valueType="num" p14:bounceEnd="44000">
                                          <p:cBhvr additive="base">
                                            <p:cTn id="32" dur="500" fill="hold"/>
                                            <p:tgtEl>
                                              <p:spTgt spid="6"/>
                                            </p:tgtEl>
                                            <p:attrNameLst>
                                              <p:attrName>ppt_x</p:attrName>
                                            </p:attrNameLst>
                                          </p:cBhvr>
                                          <p:tavLst>
                                            <p:tav tm="0">
                                              <p:val>
                                                <p:strVal val="0-#ppt_w/2"/>
                                              </p:val>
                                            </p:tav>
                                            <p:tav tm="100000">
                                              <p:val>
                                                <p:strVal val="#ppt_x"/>
                                              </p:val>
                                            </p:tav>
                                          </p:tavLst>
                                        </p:anim>
                                        <p:anim calcmode="lin" valueType="num" p14:bounceEnd="44000">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12" presetClass="entr" presetSubtype="2" fill="hold" grpId="0" nodeType="withEffect">
                                      <p:stCondLst>
                                        <p:cond delay="3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p:tgtEl>
                                              <p:spTgt spid="38"/>
                                            </p:tgtEl>
                                            <p:attrNameLst>
                                              <p:attrName>ppt_x</p:attrName>
                                            </p:attrNameLst>
                                          </p:cBhvr>
                                          <p:tavLst>
                                            <p:tav tm="0">
                                              <p:val>
                                                <p:strVal val="#ppt_x+#ppt_w*1.125000"/>
                                              </p:val>
                                            </p:tav>
                                            <p:tav tm="100000">
                                              <p:val>
                                                <p:strVal val="#ppt_x"/>
                                              </p:val>
                                            </p:tav>
                                          </p:tavLst>
                                        </p:anim>
                                        <p:animEffect transition="in" filter="wipe(left)">
                                          <p:cBhvr>
                                            <p:cTn id="37" dur="500"/>
                                            <p:tgtEl>
                                              <p:spTgt spid="38"/>
                                            </p:tgtEl>
                                          </p:cBhvr>
                                        </p:animEffect>
                                      </p:childTnLst>
                                    </p:cTn>
                                  </p:par>
                                  <p:par>
                                    <p:cTn id="38" presetID="12" presetClass="entr" presetSubtype="2" fill="hold" grpId="0" nodeType="withEffect">
                                      <p:stCondLst>
                                        <p:cond delay="60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p:tgtEl>
                                              <p:spTgt spid="39"/>
                                            </p:tgtEl>
                                            <p:attrNameLst>
                                              <p:attrName>ppt_x</p:attrName>
                                            </p:attrNameLst>
                                          </p:cBhvr>
                                          <p:tavLst>
                                            <p:tav tm="0">
                                              <p:val>
                                                <p:strVal val="#ppt_x+#ppt_w*1.125000"/>
                                              </p:val>
                                            </p:tav>
                                            <p:tav tm="100000">
                                              <p:val>
                                                <p:strVal val="#ppt_x"/>
                                              </p:val>
                                            </p:tav>
                                          </p:tavLst>
                                        </p:anim>
                                        <p:animEffect transition="in" filter="wipe(left)">
                                          <p:cBhvr>
                                            <p:cTn id="41" dur="500"/>
                                            <p:tgtEl>
                                              <p:spTgt spid="39"/>
                                            </p:tgtEl>
                                          </p:cBhvr>
                                        </p:animEffect>
                                      </p:childTnLst>
                                    </p:cTn>
                                  </p:par>
                                  <p:par>
                                    <p:cTn id="42" presetID="12" presetClass="entr" presetSubtype="2" fill="hold" grpId="0" nodeType="withEffect">
                                      <p:stCondLst>
                                        <p:cond delay="90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p:tgtEl>
                                              <p:spTgt spid="40"/>
                                            </p:tgtEl>
                                            <p:attrNameLst>
                                              <p:attrName>ppt_x</p:attrName>
                                            </p:attrNameLst>
                                          </p:cBhvr>
                                          <p:tavLst>
                                            <p:tav tm="0">
                                              <p:val>
                                                <p:strVal val="#ppt_x+#ppt_w*1.125000"/>
                                              </p:val>
                                            </p:tav>
                                            <p:tav tm="100000">
                                              <p:val>
                                                <p:strVal val="#ppt_x"/>
                                              </p:val>
                                            </p:tav>
                                          </p:tavLst>
                                        </p:anim>
                                        <p:animEffect transition="in" filter="wipe(left)">
                                          <p:cBhvr>
                                            <p:cTn id="45" dur="500"/>
                                            <p:tgtEl>
                                              <p:spTgt spid="40"/>
                                            </p:tgtEl>
                                          </p:cBhvr>
                                        </p:animEffect>
                                      </p:childTnLst>
                                    </p:cTn>
                                  </p:par>
                                  <p:par>
                                    <p:cTn id="46" presetID="12" presetClass="entr" presetSubtype="2" fill="hold" grpId="0" nodeType="withEffect">
                                      <p:stCondLst>
                                        <p:cond delay="120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p:tgtEl>
                                              <p:spTgt spid="41"/>
                                            </p:tgtEl>
                                            <p:attrNameLst>
                                              <p:attrName>ppt_x</p:attrName>
                                            </p:attrNameLst>
                                          </p:cBhvr>
                                          <p:tavLst>
                                            <p:tav tm="0">
                                              <p:val>
                                                <p:strVal val="#ppt_x+#ppt_w*1.125000"/>
                                              </p:val>
                                            </p:tav>
                                            <p:tav tm="100000">
                                              <p:val>
                                                <p:strVal val="#ppt_x"/>
                                              </p:val>
                                            </p:tav>
                                          </p:tavLst>
                                        </p:anim>
                                        <p:animEffect transition="in" filter="wipe(left)">
                                          <p:cBhvr>
                                            <p:cTn id="49" dur="500"/>
                                            <p:tgtEl>
                                              <p:spTgt spid="41"/>
                                            </p:tgtEl>
                                          </p:cBhvr>
                                        </p:animEffect>
                                      </p:childTnLst>
                                    </p:cTn>
                                  </p:par>
                                </p:childTnLst>
                              </p:cTn>
                            </p:par>
                            <p:par>
                              <p:cTn id="50" fill="hold">
                                <p:stCondLst>
                                  <p:cond delay="3200"/>
                                </p:stCondLst>
                                <p:childTnLst>
                                  <p:par>
                                    <p:cTn id="51" presetID="53" presetClass="entr" presetSubtype="16"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p:cTn id="53" dur="500" fill="hold"/>
                                            <p:tgtEl>
                                              <p:spTgt spid="72"/>
                                            </p:tgtEl>
                                            <p:attrNameLst>
                                              <p:attrName>ppt_w</p:attrName>
                                            </p:attrNameLst>
                                          </p:cBhvr>
                                          <p:tavLst>
                                            <p:tav tm="0">
                                              <p:val>
                                                <p:fltVal val="0"/>
                                              </p:val>
                                            </p:tav>
                                            <p:tav tm="100000">
                                              <p:val>
                                                <p:strVal val="#ppt_w"/>
                                              </p:val>
                                            </p:tav>
                                          </p:tavLst>
                                        </p:anim>
                                        <p:anim calcmode="lin" valueType="num">
                                          <p:cBhvr>
                                            <p:cTn id="54" dur="500" fill="hold"/>
                                            <p:tgtEl>
                                              <p:spTgt spid="72"/>
                                            </p:tgtEl>
                                            <p:attrNameLst>
                                              <p:attrName>ppt_h</p:attrName>
                                            </p:attrNameLst>
                                          </p:cBhvr>
                                          <p:tavLst>
                                            <p:tav tm="0">
                                              <p:val>
                                                <p:fltVal val="0"/>
                                              </p:val>
                                            </p:tav>
                                            <p:tav tm="100000">
                                              <p:val>
                                                <p:strVal val="#ppt_h"/>
                                              </p:val>
                                            </p:tav>
                                          </p:tavLst>
                                        </p:anim>
                                        <p:animEffect transition="in" filter="fade">
                                          <p:cBhvr>
                                            <p:cTn id="55" dur="500"/>
                                            <p:tgtEl>
                                              <p:spTgt spid="7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animEffect transition="in" filter="fade">
                                          <p:cBhvr>
                                            <p:cTn id="65" dur="500"/>
                                            <p:tgtEl>
                                              <p:spTgt spid="81"/>
                                            </p:tgtEl>
                                          </p:cBhvr>
                                        </p:animEffect>
                                      </p:childTnLst>
                                    </p:cTn>
                                  </p:par>
                                  <p:par>
                                    <p:cTn id="66" presetID="53" presetClass="entr" presetSubtype="16" fill="hold"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p:cTn id="68" dur="500" fill="hold"/>
                                            <p:tgtEl>
                                              <p:spTgt spid="82"/>
                                            </p:tgtEl>
                                            <p:attrNameLst>
                                              <p:attrName>ppt_w</p:attrName>
                                            </p:attrNameLst>
                                          </p:cBhvr>
                                          <p:tavLst>
                                            <p:tav tm="0">
                                              <p:val>
                                                <p:fltVal val="0"/>
                                              </p:val>
                                            </p:tav>
                                            <p:tav tm="100000">
                                              <p:val>
                                                <p:strVal val="#ppt_w"/>
                                              </p:val>
                                            </p:tav>
                                          </p:tavLst>
                                        </p:anim>
                                        <p:anim calcmode="lin" valueType="num">
                                          <p:cBhvr>
                                            <p:cTn id="69" dur="500" fill="hold"/>
                                            <p:tgtEl>
                                              <p:spTgt spid="82"/>
                                            </p:tgtEl>
                                            <p:attrNameLst>
                                              <p:attrName>ppt_h</p:attrName>
                                            </p:attrNameLst>
                                          </p:cBhvr>
                                          <p:tavLst>
                                            <p:tav tm="0">
                                              <p:val>
                                                <p:fltVal val="0"/>
                                              </p:val>
                                            </p:tav>
                                            <p:tav tm="100000">
                                              <p:val>
                                                <p:strVal val="#ppt_h"/>
                                              </p:val>
                                            </p:tav>
                                          </p:tavLst>
                                        </p:anim>
                                        <p:animEffect transition="in" filter="fade">
                                          <p:cBhvr>
                                            <p:cTn id="70" dur="500"/>
                                            <p:tgtEl>
                                              <p:spTgt spid="82"/>
                                            </p:tgtEl>
                                          </p:cBhvr>
                                        </p:animEffect>
                                      </p:childTnLst>
                                    </p:cTn>
                                  </p:par>
                                  <p:par>
                                    <p:cTn id="71" presetID="53" presetClass="entr" presetSubtype="16" fill="hold" nodeType="withEffect">
                                      <p:stCondLst>
                                        <p:cond delay="400"/>
                                      </p:stCondLst>
                                      <p:childTnLst>
                                        <p:set>
                                          <p:cBhvr>
                                            <p:cTn id="72" dur="1" fill="hold">
                                              <p:stCondLst>
                                                <p:cond delay="0"/>
                                              </p:stCondLst>
                                            </p:cTn>
                                            <p:tgtEl>
                                              <p:spTgt spid="102"/>
                                            </p:tgtEl>
                                            <p:attrNameLst>
                                              <p:attrName>style.visibility</p:attrName>
                                            </p:attrNameLst>
                                          </p:cBhvr>
                                          <p:to>
                                            <p:strVal val="visible"/>
                                          </p:to>
                                        </p:set>
                                        <p:anim calcmode="lin" valueType="num">
                                          <p:cBhvr>
                                            <p:cTn id="73" dur="500" fill="hold"/>
                                            <p:tgtEl>
                                              <p:spTgt spid="102"/>
                                            </p:tgtEl>
                                            <p:attrNameLst>
                                              <p:attrName>ppt_w</p:attrName>
                                            </p:attrNameLst>
                                          </p:cBhvr>
                                          <p:tavLst>
                                            <p:tav tm="0">
                                              <p:val>
                                                <p:fltVal val="0"/>
                                              </p:val>
                                            </p:tav>
                                            <p:tav tm="100000">
                                              <p:val>
                                                <p:strVal val="#ppt_w"/>
                                              </p:val>
                                            </p:tav>
                                          </p:tavLst>
                                        </p:anim>
                                        <p:anim calcmode="lin" valueType="num">
                                          <p:cBhvr>
                                            <p:cTn id="74" dur="500" fill="hold"/>
                                            <p:tgtEl>
                                              <p:spTgt spid="102"/>
                                            </p:tgtEl>
                                            <p:attrNameLst>
                                              <p:attrName>ppt_h</p:attrName>
                                            </p:attrNameLst>
                                          </p:cBhvr>
                                          <p:tavLst>
                                            <p:tav tm="0">
                                              <p:val>
                                                <p:fltVal val="0"/>
                                              </p:val>
                                            </p:tav>
                                            <p:tav tm="100000">
                                              <p:val>
                                                <p:strVal val="#ppt_h"/>
                                              </p:val>
                                            </p:tav>
                                          </p:tavLst>
                                        </p:anim>
                                        <p:animEffect transition="in" filter="fade">
                                          <p:cBhvr>
                                            <p:cTn id="75" dur="500"/>
                                            <p:tgtEl>
                                              <p:spTgt spid="102"/>
                                            </p:tgtEl>
                                          </p:cBhvr>
                                        </p:animEffect>
                                      </p:childTnLst>
                                    </p:cTn>
                                  </p:par>
                                  <p:par>
                                    <p:cTn id="76" presetID="53" presetClass="entr" presetSubtype="16" fill="hold" nodeType="withEffect">
                                      <p:stCondLst>
                                        <p:cond delay="200"/>
                                      </p:stCondLst>
                                      <p:childTnLst>
                                        <p:set>
                                          <p:cBhvr>
                                            <p:cTn id="77" dur="1" fill="hold">
                                              <p:stCondLst>
                                                <p:cond delay="0"/>
                                              </p:stCondLst>
                                            </p:cTn>
                                            <p:tgtEl>
                                              <p:spTgt spid="106"/>
                                            </p:tgtEl>
                                            <p:attrNameLst>
                                              <p:attrName>style.visibility</p:attrName>
                                            </p:attrNameLst>
                                          </p:cBhvr>
                                          <p:to>
                                            <p:strVal val="visible"/>
                                          </p:to>
                                        </p:set>
                                        <p:anim calcmode="lin" valueType="num">
                                          <p:cBhvr>
                                            <p:cTn id="78" dur="500" fill="hold"/>
                                            <p:tgtEl>
                                              <p:spTgt spid="106"/>
                                            </p:tgtEl>
                                            <p:attrNameLst>
                                              <p:attrName>ppt_w</p:attrName>
                                            </p:attrNameLst>
                                          </p:cBhvr>
                                          <p:tavLst>
                                            <p:tav tm="0">
                                              <p:val>
                                                <p:fltVal val="0"/>
                                              </p:val>
                                            </p:tav>
                                            <p:tav tm="100000">
                                              <p:val>
                                                <p:strVal val="#ppt_w"/>
                                              </p:val>
                                            </p:tav>
                                          </p:tavLst>
                                        </p:anim>
                                        <p:anim calcmode="lin" valueType="num">
                                          <p:cBhvr>
                                            <p:cTn id="79" dur="500" fill="hold"/>
                                            <p:tgtEl>
                                              <p:spTgt spid="106"/>
                                            </p:tgtEl>
                                            <p:attrNameLst>
                                              <p:attrName>ppt_h</p:attrName>
                                            </p:attrNameLst>
                                          </p:cBhvr>
                                          <p:tavLst>
                                            <p:tav tm="0">
                                              <p:val>
                                                <p:fltVal val="0"/>
                                              </p:val>
                                            </p:tav>
                                            <p:tav tm="100000">
                                              <p:val>
                                                <p:strVal val="#ppt_h"/>
                                              </p:val>
                                            </p:tav>
                                          </p:tavLst>
                                        </p:anim>
                                        <p:animEffect transition="in" filter="fade">
                                          <p:cBhvr>
                                            <p:cTn id="80" dur="500"/>
                                            <p:tgtEl>
                                              <p:spTgt spid="106"/>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109"/>
                                            </p:tgtEl>
                                            <p:attrNameLst>
                                              <p:attrName>style.visibility</p:attrName>
                                            </p:attrNameLst>
                                          </p:cBhvr>
                                          <p:to>
                                            <p:strVal val="visible"/>
                                          </p:to>
                                        </p:set>
                                        <p:anim calcmode="lin" valueType="num">
                                          <p:cBhvr>
                                            <p:cTn id="83" dur="500" fill="hold"/>
                                            <p:tgtEl>
                                              <p:spTgt spid="109"/>
                                            </p:tgtEl>
                                            <p:attrNameLst>
                                              <p:attrName>ppt_w</p:attrName>
                                            </p:attrNameLst>
                                          </p:cBhvr>
                                          <p:tavLst>
                                            <p:tav tm="0">
                                              <p:val>
                                                <p:fltVal val="0"/>
                                              </p:val>
                                            </p:tav>
                                            <p:tav tm="100000">
                                              <p:val>
                                                <p:strVal val="#ppt_w"/>
                                              </p:val>
                                            </p:tav>
                                          </p:tavLst>
                                        </p:anim>
                                        <p:anim calcmode="lin" valueType="num">
                                          <p:cBhvr>
                                            <p:cTn id="84" dur="500" fill="hold"/>
                                            <p:tgtEl>
                                              <p:spTgt spid="109"/>
                                            </p:tgtEl>
                                            <p:attrNameLst>
                                              <p:attrName>ppt_h</p:attrName>
                                            </p:attrNameLst>
                                          </p:cBhvr>
                                          <p:tavLst>
                                            <p:tav tm="0">
                                              <p:val>
                                                <p:fltVal val="0"/>
                                              </p:val>
                                            </p:tav>
                                            <p:tav tm="100000">
                                              <p:val>
                                                <p:strVal val="#ppt_h"/>
                                              </p:val>
                                            </p:tav>
                                          </p:tavLst>
                                        </p:anim>
                                        <p:animEffect transition="in" filter="fade">
                                          <p:cBhvr>
                                            <p:cTn id="85" dur="500"/>
                                            <p:tgtEl>
                                              <p:spTgt spid="109"/>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10"/>
                                            </p:tgtEl>
                                            <p:attrNameLst>
                                              <p:attrName>style.visibility</p:attrName>
                                            </p:attrNameLst>
                                          </p:cBhvr>
                                          <p:to>
                                            <p:strVal val="visible"/>
                                          </p:to>
                                        </p:set>
                                        <p:anim calcmode="lin" valueType="num">
                                          <p:cBhvr>
                                            <p:cTn id="88" dur="500" fill="hold"/>
                                            <p:tgtEl>
                                              <p:spTgt spid="110"/>
                                            </p:tgtEl>
                                            <p:attrNameLst>
                                              <p:attrName>ppt_w</p:attrName>
                                            </p:attrNameLst>
                                          </p:cBhvr>
                                          <p:tavLst>
                                            <p:tav tm="0">
                                              <p:val>
                                                <p:fltVal val="0"/>
                                              </p:val>
                                            </p:tav>
                                            <p:tav tm="100000">
                                              <p:val>
                                                <p:strVal val="#ppt_w"/>
                                              </p:val>
                                            </p:tav>
                                          </p:tavLst>
                                        </p:anim>
                                        <p:anim calcmode="lin" valueType="num">
                                          <p:cBhvr>
                                            <p:cTn id="89" dur="500" fill="hold"/>
                                            <p:tgtEl>
                                              <p:spTgt spid="110"/>
                                            </p:tgtEl>
                                            <p:attrNameLst>
                                              <p:attrName>ppt_h</p:attrName>
                                            </p:attrNameLst>
                                          </p:cBhvr>
                                          <p:tavLst>
                                            <p:tav tm="0">
                                              <p:val>
                                                <p:fltVal val="0"/>
                                              </p:val>
                                            </p:tav>
                                            <p:tav tm="100000">
                                              <p:val>
                                                <p:strVal val="#ppt_h"/>
                                              </p:val>
                                            </p:tav>
                                          </p:tavLst>
                                        </p:anim>
                                        <p:animEffect transition="in" filter="fade">
                                          <p:cBhvr>
                                            <p:cTn id="90" dur="500"/>
                                            <p:tgtEl>
                                              <p:spTgt spid="110"/>
                                            </p:tgtEl>
                                          </p:cBhvr>
                                        </p:animEffect>
                                      </p:childTnLst>
                                    </p:cTn>
                                  </p:par>
                                  <p:par>
                                    <p:cTn id="91" presetID="53" presetClass="entr" presetSubtype="16" fill="hold" nodeType="withEffect">
                                      <p:stCondLst>
                                        <p:cond delay="400"/>
                                      </p:stCondLst>
                                      <p:childTnLst>
                                        <p:set>
                                          <p:cBhvr>
                                            <p:cTn id="92" dur="1" fill="hold">
                                              <p:stCondLst>
                                                <p:cond delay="0"/>
                                              </p:stCondLst>
                                            </p:cTn>
                                            <p:tgtEl>
                                              <p:spTgt spid="111"/>
                                            </p:tgtEl>
                                            <p:attrNameLst>
                                              <p:attrName>style.visibility</p:attrName>
                                            </p:attrNameLst>
                                          </p:cBhvr>
                                          <p:to>
                                            <p:strVal val="visible"/>
                                          </p:to>
                                        </p:set>
                                        <p:anim calcmode="lin" valueType="num">
                                          <p:cBhvr>
                                            <p:cTn id="93" dur="500" fill="hold"/>
                                            <p:tgtEl>
                                              <p:spTgt spid="111"/>
                                            </p:tgtEl>
                                            <p:attrNameLst>
                                              <p:attrName>ppt_w</p:attrName>
                                            </p:attrNameLst>
                                          </p:cBhvr>
                                          <p:tavLst>
                                            <p:tav tm="0">
                                              <p:val>
                                                <p:fltVal val="0"/>
                                              </p:val>
                                            </p:tav>
                                            <p:tav tm="100000">
                                              <p:val>
                                                <p:strVal val="#ppt_w"/>
                                              </p:val>
                                            </p:tav>
                                          </p:tavLst>
                                        </p:anim>
                                        <p:anim calcmode="lin" valueType="num">
                                          <p:cBhvr>
                                            <p:cTn id="94" dur="500" fill="hold"/>
                                            <p:tgtEl>
                                              <p:spTgt spid="111"/>
                                            </p:tgtEl>
                                            <p:attrNameLst>
                                              <p:attrName>ppt_h</p:attrName>
                                            </p:attrNameLst>
                                          </p:cBhvr>
                                          <p:tavLst>
                                            <p:tav tm="0">
                                              <p:val>
                                                <p:fltVal val="0"/>
                                              </p:val>
                                            </p:tav>
                                            <p:tav tm="100000">
                                              <p:val>
                                                <p:strVal val="#ppt_h"/>
                                              </p:val>
                                            </p:tav>
                                          </p:tavLst>
                                        </p:anim>
                                        <p:animEffect transition="in" filter="fade">
                                          <p:cBhvr>
                                            <p:cTn id="95" dur="500"/>
                                            <p:tgtEl>
                                              <p:spTgt spid="111"/>
                                            </p:tgtEl>
                                          </p:cBhvr>
                                        </p:animEffect>
                                      </p:childTnLst>
                                    </p:cTn>
                                  </p:par>
                                  <p:par>
                                    <p:cTn id="96" presetID="53" presetClass="entr" presetSubtype="16" fill="hold" grpId="0" nodeType="withEffect">
                                      <p:stCondLst>
                                        <p:cond delay="40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nodeType="withEffect">
                                      <p:stCondLst>
                                        <p:cond delay="400"/>
                                      </p:stCondLst>
                                      <p:childTnLst>
                                        <p:set>
                                          <p:cBhvr>
                                            <p:cTn id="107" dur="1" fill="hold">
                                              <p:stCondLst>
                                                <p:cond delay="0"/>
                                              </p:stCondLst>
                                            </p:cTn>
                                            <p:tgtEl>
                                              <p:spTgt spid="118"/>
                                            </p:tgtEl>
                                            <p:attrNameLst>
                                              <p:attrName>style.visibility</p:attrName>
                                            </p:attrNameLst>
                                          </p:cBhvr>
                                          <p:to>
                                            <p:strVal val="visible"/>
                                          </p:to>
                                        </p:set>
                                        <p:anim calcmode="lin" valueType="num">
                                          <p:cBhvr>
                                            <p:cTn id="108" dur="500" fill="hold"/>
                                            <p:tgtEl>
                                              <p:spTgt spid="118"/>
                                            </p:tgtEl>
                                            <p:attrNameLst>
                                              <p:attrName>ppt_w</p:attrName>
                                            </p:attrNameLst>
                                          </p:cBhvr>
                                          <p:tavLst>
                                            <p:tav tm="0">
                                              <p:val>
                                                <p:fltVal val="0"/>
                                              </p:val>
                                            </p:tav>
                                            <p:tav tm="100000">
                                              <p:val>
                                                <p:strVal val="#ppt_w"/>
                                              </p:val>
                                            </p:tav>
                                          </p:tavLst>
                                        </p:anim>
                                        <p:anim calcmode="lin" valueType="num">
                                          <p:cBhvr>
                                            <p:cTn id="109" dur="500" fill="hold"/>
                                            <p:tgtEl>
                                              <p:spTgt spid="118"/>
                                            </p:tgtEl>
                                            <p:attrNameLst>
                                              <p:attrName>ppt_h</p:attrName>
                                            </p:attrNameLst>
                                          </p:cBhvr>
                                          <p:tavLst>
                                            <p:tav tm="0">
                                              <p:val>
                                                <p:fltVal val="0"/>
                                              </p:val>
                                            </p:tav>
                                            <p:tav tm="100000">
                                              <p:val>
                                                <p:strVal val="#ppt_h"/>
                                              </p:val>
                                            </p:tav>
                                          </p:tavLst>
                                        </p:anim>
                                        <p:animEffect transition="in" filter="fade">
                                          <p:cBhvr>
                                            <p:cTn id="110" dur="500"/>
                                            <p:tgtEl>
                                              <p:spTgt spid="118"/>
                                            </p:tgtEl>
                                          </p:cBhvr>
                                        </p:animEffect>
                                      </p:childTnLst>
                                    </p:cTn>
                                  </p:par>
                                  <p:par>
                                    <p:cTn id="111" presetID="53" presetClass="entr" presetSubtype="16" fill="hold" grpId="0" nodeType="withEffect">
                                      <p:stCondLst>
                                        <p:cond delay="200"/>
                                      </p:stCondLst>
                                      <p:childTnLst>
                                        <p:set>
                                          <p:cBhvr>
                                            <p:cTn id="112" dur="1" fill="hold">
                                              <p:stCondLst>
                                                <p:cond delay="0"/>
                                              </p:stCondLst>
                                            </p:cTn>
                                            <p:tgtEl>
                                              <p:spTgt spid="121"/>
                                            </p:tgtEl>
                                            <p:attrNameLst>
                                              <p:attrName>style.visibility</p:attrName>
                                            </p:attrNameLst>
                                          </p:cBhvr>
                                          <p:to>
                                            <p:strVal val="visible"/>
                                          </p:to>
                                        </p:set>
                                        <p:anim calcmode="lin" valueType="num">
                                          <p:cBhvr>
                                            <p:cTn id="113" dur="500" fill="hold"/>
                                            <p:tgtEl>
                                              <p:spTgt spid="121"/>
                                            </p:tgtEl>
                                            <p:attrNameLst>
                                              <p:attrName>ppt_w</p:attrName>
                                            </p:attrNameLst>
                                          </p:cBhvr>
                                          <p:tavLst>
                                            <p:tav tm="0">
                                              <p:val>
                                                <p:fltVal val="0"/>
                                              </p:val>
                                            </p:tav>
                                            <p:tav tm="100000">
                                              <p:val>
                                                <p:strVal val="#ppt_w"/>
                                              </p:val>
                                            </p:tav>
                                          </p:tavLst>
                                        </p:anim>
                                        <p:anim calcmode="lin" valueType="num">
                                          <p:cBhvr>
                                            <p:cTn id="114" dur="500" fill="hold"/>
                                            <p:tgtEl>
                                              <p:spTgt spid="121"/>
                                            </p:tgtEl>
                                            <p:attrNameLst>
                                              <p:attrName>ppt_h</p:attrName>
                                            </p:attrNameLst>
                                          </p:cBhvr>
                                          <p:tavLst>
                                            <p:tav tm="0">
                                              <p:val>
                                                <p:fltVal val="0"/>
                                              </p:val>
                                            </p:tav>
                                            <p:tav tm="100000">
                                              <p:val>
                                                <p:strVal val="#ppt_h"/>
                                              </p:val>
                                            </p:tav>
                                          </p:tavLst>
                                        </p:anim>
                                        <p:animEffect transition="in" filter="fade">
                                          <p:cBhvr>
                                            <p:cTn id="115" dur="500"/>
                                            <p:tgtEl>
                                              <p:spTgt spid="121"/>
                                            </p:tgtEl>
                                          </p:cBhvr>
                                        </p:animEffect>
                                      </p:childTnLst>
                                    </p:cTn>
                                  </p:par>
                                </p:childTnLst>
                              </p:cTn>
                            </p:par>
                            <p:par>
                              <p:cTn id="116" fill="hold">
                                <p:stCondLst>
                                  <p:cond delay="4100"/>
                                </p:stCondLst>
                                <p:childTnLst>
                                  <p:par>
                                    <p:cTn id="117" presetID="12" presetClass="entr" presetSubtype="8" fill="hold" grpId="0" nodeType="afterEffect">
                                      <p:stCondLst>
                                        <p:cond delay="0"/>
                                      </p:stCondLst>
                                      <p:childTnLst>
                                        <p:set>
                                          <p:cBhvr>
                                            <p:cTn id="118" dur="1" fill="hold">
                                              <p:stCondLst>
                                                <p:cond delay="0"/>
                                              </p:stCondLst>
                                            </p:cTn>
                                            <p:tgtEl>
                                              <p:spTgt spid="68"/>
                                            </p:tgtEl>
                                            <p:attrNameLst>
                                              <p:attrName>style.visibility</p:attrName>
                                            </p:attrNameLst>
                                          </p:cBhvr>
                                          <p:to>
                                            <p:strVal val="visible"/>
                                          </p:to>
                                        </p:set>
                                        <p:anim calcmode="lin" valueType="num">
                                          <p:cBhvr additive="base">
                                            <p:cTn id="119" dur="300"/>
                                            <p:tgtEl>
                                              <p:spTgt spid="68"/>
                                            </p:tgtEl>
                                            <p:attrNameLst>
                                              <p:attrName>ppt_x</p:attrName>
                                            </p:attrNameLst>
                                          </p:cBhvr>
                                          <p:tavLst>
                                            <p:tav tm="0">
                                              <p:val>
                                                <p:strVal val="#ppt_x-#ppt_w*1.125000"/>
                                              </p:val>
                                            </p:tav>
                                            <p:tav tm="100000">
                                              <p:val>
                                                <p:strVal val="#ppt_x"/>
                                              </p:val>
                                            </p:tav>
                                          </p:tavLst>
                                        </p:anim>
                                        <p:animEffect transition="in" filter="wipe(right)">
                                          <p:cBhvr>
                                            <p:cTn id="120" dur="300"/>
                                            <p:tgtEl>
                                              <p:spTgt spid="68"/>
                                            </p:tgtEl>
                                          </p:cBhvr>
                                        </p:animEffect>
                                      </p:childTnLst>
                                    </p:cTn>
                                  </p:par>
                                  <p:par>
                                    <p:cTn id="121" presetID="12" presetClass="entr" presetSubtype="8" fill="hold" grpId="0" nodeType="withEffect">
                                      <p:stCondLst>
                                        <p:cond delay="200"/>
                                      </p:stCondLst>
                                      <p:childTnLst>
                                        <p:set>
                                          <p:cBhvr>
                                            <p:cTn id="122" dur="1" fill="hold">
                                              <p:stCondLst>
                                                <p:cond delay="0"/>
                                              </p:stCondLst>
                                            </p:cTn>
                                            <p:tgtEl>
                                              <p:spTgt spid="69"/>
                                            </p:tgtEl>
                                            <p:attrNameLst>
                                              <p:attrName>style.visibility</p:attrName>
                                            </p:attrNameLst>
                                          </p:cBhvr>
                                          <p:to>
                                            <p:strVal val="visible"/>
                                          </p:to>
                                        </p:set>
                                        <p:anim calcmode="lin" valueType="num">
                                          <p:cBhvr additive="base">
                                            <p:cTn id="123" dur="300"/>
                                            <p:tgtEl>
                                              <p:spTgt spid="69"/>
                                            </p:tgtEl>
                                            <p:attrNameLst>
                                              <p:attrName>ppt_x</p:attrName>
                                            </p:attrNameLst>
                                          </p:cBhvr>
                                          <p:tavLst>
                                            <p:tav tm="0">
                                              <p:val>
                                                <p:strVal val="#ppt_x-#ppt_w*1.125000"/>
                                              </p:val>
                                            </p:tav>
                                            <p:tav tm="100000">
                                              <p:val>
                                                <p:strVal val="#ppt_x"/>
                                              </p:val>
                                            </p:tav>
                                          </p:tavLst>
                                        </p:anim>
                                        <p:animEffect transition="in" filter="wipe(right)">
                                          <p:cBhvr>
                                            <p:cTn id="124" dur="300"/>
                                            <p:tgtEl>
                                              <p:spTgt spid="69"/>
                                            </p:tgtEl>
                                          </p:cBhvr>
                                        </p:animEffect>
                                      </p:childTnLst>
                                    </p:cTn>
                                  </p:par>
                                  <p:par>
                                    <p:cTn id="125" presetID="12" presetClass="entr" presetSubtype="8" fill="hold" grpId="0" nodeType="withEffect">
                                      <p:stCondLst>
                                        <p:cond delay="200"/>
                                      </p:stCondLst>
                                      <p:childTnLst>
                                        <p:set>
                                          <p:cBhvr>
                                            <p:cTn id="126" dur="1" fill="hold">
                                              <p:stCondLst>
                                                <p:cond delay="0"/>
                                              </p:stCondLst>
                                            </p:cTn>
                                            <p:tgtEl>
                                              <p:spTgt spid="70"/>
                                            </p:tgtEl>
                                            <p:attrNameLst>
                                              <p:attrName>style.visibility</p:attrName>
                                            </p:attrNameLst>
                                          </p:cBhvr>
                                          <p:to>
                                            <p:strVal val="visible"/>
                                          </p:to>
                                        </p:set>
                                        <p:anim calcmode="lin" valueType="num">
                                          <p:cBhvr additive="base">
                                            <p:cTn id="127" dur="300"/>
                                            <p:tgtEl>
                                              <p:spTgt spid="70"/>
                                            </p:tgtEl>
                                            <p:attrNameLst>
                                              <p:attrName>ppt_x</p:attrName>
                                            </p:attrNameLst>
                                          </p:cBhvr>
                                          <p:tavLst>
                                            <p:tav tm="0">
                                              <p:val>
                                                <p:strVal val="#ppt_x-#ppt_w*1.125000"/>
                                              </p:val>
                                            </p:tav>
                                            <p:tav tm="100000">
                                              <p:val>
                                                <p:strVal val="#ppt_x"/>
                                              </p:val>
                                            </p:tav>
                                          </p:tavLst>
                                        </p:anim>
                                        <p:animEffect transition="in" filter="wipe(right)">
                                          <p:cBhvr>
                                            <p:cTn id="128" dur="300"/>
                                            <p:tgtEl>
                                              <p:spTgt spid="70"/>
                                            </p:tgtEl>
                                          </p:cBhvr>
                                        </p:animEffect>
                                      </p:childTnLst>
                                    </p:cTn>
                                  </p:par>
                                  <p:par>
                                    <p:cTn id="129" presetID="12" presetClass="entr" presetSubtype="8" fill="hold" grpId="0" nodeType="withEffect">
                                      <p:stCondLst>
                                        <p:cond delay="200"/>
                                      </p:stCondLst>
                                      <p:childTnLst>
                                        <p:set>
                                          <p:cBhvr>
                                            <p:cTn id="130" dur="1" fill="hold">
                                              <p:stCondLst>
                                                <p:cond delay="0"/>
                                              </p:stCondLst>
                                            </p:cTn>
                                            <p:tgtEl>
                                              <p:spTgt spid="71"/>
                                            </p:tgtEl>
                                            <p:attrNameLst>
                                              <p:attrName>style.visibility</p:attrName>
                                            </p:attrNameLst>
                                          </p:cBhvr>
                                          <p:to>
                                            <p:strVal val="visible"/>
                                          </p:to>
                                        </p:set>
                                        <p:anim calcmode="lin" valueType="num">
                                          <p:cBhvr additive="base">
                                            <p:cTn id="131" dur="300"/>
                                            <p:tgtEl>
                                              <p:spTgt spid="71"/>
                                            </p:tgtEl>
                                            <p:attrNameLst>
                                              <p:attrName>ppt_x</p:attrName>
                                            </p:attrNameLst>
                                          </p:cBhvr>
                                          <p:tavLst>
                                            <p:tav tm="0">
                                              <p:val>
                                                <p:strVal val="#ppt_x-#ppt_w*1.125000"/>
                                              </p:val>
                                            </p:tav>
                                            <p:tav tm="100000">
                                              <p:val>
                                                <p:strVal val="#ppt_x"/>
                                              </p:val>
                                            </p:tav>
                                          </p:tavLst>
                                        </p:anim>
                                        <p:animEffect transition="in" filter="wipe(right)">
                                          <p:cBhvr>
                                            <p:cTn id="132" dur="3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80" grpId="0" animBg="1"/>
          <p:bldP spid="81" grpId="0" animBg="1"/>
          <p:bldP spid="109" grpId="0" animBg="1"/>
          <p:bldP spid="110" grpId="0" animBg="1"/>
          <p:bldP spid="114" grpId="0" animBg="1"/>
          <p:bldP spid="115" grpId="0" animBg="1"/>
          <p:bldP spid="121" grpId="0" animBg="1"/>
          <p:bldP spid="68" grpId="0"/>
          <p:bldP spid="69" grpId="0"/>
          <p:bldP spid="70" grpId="0"/>
          <p:bldP spid="71" grpId="0"/>
          <p:bldP spid="7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p:tgtEl>
                                              <p:spTgt spid="75"/>
                                            </p:tgtEl>
                                            <p:attrNameLst>
                                              <p:attrName>ppt_x</p:attrName>
                                            </p:attrNameLst>
                                          </p:cBhvr>
                                          <p:tavLst>
                                            <p:tav tm="0">
                                              <p:val>
                                                <p:strVal val="#ppt_x-#ppt_w*1.125000"/>
                                              </p:val>
                                            </p:tav>
                                            <p:tav tm="100000">
                                              <p:val>
                                                <p:strVal val="#ppt_x"/>
                                              </p:val>
                                            </p:tav>
                                          </p:tavLst>
                                        </p:anim>
                                        <p:animEffect transition="in" filter="wipe(right)">
                                          <p:cBhvr>
                                            <p:cTn id="8" dur="500"/>
                                            <p:tgtEl>
                                              <p:spTgt spid="7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strips(downLeft)">
                                          <p:cBhvr>
                                            <p:cTn id="12" dur="500"/>
                                            <p:tgtEl>
                                              <p:spTgt spid="90"/>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strips(upRight)">
                                          <p:cBhvr>
                                            <p:cTn id="16" dur="500"/>
                                            <p:tgtEl>
                                              <p:spTgt spid="37"/>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30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60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9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12" presetClass="entr" presetSubtype="2" fill="hold" grpId="0" nodeType="withEffect">
                                      <p:stCondLst>
                                        <p:cond delay="3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p:tgtEl>
                                              <p:spTgt spid="38"/>
                                            </p:tgtEl>
                                            <p:attrNameLst>
                                              <p:attrName>ppt_x</p:attrName>
                                            </p:attrNameLst>
                                          </p:cBhvr>
                                          <p:tavLst>
                                            <p:tav tm="0">
                                              <p:val>
                                                <p:strVal val="#ppt_x+#ppt_w*1.125000"/>
                                              </p:val>
                                            </p:tav>
                                            <p:tav tm="100000">
                                              <p:val>
                                                <p:strVal val="#ppt_x"/>
                                              </p:val>
                                            </p:tav>
                                          </p:tavLst>
                                        </p:anim>
                                        <p:animEffect transition="in" filter="wipe(left)">
                                          <p:cBhvr>
                                            <p:cTn id="37" dur="500"/>
                                            <p:tgtEl>
                                              <p:spTgt spid="38"/>
                                            </p:tgtEl>
                                          </p:cBhvr>
                                        </p:animEffect>
                                      </p:childTnLst>
                                    </p:cTn>
                                  </p:par>
                                  <p:par>
                                    <p:cTn id="38" presetID="12" presetClass="entr" presetSubtype="2" fill="hold" grpId="0" nodeType="withEffect">
                                      <p:stCondLst>
                                        <p:cond delay="60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p:tgtEl>
                                              <p:spTgt spid="39"/>
                                            </p:tgtEl>
                                            <p:attrNameLst>
                                              <p:attrName>ppt_x</p:attrName>
                                            </p:attrNameLst>
                                          </p:cBhvr>
                                          <p:tavLst>
                                            <p:tav tm="0">
                                              <p:val>
                                                <p:strVal val="#ppt_x+#ppt_w*1.125000"/>
                                              </p:val>
                                            </p:tav>
                                            <p:tav tm="100000">
                                              <p:val>
                                                <p:strVal val="#ppt_x"/>
                                              </p:val>
                                            </p:tav>
                                          </p:tavLst>
                                        </p:anim>
                                        <p:animEffect transition="in" filter="wipe(left)">
                                          <p:cBhvr>
                                            <p:cTn id="41" dur="500"/>
                                            <p:tgtEl>
                                              <p:spTgt spid="39"/>
                                            </p:tgtEl>
                                          </p:cBhvr>
                                        </p:animEffect>
                                      </p:childTnLst>
                                    </p:cTn>
                                  </p:par>
                                  <p:par>
                                    <p:cTn id="42" presetID="12" presetClass="entr" presetSubtype="2" fill="hold" grpId="0" nodeType="withEffect">
                                      <p:stCondLst>
                                        <p:cond delay="90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p:tgtEl>
                                              <p:spTgt spid="40"/>
                                            </p:tgtEl>
                                            <p:attrNameLst>
                                              <p:attrName>ppt_x</p:attrName>
                                            </p:attrNameLst>
                                          </p:cBhvr>
                                          <p:tavLst>
                                            <p:tav tm="0">
                                              <p:val>
                                                <p:strVal val="#ppt_x+#ppt_w*1.125000"/>
                                              </p:val>
                                            </p:tav>
                                            <p:tav tm="100000">
                                              <p:val>
                                                <p:strVal val="#ppt_x"/>
                                              </p:val>
                                            </p:tav>
                                          </p:tavLst>
                                        </p:anim>
                                        <p:animEffect transition="in" filter="wipe(left)">
                                          <p:cBhvr>
                                            <p:cTn id="45" dur="500"/>
                                            <p:tgtEl>
                                              <p:spTgt spid="40"/>
                                            </p:tgtEl>
                                          </p:cBhvr>
                                        </p:animEffect>
                                      </p:childTnLst>
                                    </p:cTn>
                                  </p:par>
                                  <p:par>
                                    <p:cTn id="46" presetID="12" presetClass="entr" presetSubtype="2" fill="hold" grpId="0" nodeType="withEffect">
                                      <p:stCondLst>
                                        <p:cond delay="120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p:tgtEl>
                                              <p:spTgt spid="41"/>
                                            </p:tgtEl>
                                            <p:attrNameLst>
                                              <p:attrName>ppt_x</p:attrName>
                                            </p:attrNameLst>
                                          </p:cBhvr>
                                          <p:tavLst>
                                            <p:tav tm="0">
                                              <p:val>
                                                <p:strVal val="#ppt_x+#ppt_w*1.125000"/>
                                              </p:val>
                                            </p:tav>
                                            <p:tav tm="100000">
                                              <p:val>
                                                <p:strVal val="#ppt_x"/>
                                              </p:val>
                                            </p:tav>
                                          </p:tavLst>
                                        </p:anim>
                                        <p:animEffect transition="in" filter="wipe(left)">
                                          <p:cBhvr>
                                            <p:cTn id="49" dur="500"/>
                                            <p:tgtEl>
                                              <p:spTgt spid="41"/>
                                            </p:tgtEl>
                                          </p:cBhvr>
                                        </p:animEffect>
                                      </p:childTnLst>
                                    </p:cTn>
                                  </p:par>
                                </p:childTnLst>
                              </p:cTn>
                            </p:par>
                            <p:par>
                              <p:cTn id="50" fill="hold">
                                <p:stCondLst>
                                  <p:cond delay="3200"/>
                                </p:stCondLst>
                                <p:childTnLst>
                                  <p:par>
                                    <p:cTn id="51" presetID="53" presetClass="entr" presetSubtype="16" fill="hold" nodeType="after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p:cTn id="53" dur="500" fill="hold"/>
                                            <p:tgtEl>
                                              <p:spTgt spid="72"/>
                                            </p:tgtEl>
                                            <p:attrNameLst>
                                              <p:attrName>ppt_w</p:attrName>
                                            </p:attrNameLst>
                                          </p:cBhvr>
                                          <p:tavLst>
                                            <p:tav tm="0">
                                              <p:val>
                                                <p:fltVal val="0"/>
                                              </p:val>
                                            </p:tav>
                                            <p:tav tm="100000">
                                              <p:val>
                                                <p:strVal val="#ppt_w"/>
                                              </p:val>
                                            </p:tav>
                                          </p:tavLst>
                                        </p:anim>
                                        <p:anim calcmode="lin" valueType="num">
                                          <p:cBhvr>
                                            <p:cTn id="54" dur="500" fill="hold"/>
                                            <p:tgtEl>
                                              <p:spTgt spid="72"/>
                                            </p:tgtEl>
                                            <p:attrNameLst>
                                              <p:attrName>ppt_h</p:attrName>
                                            </p:attrNameLst>
                                          </p:cBhvr>
                                          <p:tavLst>
                                            <p:tav tm="0">
                                              <p:val>
                                                <p:fltVal val="0"/>
                                              </p:val>
                                            </p:tav>
                                            <p:tav tm="100000">
                                              <p:val>
                                                <p:strVal val="#ppt_h"/>
                                              </p:val>
                                            </p:tav>
                                          </p:tavLst>
                                        </p:anim>
                                        <p:animEffect transition="in" filter="fade">
                                          <p:cBhvr>
                                            <p:cTn id="55" dur="500"/>
                                            <p:tgtEl>
                                              <p:spTgt spid="7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81"/>
                                            </p:tgtEl>
                                            <p:attrNameLst>
                                              <p:attrName>style.visibility</p:attrName>
                                            </p:attrNameLst>
                                          </p:cBhvr>
                                          <p:to>
                                            <p:strVal val="visible"/>
                                          </p:to>
                                        </p:set>
                                        <p:anim calcmode="lin" valueType="num">
                                          <p:cBhvr>
                                            <p:cTn id="63" dur="500" fill="hold"/>
                                            <p:tgtEl>
                                              <p:spTgt spid="81"/>
                                            </p:tgtEl>
                                            <p:attrNameLst>
                                              <p:attrName>ppt_w</p:attrName>
                                            </p:attrNameLst>
                                          </p:cBhvr>
                                          <p:tavLst>
                                            <p:tav tm="0">
                                              <p:val>
                                                <p:fltVal val="0"/>
                                              </p:val>
                                            </p:tav>
                                            <p:tav tm="100000">
                                              <p:val>
                                                <p:strVal val="#ppt_w"/>
                                              </p:val>
                                            </p:tav>
                                          </p:tavLst>
                                        </p:anim>
                                        <p:anim calcmode="lin" valueType="num">
                                          <p:cBhvr>
                                            <p:cTn id="64" dur="500" fill="hold"/>
                                            <p:tgtEl>
                                              <p:spTgt spid="81"/>
                                            </p:tgtEl>
                                            <p:attrNameLst>
                                              <p:attrName>ppt_h</p:attrName>
                                            </p:attrNameLst>
                                          </p:cBhvr>
                                          <p:tavLst>
                                            <p:tav tm="0">
                                              <p:val>
                                                <p:fltVal val="0"/>
                                              </p:val>
                                            </p:tav>
                                            <p:tav tm="100000">
                                              <p:val>
                                                <p:strVal val="#ppt_h"/>
                                              </p:val>
                                            </p:tav>
                                          </p:tavLst>
                                        </p:anim>
                                        <p:animEffect transition="in" filter="fade">
                                          <p:cBhvr>
                                            <p:cTn id="65" dur="500"/>
                                            <p:tgtEl>
                                              <p:spTgt spid="81"/>
                                            </p:tgtEl>
                                          </p:cBhvr>
                                        </p:animEffect>
                                      </p:childTnLst>
                                    </p:cTn>
                                  </p:par>
                                  <p:par>
                                    <p:cTn id="66" presetID="53" presetClass="entr" presetSubtype="16" fill="hold"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p:cTn id="68" dur="500" fill="hold"/>
                                            <p:tgtEl>
                                              <p:spTgt spid="82"/>
                                            </p:tgtEl>
                                            <p:attrNameLst>
                                              <p:attrName>ppt_w</p:attrName>
                                            </p:attrNameLst>
                                          </p:cBhvr>
                                          <p:tavLst>
                                            <p:tav tm="0">
                                              <p:val>
                                                <p:fltVal val="0"/>
                                              </p:val>
                                            </p:tav>
                                            <p:tav tm="100000">
                                              <p:val>
                                                <p:strVal val="#ppt_w"/>
                                              </p:val>
                                            </p:tav>
                                          </p:tavLst>
                                        </p:anim>
                                        <p:anim calcmode="lin" valueType="num">
                                          <p:cBhvr>
                                            <p:cTn id="69" dur="500" fill="hold"/>
                                            <p:tgtEl>
                                              <p:spTgt spid="82"/>
                                            </p:tgtEl>
                                            <p:attrNameLst>
                                              <p:attrName>ppt_h</p:attrName>
                                            </p:attrNameLst>
                                          </p:cBhvr>
                                          <p:tavLst>
                                            <p:tav tm="0">
                                              <p:val>
                                                <p:fltVal val="0"/>
                                              </p:val>
                                            </p:tav>
                                            <p:tav tm="100000">
                                              <p:val>
                                                <p:strVal val="#ppt_h"/>
                                              </p:val>
                                            </p:tav>
                                          </p:tavLst>
                                        </p:anim>
                                        <p:animEffect transition="in" filter="fade">
                                          <p:cBhvr>
                                            <p:cTn id="70" dur="500"/>
                                            <p:tgtEl>
                                              <p:spTgt spid="82"/>
                                            </p:tgtEl>
                                          </p:cBhvr>
                                        </p:animEffect>
                                      </p:childTnLst>
                                    </p:cTn>
                                  </p:par>
                                  <p:par>
                                    <p:cTn id="71" presetID="53" presetClass="entr" presetSubtype="16" fill="hold" nodeType="withEffect">
                                      <p:stCondLst>
                                        <p:cond delay="400"/>
                                      </p:stCondLst>
                                      <p:childTnLst>
                                        <p:set>
                                          <p:cBhvr>
                                            <p:cTn id="72" dur="1" fill="hold">
                                              <p:stCondLst>
                                                <p:cond delay="0"/>
                                              </p:stCondLst>
                                            </p:cTn>
                                            <p:tgtEl>
                                              <p:spTgt spid="102"/>
                                            </p:tgtEl>
                                            <p:attrNameLst>
                                              <p:attrName>style.visibility</p:attrName>
                                            </p:attrNameLst>
                                          </p:cBhvr>
                                          <p:to>
                                            <p:strVal val="visible"/>
                                          </p:to>
                                        </p:set>
                                        <p:anim calcmode="lin" valueType="num">
                                          <p:cBhvr>
                                            <p:cTn id="73" dur="500" fill="hold"/>
                                            <p:tgtEl>
                                              <p:spTgt spid="102"/>
                                            </p:tgtEl>
                                            <p:attrNameLst>
                                              <p:attrName>ppt_w</p:attrName>
                                            </p:attrNameLst>
                                          </p:cBhvr>
                                          <p:tavLst>
                                            <p:tav tm="0">
                                              <p:val>
                                                <p:fltVal val="0"/>
                                              </p:val>
                                            </p:tav>
                                            <p:tav tm="100000">
                                              <p:val>
                                                <p:strVal val="#ppt_w"/>
                                              </p:val>
                                            </p:tav>
                                          </p:tavLst>
                                        </p:anim>
                                        <p:anim calcmode="lin" valueType="num">
                                          <p:cBhvr>
                                            <p:cTn id="74" dur="500" fill="hold"/>
                                            <p:tgtEl>
                                              <p:spTgt spid="102"/>
                                            </p:tgtEl>
                                            <p:attrNameLst>
                                              <p:attrName>ppt_h</p:attrName>
                                            </p:attrNameLst>
                                          </p:cBhvr>
                                          <p:tavLst>
                                            <p:tav tm="0">
                                              <p:val>
                                                <p:fltVal val="0"/>
                                              </p:val>
                                            </p:tav>
                                            <p:tav tm="100000">
                                              <p:val>
                                                <p:strVal val="#ppt_h"/>
                                              </p:val>
                                            </p:tav>
                                          </p:tavLst>
                                        </p:anim>
                                        <p:animEffect transition="in" filter="fade">
                                          <p:cBhvr>
                                            <p:cTn id="75" dur="500"/>
                                            <p:tgtEl>
                                              <p:spTgt spid="102"/>
                                            </p:tgtEl>
                                          </p:cBhvr>
                                        </p:animEffect>
                                      </p:childTnLst>
                                    </p:cTn>
                                  </p:par>
                                  <p:par>
                                    <p:cTn id="76" presetID="53" presetClass="entr" presetSubtype="16" fill="hold" nodeType="withEffect">
                                      <p:stCondLst>
                                        <p:cond delay="200"/>
                                      </p:stCondLst>
                                      <p:childTnLst>
                                        <p:set>
                                          <p:cBhvr>
                                            <p:cTn id="77" dur="1" fill="hold">
                                              <p:stCondLst>
                                                <p:cond delay="0"/>
                                              </p:stCondLst>
                                            </p:cTn>
                                            <p:tgtEl>
                                              <p:spTgt spid="106"/>
                                            </p:tgtEl>
                                            <p:attrNameLst>
                                              <p:attrName>style.visibility</p:attrName>
                                            </p:attrNameLst>
                                          </p:cBhvr>
                                          <p:to>
                                            <p:strVal val="visible"/>
                                          </p:to>
                                        </p:set>
                                        <p:anim calcmode="lin" valueType="num">
                                          <p:cBhvr>
                                            <p:cTn id="78" dur="500" fill="hold"/>
                                            <p:tgtEl>
                                              <p:spTgt spid="106"/>
                                            </p:tgtEl>
                                            <p:attrNameLst>
                                              <p:attrName>ppt_w</p:attrName>
                                            </p:attrNameLst>
                                          </p:cBhvr>
                                          <p:tavLst>
                                            <p:tav tm="0">
                                              <p:val>
                                                <p:fltVal val="0"/>
                                              </p:val>
                                            </p:tav>
                                            <p:tav tm="100000">
                                              <p:val>
                                                <p:strVal val="#ppt_w"/>
                                              </p:val>
                                            </p:tav>
                                          </p:tavLst>
                                        </p:anim>
                                        <p:anim calcmode="lin" valueType="num">
                                          <p:cBhvr>
                                            <p:cTn id="79" dur="500" fill="hold"/>
                                            <p:tgtEl>
                                              <p:spTgt spid="106"/>
                                            </p:tgtEl>
                                            <p:attrNameLst>
                                              <p:attrName>ppt_h</p:attrName>
                                            </p:attrNameLst>
                                          </p:cBhvr>
                                          <p:tavLst>
                                            <p:tav tm="0">
                                              <p:val>
                                                <p:fltVal val="0"/>
                                              </p:val>
                                            </p:tav>
                                            <p:tav tm="100000">
                                              <p:val>
                                                <p:strVal val="#ppt_h"/>
                                              </p:val>
                                            </p:tav>
                                          </p:tavLst>
                                        </p:anim>
                                        <p:animEffect transition="in" filter="fade">
                                          <p:cBhvr>
                                            <p:cTn id="80" dur="500"/>
                                            <p:tgtEl>
                                              <p:spTgt spid="106"/>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109"/>
                                            </p:tgtEl>
                                            <p:attrNameLst>
                                              <p:attrName>style.visibility</p:attrName>
                                            </p:attrNameLst>
                                          </p:cBhvr>
                                          <p:to>
                                            <p:strVal val="visible"/>
                                          </p:to>
                                        </p:set>
                                        <p:anim calcmode="lin" valueType="num">
                                          <p:cBhvr>
                                            <p:cTn id="83" dur="500" fill="hold"/>
                                            <p:tgtEl>
                                              <p:spTgt spid="109"/>
                                            </p:tgtEl>
                                            <p:attrNameLst>
                                              <p:attrName>ppt_w</p:attrName>
                                            </p:attrNameLst>
                                          </p:cBhvr>
                                          <p:tavLst>
                                            <p:tav tm="0">
                                              <p:val>
                                                <p:fltVal val="0"/>
                                              </p:val>
                                            </p:tav>
                                            <p:tav tm="100000">
                                              <p:val>
                                                <p:strVal val="#ppt_w"/>
                                              </p:val>
                                            </p:tav>
                                          </p:tavLst>
                                        </p:anim>
                                        <p:anim calcmode="lin" valueType="num">
                                          <p:cBhvr>
                                            <p:cTn id="84" dur="500" fill="hold"/>
                                            <p:tgtEl>
                                              <p:spTgt spid="109"/>
                                            </p:tgtEl>
                                            <p:attrNameLst>
                                              <p:attrName>ppt_h</p:attrName>
                                            </p:attrNameLst>
                                          </p:cBhvr>
                                          <p:tavLst>
                                            <p:tav tm="0">
                                              <p:val>
                                                <p:fltVal val="0"/>
                                              </p:val>
                                            </p:tav>
                                            <p:tav tm="100000">
                                              <p:val>
                                                <p:strVal val="#ppt_h"/>
                                              </p:val>
                                            </p:tav>
                                          </p:tavLst>
                                        </p:anim>
                                        <p:animEffect transition="in" filter="fade">
                                          <p:cBhvr>
                                            <p:cTn id="85" dur="500"/>
                                            <p:tgtEl>
                                              <p:spTgt spid="109"/>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10"/>
                                            </p:tgtEl>
                                            <p:attrNameLst>
                                              <p:attrName>style.visibility</p:attrName>
                                            </p:attrNameLst>
                                          </p:cBhvr>
                                          <p:to>
                                            <p:strVal val="visible"/>
                                          </p:to>
                                        </p:set>
                                        <p:anim calcmode="lin" valueType="num">
                                          <p:cBhvr>
                                            <p:cTn id="88" dur="500" fill="hold"/>
                                            <p:tgtEl>
                                              <p:spTgt spid="110"/>
                                            </p:tgtEl>
                                            <p:attrNameLst>
                                              <p:attrName>ppt_w</p:attrName>
                                            </p:attrNameLst>
                                          </p:cBhvr>
                                          <p:tavLst>
                                            <p:tav tm="0">
                                              <p:val>
                                                <p:fltVal val="0"/>
                                              </p:val>
                                            </p:tav>
                                            <p:tav tm="100000">
                                              <p:val>
                                                <p:strVal val="#ppt_w"/>
                                              </p:val>
                                            </p:tav>
                                          </p:tavLst>
                                        </p:anim>
                                        <p:anim calcmode="lin" valueType="num">
                                          <p:cBhvr>
                                            <p:cTn id="89" dur="500" fill="hold"/>
                                            <p:tgtEl>
                                              <p:spTgt spid="110"/>
                                            </p:tgtEl>
                                            <p:attrNameLst>
                                              <p:attrName>ppt_h</p:attrName>
                                            </p:attrNameLst>
                                          </p:cBhvr>
                                          <p:tavLst>
                                            <p:tav tm="0">
                                              <p:val>
                                                <p:fltVal val="0"/>
                                              </p:val>
                                            </p:tav>
                                            <p:tav tm="100000">
                                              <p:val>
                                                <p:strVal val="#ppt_h"/>
                                              </p:val>
                                            </p:tav>
                                          </p:tavLst>
                                        </p:anim>
                                        <p:animEffect transition="in" filter="fade">
                                          <p:cBhvr>
                                            <p:cTn id="90" dur="500"/>
                                            <p:tgtEl>
                                              <p:spTgt spid="110"/>
                                            </p:tgtEl>
                                          </p:cBhvr>
                                        </p:animEffect>
                                      </p:childTnLst>
                                    </p:cTn>
                                  </p:par>
                                  <p:par>
                                    <p:cTn id="91" presetID="53" presetClass="entr" presetSubtype="16" fill="hold" nodeType="withEffect">
                                      <p:stCondLst>
                                        <p:cond delay="400"/>
                                      </p:stCondLst>
                                      <p:childTnLst>
                                        <p:set>
                                          <p:cBhvr>
                                            <p:cTn id="92" dur="1" fill="hold">
                                              <p:stCondLst>
                                                <p:cond delay="0"/>
                                              </p:stCondLst>
                                            </p:cTn>
                                            <p:tgtEl>
                                              <p:spTgt spid="111"/>
                                            </p:tgtEl>
                                            <p:attrNameLst>
                                              <p:attrName>style.visibility</p:attrName>
                                            </p:attrNameLst>
                                          </p:cBhvr>
                                          <p:to>
                                            <p:strVal val="visible"/>
                                          </p:to>
                                        </p:set>
                                        <p:anim calcmode="lin" valueType="num">
                                          <p:cBhvr>
                                            <p:cTn id="93" dur="500" fill="hold"/>
                                            <p:tgtEl>
                                              <p:spTgt spid="111"/>
                                            </p:tgtEl>
                                            <p:attrNameLst>
                                              <p:attrName>ppt_w</p:attrName>
                                            </p:attrNameLst>
                                          </p:cBhvr>
                                          <p:tavLst>
                                            <p:tav tm="0">
                                              <p:val>
                                                <p:fltVal val="0"/>
                                              </p:val>
                                            </p:tav>
                                            <p:tav tm="100000">
                                              <p:val>
                                                <p:strVal val="#ppt_w"/>
                                              </p:val>
                                            </p:tav>
                                          </p:tavLst>
                                        </p:anim>
                                        <p:anim calcmode="lin" valueType="num">
                                          <p:cBhvr>
                                            <p:cTn id="94" dur="500" fill="hold"/>
                                            <p:tgtEl>
                                              <p:spTgt spid="111"/>
                                            </p:tgtEl>
                                            <p:attrNameLst>
                                              <p:attrName>ppt_h</p:attrName>
                                            </p:attrNameLst>
                                          </p:cBhvr>
                                          <p:tavLst>
                                            <p:tav tm="0">
                                              <p:val>
                                                <p:fltVal val="0"/>
                                              </p:val>
                                            </p:tav>
                                            <p:tav tm="100000">
                                              <p:val>
                                                <p:strVal val="#ppt_h"/>
                                              </p:val>
                                            </p:tav>
                                          </p:tavLst>
                                        </p:anim>
                                        <p:animEffect transition="in" filter="fade">
                                          <p:cBhvr>
                                            <p:cTn id="95" dur="500"/>
                                            <p:tgtEl>
                                              <p:spTgt spid="111"/>
                                            </p:tgtEl>
                                          </p:cBhvr>
                                        </p:animEffect>
                                      </p:childTnLst>
                                    </p:cTn>
                                  </p:par>
                                  <p:par>
                                    <p:cTn id="96" presetID="53" presetClass="entr" presetSubtype="16" fill="hold" grpId="0" nodeType="withEffect">
                                      <p:stCondLst>
                                        <p:cond delay="40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nodeType="withEffect">
                                      <p:stCondLst>
                                        <p:cond delay="400"/>
                                      </p:stCondLst>
                                      <p:childTnLst>
                                        <p:set>
                                          <p:cBhvr>
                                            <p:cTn id="107" dur="1" fill="hold">
                                              <p:stCondLst>
                                                <p:cond delay="0"/>
                                              </p:stCondLst>
                                            </p:cTn>
                                            <p:tgtEl>
                                              <p:spTgt spid="118"/>
                                            </p:tgtEl>
                                            <p:attrNameLst>
                                              <p:attrName>style.visibility</p:attrName>
                                            </p:attrNameLst>
                                          </p:cBhvr>
                                          <p:to>
                                            <p:strVal val="visible"/>
                                          </p:to>
                                        </p:set>
                                        <p:anim calcmode="lin" valueType="num">
                                          <p:cBhvr>
                                            <p:cTn id="108" dur="500" fill="hold"/>
                                            <p:tgtEl>
                                              <p:spTgt spid="118"/>
                                            </p:tgtEl>
                                            <p:attrNameLst>
                                              <p:attrName>ppt_w</p:attrName>
                                            </p:attrNameLst>
                                          </p:cBhvr>
                                          <p:tavLst>
                                            <p:tav tm="0">
                                              <p:val>
                                                <p:fltVal val="0"/>
                                              </p:val>
                                            </p:tav>
                                            <p:tav tm="100000">
                                              <p:val>
                                                <p:strVal val="#ppt_w"/>
                                              </p:val>
                                            </p:tav>
                                          </p:tavLst>
                                        </p:anim>
                                        <p:anim calcmode="lin" valueType="num">
                                          <p:cBhvr>
                                            <p:cTn id="109" dur="500" fill="hold"/>
                                            <p:tgtEl>
                                              <p:spTgt spid="118"/>
                                            </p:tgtEl>
                                            <p:attrNameLst>
                                              <p:attrName>ppt_h</p:attrName>
                                            </p:attrNameLst>
                                          </p:cBhvr>
                                          <p:tavLst>
                                            <p:tav tm="0">
                                              <p:val>
                                                <p:fltVal val="0"/>
                                              </p:val>
                                            </p:tav>
                                            <p:tav tm="100000">
                                              <p:val>
                                                <p:strVal val="#ppt_h"/>
                                              </p:val>
                                            </p:tav>
                                          </p:tavLst>
                                        </p:anim>
                                        <p:animEffect transition="in" filter="fade">
                                          <p:cBhvr>
                                            <p:cTn id="110" dur="500"/>
                                            <p:tgtEl>
                                              <p:spTgt spid="118"/>
                                            </p:tgtEl>
                                          </p:cBhvr>
                                        </p:animEffect>
                                      </p:childTnLst>
                                    </p:cTn>
                                  </p:par>
                                  <p:par>
                                    <p:cTn id="111" presetID="53" presetClass="entr" presetSubtype="16" fill="hold" grpId="0" nodeType="withEffect">
                                      <p:stCondLst>
                                        <p:cond delay="200"/>
                                      </p:stCondLst>
                                      <p:childTnLst>
                                        <p:set>
                                          <p:cBhvr>
                                            <p:cTn id="112" dur="1" fill="hold">
                                              <p:stCondLst>
                                                <p:cond delay="0"/>
                                              </p:stCondLst>
                                            </p:cTn>
                                            <p:tgtEl>
                                              <p:spTgt spid="121"/>
                                            </p:tgtEl>
                                            <p:attrNameLst>
                                              <p:attrName>style.visibility</p:attrName>
                                            </p:attrNameLst>
                                          </p:cBhvr>
                                          <p:to>
                                            <p:strVal val="visible"/>
                                          </p:to>
                                        </p:set>
                                        <p:anim calcmode="lin" valueType="num">
                                          <p:cBhvr>
                                            <p:cTn id="113" dur="500" fill="hold"/>
                                            <p:tgtEl>
                                              <p:spTgt spid="121"/>
                                            </p:tgtEl>
                                            <p:attrNameLst>
                                              <p:attrName>ppt_w</p:attrName>
                                            </p:attrNameLst>
                                          </p:cBhvr>
                                          <p:tavLst>
                                            <p:tav tm="0">
                                              <p:val>
                                                <p:fltVal val="0"/>
                                              </p:val>
                                            </p:tav>
                                            <p:tav tm="100000">
                                              <p:val>
                                                <p:strVal val="#ppt_w"/>
                                              </p:val>
                                            </p:tav>
                                          </p:tavLst>
                                        </p:anim>
                                        <p:anim calcmode="lin" valueType="num">
                                          <p:cBhvr>
                                            <p:cTn id="114" dur="500" fill="hold"/>
                                            <p:tgtEl>
                                              <p:spTgt spid="121"/>
                                            </p:tgtEl>
                                            <p:attrNameLst>
                                              <p:attrName>ppt_h</p:attrName>
                                            </p:attrNameLst>
                                          </p:cBhvr>
                                          <p:tavLst>
                                            <p:tav tm="0">
                                              <p:val>
                                                <p:fltVal val="0"/>
                                              </p:val>
                                            </p:tav>
                                            <p:tav tm="100000">
                                              <p:val>
                                                <p:strVal val="#ppt_h"/>
                                              </p:val>
                                            </p:tav>
                                          </p:tavLst>
                                        </p:anim>
                                        <p:animEffect transition="in" filter="fade">
                                          <p:cBhvr>
                                            <p:cTn id="115" dur="500"/>
                                            <p:tgtEl>
                                              <p:spTgt spid="121"/>
                                            </p:tgtEl>
                                          </p:cBhvr>
                                        </p:animEffect>
                                      </p:childTnLst>
                                    </p:cTn>
                                  </p:par>
                                </p:childTnLst>
                              </p:cTn>
                            </p:par>
                            <p:par>
                              <p:cTn id="116" fill="hold">
                                <p:stCondLst>
                                  <p:cond delay="4100"/>
                                </p:stCondLst>
                                <p:childTnLst>
                                  <p:par>
                                    <p:cTn id="117" presetID="12" presetClass="entr" presetSubtype="8" fill="hold" grpId="0" nodeType="afterEffect">
                                      <p:stCondLst>
                                        <p:cond delay="0"/>
                                      </p:stCondLst>
                                      <p:childTnLst>
                                        <p:set>
                                          <p:cBhvr>
                                            <p:cTn id="118" dur="1" fill="hold">
                                              <p:stCondLst>
                                                <p:cond delay="0"/>
                                              </p:stCondLst>
                                            </p:cTn>
                                            <p:tgtEl>
                                              <p:spTgt spid="68"/>
                                            </p:tgtEl>
                                            <p:attrNameLst>
                                              <p:attrName>style.visibility</p:attrName>
                                            </p:attrNameLst>
                                          </p:cBhvr>
                                          <p:to>
                                            <p:strVal val="visible"/>
                                          </p:to>
                                        </p:set>
                                        <p:anim calcmode="lin" valueType="num">
                                          <p:cBhvr additive="base">
                                            <p:cTn id="119" dur="300"/>
                                            <p:tgtEl>
                                              <p:spTgt spid="68"/>
                                            </p:tgtEl>
                                            <p:attrNameLst>
                                              <p:attrName>ppt_x</p:attrName>
                                            </p:attrNameLst>
                                          </p:cBhvr>
                                          <p:tavLst>
                                            <p:tav tm="0">
                                              <p:val>
                                                <p:strVal val="#ppt_x-#ppt_w*1.125000"/>
                                              </p:val>
                                            </p:tav>
                                            <p:tav tm="100000">
                                              <p:val>
                                                <p:strVal val="#ppt_x"/>
                                              </p:val>
                                            </p:tav>
                                          </p:tavLst>
                                        </p:anim>
                                        <p:animEffect transition="in" filter="wipe(right)">
                                          <p:cBhvr>
                                            <p:cTn id="120" dur="300"/>
                                            <p:tgtEl>
                                              <p:spTgt spid="68"/>
                                            </p:tgtEl>
                                          </p:cBhvr>
                                        </p:animEffect>
                                      </p:childTnLst>
                                    </p:cTn>
                                  </p:par>
                                  <p:par>
                                    <p:cTn id="121" presetID="12" presetClass="entr" presetSubtype="8" fill="hold" grpId="0" nodeType="withEffect">
                                      <p:stCondLst>
                                        <p:cond delay="200"/>
                                      </p:stCondLst>
                                      <p:childTnLst>
                                        <p:set>
                                          <p:cBhvr>
                                            <p:cTn id="122" dur="1" fill="hold">
                                              <p:stCondLst>
                                                <p:cond delay="0"/>
                                              </p:stCondLst>
                                            </p:cTn>
                                            <p:tgtEl>
                                              <p:spTgt spid="69"/>
                                            </p:tgtEl>
                                            <p:attrNameLst>
                                              <p:attrName>style.visibility</p:attrName>
                                            </p:attrNameLst>
                                          </p:cBhvr>
                                          <p:to>
                                            <p:strVal val="visible"/>
                                          </p:to>
                                        </p:set>
                                        <p:anim calcmode="lin" valueType="num">
                                          <p:cBhvr additive="base">
                                            <p:cTn id="123" dur="300"/>
                                            <p:tgtEl>
                                              <p:spTgt spid="69"/>
                                            </p:tgtEl>
                                            <p:attrNameLst>
                                              <p:attrName>ppt_x</p:attrName>
                                            </p:attrNameLst>
                                          </p:cBhvr>
                                          <p:tavLst>
                                            <p:tav tm="0">
                                              <p:val>
                                                <p:strVal val="#ppt_x-#ppt_w*1.125000"/>
                                              </p:val>
                                            </p:tav>
                                            <p:tav tm="100000">
                                              <p:val>
                                                <p:strVal val="#ppt_x"/>
                                              </p:val>
                                            </p:tav>
                                          </p:tavLst>
                                        </p:anim>
                                        <p:animEffect transition="in" filter="wipe(right)">
                                          <p:cBhvr>
                                            <p:cTn id="124" dur="300"/>
                                            <p:tgtEl>
                                              <p:spTgt spid="69"/>
                                            </p:tgtEl>
                                          </p:cBhvr>
                                        </p:animEffect>
                                      </p:childTnLst>
                                    </p:cTn>
                                  </p:par>
                                  <p:par>
                                    <p:cTn id="125" presetID="12" presetClass="entr" presetSubtype="8" fill="hold" grpId="0" nodeType="withEffect">
                                      <p:stCondLst>
                                        <p:cond delay="200"/>
                                      </p:stCondLst>
                                      <p:childTnLst>
                                        <p:set>
                                          <p:cBhvr>
                                            <p:cTn id="126" dur="1" fill="hold">
                                              <p:stCondLst>
                                                <p:cond delay="0"/>
                                              </p:stCondLst>
                                            </p:cTn>
                                            <p:tgtEl>
                                              <p:spTgt spid="70"/>
                                            </p:tgtEl>
                                            <p:attrNameLst>
                                              <p:attrName>style.visibility</p:attrName>
                                            </p:attrNameLst>
                                          </p:cBhvr>
                                          <p:to>
                                            <p:strVal val="visible"/>
                                          </p:to>
                                        </p:set>
                                        <p:anim calcmode="lin" valueType="num">
                                          <p:cBhvr additive="base">
                                            <p:cTn id="127" dur="300"/>
                                            <p:tgtEl>
                                              <p:spTgt spid="70"/>
                                            </p:tgtEl>
                                            <p:attrNameLst>
                                              <p:attrName>ppt_x</p:attrName>
                                            </p:attrNameLst>
                                          </p:cBhvr>
                                          <p:tavLst>
                                            <p:tav tm="0">
                                              <p:val>
                                                <p:strVal val="#ppt_x-#ppt_w*1.125000"/>
                                              </p:val>
                                            </p:tav>
                                            <p:tav tm="100000">
                                              <p:val>
                                                <p:strVal val="#ppt_x"/>
                                              </p:val>
                                            </p:tav>
                                          </p:tavLst>
                                        </p:anim>
                                        <p:animEffect transition="in" filter="wipe(right)">
                                          <p:cBhvr>
                                            <p:cTn id="128" dur="300"/>
                                            <p:tgtEl>
                                              <p:spTgt spid="70"/>
                                            </p:tgtEl>
                                          </p:cBhvr>
                                        </p:animEffect>
                                      </p:childTnLst>
                                    </p:cTn>
                                  </p:par>
                                  <p:par>
                                    <p:cTn id="129" presetID="12" presetClass="entr" presetSubtype="8" fill="hold" grpId="0" nodeType="withEffect">
                                      <p:stCondLst>
                                        <p:cond delay="200"/>
                                      </p:stCondLst>
                                      <p:childTnLst>
                                        <p:set>
                                          <p:cBhvr>
                                            <p:cTn id="130" dur="1" fill="hold">
                                              <p:stCondLst>
                                                <p:cond delay="0"/>
                                              </p:stCondLst>
                                            </p:cTn>
                                            <p:tgtEl>
                                              <p:spTgt spid="71"/>
                                            </p:tgtEl>
                                            <p:attrNameLst>
                                              <p:attrName>style.visibility</p:attrName>
                                            </p:attrNameLst>
                                          </p:cBhvr>
                                          <p:to>
                                            <p:strVal val="visible"/>
                                          </p:to>
                                        </p:set>
                                        <p:anim calcmode="lin" valueType="num">
                                          <p:cBhvr additive="base">
                                            <p:cTn id="131" dur="300"/>
                                            <p:tgtEl>
                                              <p:spTgt spid="71"/>
                                            </p:tgtEl>
                                            <p:attrNameLst>
                                              <p:attrName>ppt_x</p:attrName>
                                            </p:attrNameLst>
                                          </p:cBhvr>
                                          <p:tavLst>
                                            <p:tav tm="0">
                                              <p:val>
                                                <p:strVal val="#ppt_x-#ppt_w*1.125000"/>
                                              </p:val>
                                            </p:tav>
                                            <p:tav tm="100000">
                                              <p:val>
                                                <p:strVal val="#ppt_x"/>
                                              </p:val>
                                            </p:tav>
                                          </p:tavLst>
                                        </p:anim>
                                        <p:animEffect transition="in" filter="wipe(right)">
                                          <p:cBhvr>
                                            <p:cTn id="132" dur="3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80" grpId="0" animBg="1"/>
          <p:bldP spid="81" grpId="0" animBg="1"/>
          <p:bldP spid="109" grpId="0" animBg="1"/>
          <p:bldP spid="110" grpId="0" animBg="1"/>
          <p:bldP spid="114" grpId="0" animBg="1"/>
          <p:bldP spid="115" grpId="0" animBg="1"/>
          <p:bldP spid="121" grpId="0" animBg="1"/>
          <p:bldP spid="68" grpId="0"/>
          <p:bldP spid="69" grpId="0"/>
          <p:bldP spid="70" grpId="0"/>
          <p:bldP spid="71" grpId="0"/>
          <p:bldP spid="7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7"/>
          <p:cNvSpPr>
            <a:spLocks noChangeArrowheads="1"/>
          </p:cNvSpPr>
          <p:nvPr/>
        </p:nvSpPr>
        <p:spPr bwMode="auto">
          <a:xfrm>
            <a:off x="7938" y="-7938"/>
            <a:ext cx="1879600" cy="5143501"/>
          </a:xfrm>
          <a:prstGeom prst="rect">
            <a:avLst/>
          </a:pr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40"/>
          <p:cNvSpPr>
            <a:spLocks noChangeArrowheads="1"/>
          </p:cNvSpPr>
          <p:nvPr/>
        </p:nvSpPr>
        <p:spPr bwMode="auto">
          <a:xfrm>
            <a:off x="3860800" y="4000500"/>
            <a:ext cx="615950" cy="831850"/>
          </a:xfrm>
          <a:custGeom>
            <a:avLst/>
            <a:gdLst>
              <a:gd name="T0" fmla="*/ 0 w 577850"/>
              <a:gd name="T1" fmla="*/ 0 h 736600"/>
              <a:gd name="T2" fmla="*/ 361950 w 577850"/>
              <a:gd name="T3" fmla="*/ 736600 h 736600"/>
              <a:gd name="T4" fmla="*/ 577850 w 577850"/>
              <a:gd name="T5" fmla="*/ 476250 h 736600"/>
              <a:gd name="T6" fmla="*/ 0 w 577850"/>
              <a:gd name="T7" fmla="*/ 0 h 736600"/>
              <a:gd name="T8" fmla="*/ 0 60000 65536"/>
              <a:gd name="T9" fmla="*/ 0 60000 65536"/>
              <a:gd name="T10" fmla="*/ 0 60000 65536"/>
              <a:gd name="T11" fmla="*/ 0 60000 65536"/>
              <a:gd name="T12" fmla="*/ 0 w 577850"/>
              <a:gd name="T13" fmla="*/ 0 h 736600"/>
              <a:gd name="T14" fmla="*/ 577850 w 577850"/>
              <a:gd name="T15" fmla="*/ 736600 h 736600"/>
            </a:gdLst>
            <a:ahLst/>
            <a:cxnLst>
              <a:cxn ang="T8">
                <a:pos x="T0" y="T1"/>
              </a:cxn>
              <a:cxn ang="T9">
                <a:pos x="T2" y="T3"/>
              </a:cxn>
              <a:cxn ang="T10">
                <a:pos x="T4" y="T5"/>
              </a:cxn>
              <a:cxn ang="T11">
                <a:pos x="T6" y="T7"/>
              </a:cxn>
            </a:cxnLst>
            <a:rect l="T12" t="T13" r="T14" b="T15"/>
            <a:pathLst>
              <a:path w="577850" h="736600">
                <a:moveTo>
                  <a:pt x="0" y="0"/>
                </a:moveTo>
                <a:lnTo>
                  <a:pt x="361950" y="736600"/>
                </a:lnTo>
                <a:lnTo>
                  <a:pt x="577850" y="476250"/>
                </a:lnTo>
                <a:lnTo>
                  <a:pt x="0" y="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46"/>
          <p:cNvSpPr>
            <a:spLocks noChangeArrowheads="1"/>
          </p:cNvSpPr>
          <p:nvPr/>
        </p:nvSpPr>
        <p:spPr bwMode="auto">
          <a:xfrm>
            <a:off x="4210050" y="4495800"/>
            <a:ext cx="596900" cy="336550"/>
          </a:xfrm>
          <a:custGeom>
            <a:avLst/>
            <a:gdLst>
              <a:gd name="T0" fmla="*/ 0 w 495300"/>
              <a:gd name="T1" fmla="*/ 266700 h 266700"/>
              <a:gd name="T2" fmla="*/ 495300 w 495300"/>
              <a:gd name="T3" fmla="*/ 266700 h 266700"/>
              <a:gd name="T4" fmla="*/ 177800 w 495300"/>
              <a:gd name="T5" fmla="*/ 0 h 266700"/>
              <a:gd name="T6" fmla="*/ 0 w 495300"/>
              <a:gd name="T7" fmla="*/ 266700 h 266700"/>
              <a:gd name="T8" fmla="*/ 0 60000 65536"/>
              <a:gd name="T9" fmla="*/ 0 60000 65536"/>
              <a:gd name="T10" fmla="*/ 0 60000 65536"/>
              <a:gd name="T11" fmla="*/ 0 60000 65536"/>
              <a:gd name="T12" fmla="*/ 0 w 495300"/>
              <a:gd name="T13" fmla="*/ 0 h 266700"/>
              <a:gd name="T14" fmla="*/ 495300 w 495300"/>
              <a:gd name="T15" fmla="*/ 266700 h 266700"/>
            </a:gdLst>
            <a:ahLst/>
            <a:cxnLst>
              <a:cxn ang="T8">
                <a:pos x="T0" y="T1"/>
              </a:cxn>
              <a:cxn ang="T9">
                <a:pos x="T2" y="T3"/>
              </a:cxn>
              <a:cxn ang="T10">
                <a:pos x="T4" y="T5"/>
              </a:cxn>
              <a:cxn ang="T11">
                <a:pos x="T6" y="T7"/>
              </a:cxn>
            </a:cxnLst>
            <a:rect l="T12" t="T13" r="T14" b="T15"/>
            <a:pathLst>
              <a:path w="495300" h="266700">
                <a:moveTo>
                  <a:pt x="0" y="266700"/>
                </a:moveTo>
                <a:lnTo>
                  <a:pt x="495300" y="266700"/>
                </a:lnTo>
                <a:lnTo>
                  <a:pt x="177800" y="0"/>
                </a:lnTo>
                <a:lnTo>
                  <a:pt x="0" y="266700"/>
                </a:lnTo>
                <a:close/>
              </a:path>
            </a:pathLst>
          </a:custGeom>
          <a:solidFill>
            <a:srgbClr val="5D0B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18"/>
          <p:cNvSpPr>
            <a:spLocks noChangeArrowheads="1"/>
          </p:cNvSpPr>
          <p:nvPr/>
        </p:nvSpPr>
        <p:spPr bwMode="auto">
          <a:xfrm>
            <a:off x="3092450" y="-101600"/>
            <a:ext cx="488950" cy="1384300"/>
          </a:xfrm>
          <a:custGeom>
            <a:avLst/>
            <a:gdLst>
              <a:gd name="T0" fmla="*/ 0 w 457200"/>
              <a:gd name="T1" fmla="*/ 0 h 1358900"/>
              <a:gd name="T2" fmla="*/ 457200 w 457200"/>
              <a:gd name="T3" fmla="*/ 1358900 h 1358900"/>
              <a:gd name="T4" fmla="*/ 127000 w 457200"/>
              <a:gd name="T5" fmla="*/ 1181100 h 1358900"/>
              <a:gd name="T6" fmla="*/ 0 w 457200"/>
              <a:gd name="T7" fmla="*/ 0 h 1358900"/>
              <a:gd name="T8" fmla="*/ 0 60000 65536"/>
              <a:gd name="T9" fmla="*/ 0 60000 65536"/>
              <a:gd name="T10" fmla="*/ 0 60000 65536"/>
              <a:gd name="T11" fmla="*/ 0 60000 65536"/>
              <a:gd name="T12" fmla="*/ 0 w 457200"/>
              <a:gd name="T13" fmla="*/ 0 h 1358900"/>
              <a:gd name="T14" fmla="*/ 457200 w 457200"/>
              <a:gd name="T15" fmla="*/ 1358900 h 1358900"/>
            </a:gdLst>
            <a:ahLst/>
            <a:cxnLst>
              <a:cxn ang="T8">
                <a:pos x="T0" y="T1"/>
              </a:cxn>
              <a:cxn ang="T9">
                <a:pos x="T2" y="T3"/>
              </a:cxn>
              <a:cxn ang="T10">
                <a:pos x="T4" y="T5"/>
              </a:cxn>
              <a:cxn ang="T11">
                <a:pos x="T6" y="T7"/>
              </a:cxn>
            </a:cxnLst>
            <a:rect l="T12" t="T13" r="T14" b="T15"/>
            <a:pathLst>
              <a:path w="457200" h="1358900">
                <a:moveTo>
                  <a:pt x="0" y="0"/>
                </a:moveTo>
                <a:lnTo>
                  <a:pt x="457200" y="1358900"/>
                </a:lnTo>
                <a:lnTo>
                  <a:pt x="127000" y="1181100"/>
                </a:lnTo>
                <a:lnTo>
                  <a:pt x="0" y="0"/>
                </a:lnTo>
                <a:close/>
              </a:path>
            </a:pathLst>
          </a:custGeom>
          <a:solidFill>
            <a:srgbClr val="26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48"/>
          <p:cNvSpPr>
            <a:spLocks noChangeArrowheads="1"/>
          </p:cNvSpPr>
          <p:nvPr/>
        </p:nvSpPr>
        <p:spPr bwMode="auto">
          <a:xfrm rot="303070">
            <a:off x="4429125" y="4800600"/>
            <a:ext cx="522288" cy="365125"/>
          </a:xfrm>
          <a:custGeom>
            <a:avLst/>
            <a:gdLst>
              <a:gd name="T0" fmla="*/ 311150 w 476250"/>
              <a:gd name="T1" fmla="*/ 0 h 311150"/>
              <a:gd name="T2" fmla="*/ 476250 w 476250"/>
              <a:gd name="T3" fmla="*/ 273050 h 311150"/>
              <a:gd name="T4" fmla="*/ 0 w 476250"/>
              <a:gd name="T5" fmla="*/ 311150 h 311150"/>
              <a:gd name="T6" fmla="*/ 311150 w 476250"/>
              <a:gd name="T7" fmla="*/ 0 h 311150"/>
              <a:gd name="T8" fmla="*/ 0 60000 65536"/>
              <a:gd name="T9" fmla="*/ 0 60000 65536"/>
              <a:gd name="T10" fmla="*/ 0 60000 65536"/>
              <a:gd name="T11" fmla="*/ 0 60000 65536"/>
              <a:gd name="T12" fmla="*/ 0 w 476250"/>
              <a:gd name="T13" fmla="*/ 0 h 311150"/>
              <a:gd name="T14" fmla="*/ 476250 w 476250"/>
              <a:gd name="T15" fmla="*/ 311150 h 311150"/>
            </a:gdLst>
            <a:ahLst/>
            <a:cxnLst>
              <a:cxn ang="T8">
                <a:pos x="T0" y="T1"/>
              </a:cxn>
              <a:cxn ang="T9">
                <a:pos x="T2" y="T3"/>
              </a:cxn>
              <a:cxn ang="T10">
                <a:pos x="T4" y="T5"/>
              </a:cxn>
              <a:cxn ang="T11">
                <a:pos x="T6" y="T7"/>
              </a:cxn>
            </a:cxnLst>
            <a:rect l="T12" t="T13" r="T14" b="T15"/>
            <a:pathLst>
              <a:path w="476250" h="311150">
                <a:moveTo>
                  <a:pt x="311150" y="0"/>
                </a:moveTo>
                <a:lnTo>
                  <a:pt x="476250" y="273050"/>
                </a:lnTo>
                <a:lnTo>
                  <a:pt x="0" y="311150"/>
                </a:lnTo>
                <a:lnTo>
                  <a:pt x="311150" y="0"/>
                </a:lnTo>
                <a:close/>
              </a:path>
            </a:pathLst>
          </a:custGeom>
          <a:solidFill>
            <a:srgbClr val="A21F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37"/>
          <p:cNvSpPr>
            <a:spLocks noChangeArrowheads="1"/>
          </p:cNvSpPr>
          <p:nvPr/>
        </p:nvSpPr>
        <p:spPr bwMode="auto">
          <a:xfrm>
            <a:off x="3886200" y="4057650"/>
            <a:ext cx="749300" cy="381000"/>
          </a:xfrm>
          <a:custGeom>
            <a:avLst/>
            <a:gdLst>
              <a:gd name="T0" fmla="*/ 0 w 673100"/>
              <a:gd name="T1" fmla="*/ 6350 h 349250"/>
              <a:gd name="T2" fmla="*/ 673100 w 673100"/>
              <a:gd name="T3" fmla="*/ 349250 h 349250"/>
              <a:gd name="T4" fmla="*/ 520700 w 673100"/>
              <a:gd name="T5" fmla="*/ 0 h 349250"/>
              <a:gd name="T6" fmla="*/ 0 w 673100"/>
              <a:gd name="T7" fmla="*/ 6350 h 349250"/>
              <a:gd name="T8" fmla="*/ 0 60000 65536"/>
              <a:gd name="T9" fmla="*/ 0 60000 65536"/>
              <a:gd name="T10" fmla="*/ 0 60000 65536"/>
              <a:gd name="T11" fmla="*/ 0 60000 65536"/>
              <a:gd name="T12" fmla="*/ 0 w 673100"/>
              <a:gd name="T13" fmla="*/ 0 h 349250"/>
              <a:gd name="T14" fmla="*/ 673100 w 673100"/>
              <a:gd name="T15" fmla="*/ 349250 h 349250"/>
            </a:gdLst>
            <a:ahLst/>
            <a:cxnLst>
              <a:cxn ang="T8">
                <a:pos x="T0" y="T1"/>
              </a:cxn>
              <a:cxn ang="T9">
                <a:pos x="T2" y="T3"/>
              </a:cxn>
              <a:cxn ang="T10">
                <a:pos x="T4" y="T5"/>
              </a:cxn>
              <a:cxn ang="T11">
                <a:pos x="T6" y="T7"/>
              </a:cxn>
            </a:cxnLst>
            <a:rect l="T12" t="T13" r="T14" b="T15"/>
            <a:pathLst>
              <a:path w="673100" h="349250">
                <a:moveTo>
                  <a:pt x="0" y="6350"/>
                </a:moveTo>
                <a:lnTo>
                  <a:pt x="673100" y="349250"/>
                </a:lnTo>
                <a:lnTo>
                  <a:pt x="520700" y="0"/>
                </a:lnTo>
                <a:lnTo>
                  <a:pt x="0" y="635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44"/>
          <p:cNvSpPr>
            <a:spLocks noChangeArrowheads="1"/>
          </p:cNvSpPr>
          <p:nvPr/>
        </p:nvSpPr>
        <p:spPr bwMode="auto">
          <a:xfrm>
            <a:off x="3263900" y="4921250"/>
            <a:ext cx="1187450" cy="222250"/>
          </a:xfrm>
          <a:custGeom>
            <a:avLst/>
            <a:gdLst>
              <a:gd name="T0" fmla="*/ 0 w 1136650"/>
              <a:gd name="T1" fmla="*/ 0 h 222250"/>
              <a:gd name="T2" fmla="*/ 101600 w 1136650"/>
              <a:gd name="T3" fmla="*/ 222250 h 222250"/>
              <a:gd name="T4" fmla="*/ 1136650 w 1136650"/>
              <a:gd name="T5" fmla="*/ 222250 h 222250"/>
              <a:gd name="T6" fmla="*/ 0 w 1136650"/>
              <a:gd name="T7" fmla="*/ 0 h 222250"/>
              <a:gd name="T8" fmla="*/ 0 60000 65536"/>
              <a:gd name="T9" fmla="*/ 0 60000 65536"/>
              <a:gd name="T10" fmla="*/ 0 60000 65536"/>
              <a:gd name="T11" fmla="*/ 0 60000 65536"/>
              <a:gd name="T12" fmla="*/ 0 w 1136650"/>
              <a:gd name="T13" fmla="*/ 0 h 222250"/>
              <a:gd name="T14" fmla="*/ 1136650 w 1136650"/>
              <a:gd name="T15" fmla="*/ 222250 h 222250"/>
            </a:gdLst>
            <a:ahLst/>
            <a:cxnLst>
              <a:cxn ang="T8">
                <a:pos x="T0" y="T1"/>
              </a:cxn>
              <a:cxn ang="T9">
                <a:pos x="T2" y="T3"/>
              </a:cxn>
              <a:cxn ang="T10">
                <a:pos x="T4" y="T5"/>
              </a:cxn>
              <a:cxn ang="T11">
                <a:pos x="T6" y="T7"/>
              </a:cxn>
            </a:cxnLst>
            <a:rect l="T12" t="T13" r="T14" b="T15"/>
            <a:pathLst>
              <a:path w="1136650" h="222250">
                <a:moveTo>
                  <a:pt x="0" y="0"/>
                </a:moveTo>
                <a:lnTo>
                  <a:pt x="101600" y="222250"/>
                </a:lnTo>
                <a:lnTo>
                  <a:pt x="1136650" y="222250"/>
                </a:lnTo>
                <a:lnTo>
                  <a:pt x="0" y="0"/>
                </a:lnTo>
                <a:close/>
              </a:path>
            </a:pathLst>
          </a:custGeom>
          <a:solidFill>
            <a:srgbClr val="E941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38"/>
          <p:cNvSpPr>
            <a:spLocks noChangeArrowheads="1"/>
          </p:cNvSpPr>
          <p:nvPr/>
        </p:nvSpPr>
        <p:spPr bwMode="auto">
          <a:xfrm>
            <a:off x="3302000" y="4546600"/>
            <a:ext cx="984250" cy="400050"/>
          </a:xfrm>
          <a:custGeom>
            <a:avLst/>
            <a:gdLst>
              <a:gd name="T0" fmla="*/ 298450 w 984250"/>
              <a:gd name="T1" fmla="*/ 0 h 374650"/>
              <a:gd name="T2" fmla="*/ 0 w 984250"/>
              <a:gd name="T3" fmla="*/ 374650 h 374650"/>
              <a:gd name="T4" fmla="*/ 984250 w 984250"/>
              <a:gd name="T5" fmla="*/ 266700 h 374650"/>
              <a:gd name="T6" fmla="*/ 298450 w 984250"/>
              <a:gd name="T7" fmla="*/ 0 h 374650"/>
              <a:gd name="T8" fmla="*/ 0 60000 65536"/>
              <a:gd name="T9" fmla="*/ 0 60000 65536"/>
              <a:gd name="T10" fmla="*/ 0 60000 65536"/>
              <a:gd name="T11" fmla="*/ 0 60000 65536"/>
              <a:gd name="T12" fmla="*/ 0 w 984250"/>
              <a:gd name="T13" fmla="*/ 0 h 374650"/>
              <a:gd name="T14" fmla="*/ 984250 w 984250"/>
              <a:gd name="T15" fmla="*/ 374650 h 374650"/>
            </a:gdLst>
            <a:ahLst/>
            <a:cxnLst>
              <a:cxn ang="T8">
                <a:pos x="T0" y="T1"/>
              </a:cxn>
              <a:cxn ang="T9">
                <a:pos x="T2" y="T3"/>
              </a:cxn>
              <a:cxn ang="T10">
                <a:pos x="T4" y="T5"/>
              </a:cxn>
              <a:cxn ang="T11">
                <a:pos x="T6" y="T7"/>
              </a:cxn>
            </a:cxnLst>
            <a:rect l="T12" t="T13" r="T14" b="T15"/>
            <a:pathLst>
              <a:path w="984250" h="374650">
                <a:moveTo>
                  <a:pt x="298450" y="0"/>
                </a:moveTo>
                <a:lnTo>
                  <a:pt x="0" y="374650"/>
                </a:lnTo>
                <a:lnTo>
                  <a:pt x="984250" y="266700"/>
                </a:lnTo>
                <a:lnTo>
                  <a:pt x="298450" y="0"/>
                </a:lnTo>
                <a:close/>
              </a:path>
            </a:pathLst>
          </a:custGeom>
          <a:solidFill>
            <a:srgbClr val="E727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27"/>
          <p:cNvSpPr>
            <a:spLocks noChangeArrowheads="1"/>
          </p:cNvSpPr>
          <p:nvPr/>
        </p:nvSpPr>
        <p:spPr bwMode="auto">
          <a:xfrm>
            <a:off x="3060700" y="2228850"/>
            <a:ext cx="679450" cy="514350"/>
          </a:xfrm>
          <a:custGeom>
            <a:avLst/>
            <a:gdLst>
              <a:gd name="T0" fmla="*/ 0 w 622300"/>
              <a:gd name="T1" fmla="*/ 0 h 457200"/>
              <a:gd name="T2" fmla="*/ 412750 w 622300"/>
              <a:gd name="T3" fmla="*/ 76200 h 457200"/>
              <a:gd name="T4" fmla="*/ 622300 w 622300"/>
              <a:gd name="T5" fmla="*/ 457200 h 457200"/>
              <a:gd name="T6" fmla="*/ 0 w 622300"/>
              <a:gd name="T7" fmla="*/ 0 h 457200"/>
              <a:gd name="T8" fmla="*/ 0 60000 65536"/>
              <a:gd name="T9" fmla="*/ 0 60000 65536"/>
              <a:gd name="T10" fmla="*/ 0 60000 65536"/>
              <a:gd name="T11" fmla="*/ 0 60000 65536"/>
              <a:gd name="T12" fmla="*/ 0 w 622300"/>
              <a:gd name="T13" fmla="*/ 0 h 457200"/>
              <a:gd name="T14" fmla="*/ 622300 w 622300"/>
              <a:gd name="T15" fmla="*/ 457200 h 457200"/>
            </a:gdLst>
            <a:ahLst/>
            <a:cxnLst>
              <a:cxn ang="T8">
                <a:pos x="T0" y="T1"/>
              </a:cxn>
              <a:cxn ang="T9">
                <a:pos x="T2" y="T3"/>
              </a:cxn>
              <a:cxn ang="T10">
                <a:pos x="T4" y="T5"/>
              </a:cxn>
              <a:cxn ang="T11">
                <a:pos x="T6" y="T7"/>
              </a:cxn>
            </a:cxnLst>
            <a:rect l="T12" t="T13" r="T14" b="T15"/>
            <a:pathLst>
              <a:path w="622300" h="457200">
                <a:moveTo>
                  <a:pt x="0" y="0"/>
                </a:moveTo>
                <a:lnTo>
                  <a:pt x="412750" y="76200"/>
                </a:lnTo>
                <a:lnTo>
                  <a:pt x="622300" y="457200"/>
                </a:lnTo>
                <a:lnTo>
                  <a:pt x="0" y="0"/>
                </a:lnTo>
                <a:close/>
              </a:path>
            </a:pathLst>
          </a:custGeom>
          <a:solidFill>
            <a:srgbClr val="4DC5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任意多边形 23"/>
          <p:cNvSpPr>
            <a:spLocks noChangeArrowheads="1"/>
          </p:cNvSpPr>
          <p:nvPr/>
        </p:nvSpPr>
        <p:spPr bwMode="auto">
          <a:xfrm>
            <a:off x="3067050" y="1492250"/>
            <a:ext cx="615950" cy="749300"/>
          </a:xfrm>
          <a:custGeom>
            <a:avLst/>
            <a:gdLst>
              <a:gd name="T0" fmla="*/ 25400 w 590550"/>
              <a:gd name="T1" fmla="*/ 0 h 704850"/>
              <a:gd name="T2" fmla="*/ 590550 w 590550"/>
              <a:gd name="T3" fmla="*/ 76200 h 704850"/>
              <a:gd name="T4" fmla="*/ 0 w 590550"/>
              <a:gd name="T5" fmla="*/ 704850 h 704850"/>
              <a:gd name="T6" fmla="*/ 25400 w 590550"/>
              <a:gd name="T7" fmla="*/ 0 h 704850"/>
              <a:gd name="T8" fmla="*/ 0 60000 65536"/>
              <a:gd name="T9" fmla="*/ 0 60000 65536"/>
              <a:gd name="T10" fmla="*/ 0 60000 65536"/>
              <a:gd name="T11" fmla="*/ 0 60000 65536"/>
              <a:gd name="T12" fmla="*/ 0 w 590550"/>
              <a:gd name="T13" fmla="*/ 0 h 704850"/>
              <a:gd name="T14" fmla="*/ 590550 w 590550"/>
              <a:gd name="T15" fmla="*/ 704850 h 704850"/>
            </a:gdLst>
            <a:ahLst/>
            <a:cxnLst>
              <a:cxn ang="T8">
                <a:pos x="T0" y="T1"/>
              </a:cxn>
              <a:cxn ang="T9">
                <a:pos x="T2" y="T3"/>
              </a:cxn>
              <a:cxn ang="T10">
                <a:pos x="T4" y="T5"/>
              </a:cxn>
              <a:cxn ang="T11">
                <a:pos x="T6" y="T7"/>
              </a:cxn>
            </a:cxnLst>
            <a:rect l="T12" t="T13" r="T14" b="T15"/>
            <a:pathLst>
              <a:path w="590550" h="704850">
                <a:moveTo>
                  <a:pt x="25400" y="0"/>
                </a:moveTo>
                <a:lnTo>
                  <a:pt x="590550" y="76200"/>
                </a:lnTo>
                <a:lnTo>
                  <a:pt x="0" y="704850"/>
                </a:lnTo>
                <a:lnTo>
                  <a:pt x="25400" y="0"/>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任意多边形 22"/>
          <p:cNvSpPr>
            <a:spLocks noChangeArrowheads="1"/>
          </p:cNvSpPr>
          <p:nvPr/>
        </p:nvSpPr>
        <p:spPr bwMode="auto">
          <a:xfrm>
            <a:off x="3079750" y="1250950"/>
            <a:ext cx="590550" cy="330200"/>
          </a:xfrm>
          <a:custGeom>
            <a:avLst/>
            <a:gdLst>
              <a:gd name="T0" fmla="*/ 0 w 590550"/>
              <a:gd name="T1" fmla="*/ 279400 h 330200"/>
              <a:gd name="T2" fmla="*/ 482600 w 590550"/>
              <a:gd name="T3" fmla="*/ 0 h 330200"/>
              <a:gd name="T4" fmla="*/ 590550 w 590550"/>
              <a:gd name="T5" fmla="*/ 330200 h 330200"/>
              <a:gd name="T6" fmla="*/ 0 w 590550"/>
              <a:gd name="T7" fmla="*/ 279400 h 330200"/>
              <a:gd name="T8" fmla="*/ 0 60000 65536"/>
              <a:gd name="T9" fmla="*/ 0 60000 65536"/>
              <a:gd name="T10" fmla="*/ 0 60000 65536"/>
              <a:gd name="T11" fmla="*/ 0 60000 65536"/>
              <a:gd name="T12" fmla="*/ 0 w 590550"/>
              <a:gd name="T13" fmla="*/ 0 h 330200"/>
              <a:gd name="T14" fmla="*/ 590550 w 590550"/>
              <a:gd name="T15" fmla="*/ 330200 h 330200"/>
            </a:gdLst>
            <a:ahLst/>
            <a:cxnLst>
              <a:cxn ang="T8">
                <a:pos x="T0" y="T1"/>
              </a:cxn>
              <a:cxn ang="T9">
                <a:pos x="T2" y="T3"/>
              </a:cxn>
              <a:cxn ang="T10">
                <a:pos x="T4" y="T5"/>
              </a:cxn>
              <a:cxn ang="T11">
                <a:pos x="T6" y="T7"/>
              </a:cxn>
            </a:cxnLst>
            <a:rect l="T12" t="T13" r="T14" b="T15"/>
            <a:pathLst>
              <a:path w="590550" h="330200">
                <a:moveTo>
                  <a:pt x="0" y="279400"/>
                </a:moveTo>
                <a:lnTo>
                  <a:pt x="482600" y="0"/>
                </a:lnTo>
                <a:lnTo>
                  <a:pt x="590550" y="330200"/>
                </a:lnTo>
                <a:lnTo>
                  <a:pt x="0" y="279400"/>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45"/>
          <p:cNvSpPr>
            <a:spLocks noChangeArrowheads="1"/>
          </p:cNvSpPr>
          <p:nvPr/>
        </p:nvSpPr>
        <p:spPr bwMode="auto">
          <a:xfrm>
            <a:off x="3251200" y="4927600"/>
            <a:ext cx="177800" cy="228600"/>
          </a:xfrm>
          <a:custGeom>
            <a:avLst/>
            <a:gdLst>
              <a:gd name="T0" fmla="*/ 50800 w 177800"/>
              <a:gd name="T1" fmla="*/ 0 h 228600"/>
              <a:gd name="T2" fmla="*/ 0 w 177800"/>
              <a:gd name="T3" fmla="*/ 228600 h 228600"/>
              <a:gd name="T4" fmla="*/ 177800 w 177800"/>
              <a:gd name="T5" fmla="*/ 228600 h 228600"/>
              <a:gd name="T6" fmla="*/ 50800 w 177800"/>
              <a:gd name="T7" fmla="*/ 0 h 228600"/>
              <a:gd name="T8" fmla="*/ 0 60000 65536"/>
              <a:gd name="T9" fmla="*/ 0 60000 65536"/>
              <a:gd name="T10" fmla="*/ 0 60000 65536"/>
              <a:gd name="T11" fmla="*/ 0 60000 65536"/>
              <a:gd name="T12" fmla="*/ 0 w 177800"/>
              <a:gd name="T13" fmla="*/ 0 h 228600"/>
              <a:gd name="T14" fmla="*/ 177800 w 177800"/>
              <a:gd name="T15" fmla="*/ 228600 h 228600"/>
            </a:gdLst>
            <a:ahLst/>
            <a:cxnLst>
              <a:cxn ang="T8">
                <a:pos x="T0" y="T1"/>
              </a:cxn>
              <a:cxn ang="T9">
                <a:pos x="T2" y="T3"/>
              </a:cxn>
              <a:cxn ang="T10">
                <a:pos x="T4" y="T5"/>
              </a:cxn>
              <a:cxn ang="T11">
                <a:pos x="T6" y="T7"/>
              </a:cxn>
            </a:cxnLst>
            <a:rect l="T12" t="T13" r="T14" b="T15"/>
            <a:pathLst>
              <a:path w="177800" h="228600">
                <a:moveTo>
                  <a:pt x="50800" y="0"/>
                </a:moveTo>
                <a:lnTo>
                  <a:pt x="0" y="228600"/>
                </a:lnTo>
                <a:lnTo>
                  <a:pt x="177800" y="228600"/>
                </a:lnTo>
                <a:lnTo>
                  <a:pt x="50800" y="0"/>
                </a:lnTo>
                <a:close/>
              </a:path>
            </a:pathLst>
          </a:custGeom>
          <a:solidFill>
            <a:srgbClr val="EB632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10"/>
          <p:cNvSpPr>
            <a:spLocks noChangeArrowheads="1"/>
          </p:cNvSpPr>
          <p:nvPr/>
        </p:nvSpPr>
        <p:spPr bwMode="auto">
          <a:xfrm>
            <a:off x="2106613" y="-44450"/>
            <a:ext cx="325437" cy="723900"/>
          </a:xfrm>
          <a:custGeom>
            <a:avLst/>
            <a:gdLst>
              <a:gd name="T0" fmla="*/ 20272 w 325072"/>
              <a:gd name="T1" fmla="*/ 0 h 723900"/>
              <a:gd name="T2" fmla="*/ 102822 w 325072"/>
              <a:gd name="T3" fmla="*/ 19050 h 723900"/>
              <a:gd name="T4" fmla="*/ 325072 w 325072"/>
              <a:gd name="T5" fmla="*/ 723900 h 723900"/>
              <a:gd name="T6" fmla="*/ 1222 w 325072"/>
              <a:gd name="T7" fmla="*/ 565150 h 723900"/>
              <a:gd name="T8" fmla="*/ 20272 w 325072"/>
              <a:gd name="T9" fmla="*/ 0 h 723900"/>
              <a:gd name="T10" fmla="*/ 0 60000 65536"/>
              <a:gd name="T11" fmla="*/ 0 60000 65536"/>
              <a:gd name="T12" fmla="*/ 0 60000 65536"/>
              <a:gd name="T13" fmla="*/ 0 60000 65536"/>
              <a:gd name="T14" fmla="*/ 0 60000 65536"/>
              <a:gd name="T15" fmla="*/ 0 w 325072"/>
              <a:gd name="T16" fmla="*/ 0 h 723900"/>
              <a:gd name="T17" fmla="*/ 325072 w 325072"/>
              <a:gd name="T18" fmla="*/ 723900 h 723900"/>
            </a:gdLst>
            <a:ahLst/>
            <a:cxnLst>
              <a:cxn ang="T10">
                <a:pos x="T0" y="T1"/>
              </a:cxn>
              <a:cxn ang="T11">
                <a:pos x="T2" y="T3"/>
              </a:cxn>
              <a:cxn ang="T12">
                <a:pos x="T4" y="T5"/>
              </a:cxn>
              <a:cxn ang="T13">
                <a:pos x="T6" y="T7"/>
              </a:cxn>
              <a:cxn ang="T14">
                <a:pos x="T8" y="T9"/>
              </a:cxn>
            </a:cxnLst>
            <a:rect l="T15" t="T16" r="T17" b="T18"/>
            <a:pathLst>
              <a:path w="325072" h="723900">
                <a:moveTo>
                  <a:pt x="20272" y="0"/>
                </a:moveTo>
                <a:lnTo>
                  <a:pt x="102822" y="19050"/>
                </a:lnTo>
                <a:lnTo>
                  <a:pt x="325072" y="723900"/>
                </a:lnTo>
                <a:lnTo>
                  <a:pt x="1222" y="565150"/>
                </a:lnTo>
                <a:cubicBezTo>
                  <a:pt x="-895" y="372533"/>
                  <a:pt x="-3011" y="179917"/>
                  <a:pt x="20272" y="0"/>
                </a:cubicBezTo>
                <a:close/>
              </a:path>
            </a:pathLst>
          </a:custGeom>
          <a:solidFill>
            <a:srgbClr val="21BD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5"/>
          <p:cNvSpPr>
            <a:spLocks noChangeArrowheads="1"/>
          </p:cNvSpPr>
          <p:nvPr/>
        </p:nvSpPr>
        <p:spPr bwMode="auto">
          <a:xfrm>
            <a:off x="1758950" y="6350"/>
            <a:ext cx="1835150" cy="5156200"/>
          </a:xfrm>
          <a:custGeom>
            <a:avLst/>
            <a:gdLst>
              <a:gd name="T0" fmla="*/ 0 w 1835150"/>
              <a:gd name="T1" fmla="*/ 0 h 5156200"/>
              <a:gd name="T2" fmla="*/ 374650 w 1835150"/>
              <a:gd name="T3" fmla="*/ 508000 h 5156200"/>
              <a:gd name="T4" fmla="*/ 1339850 w 1835150"/>
              <a:gd name="T5" fmla="*/ 1555750 h 5156200"/>
              <a:gd name="T6" fmla="*/ 1333500 w 1835150"/>
              <a:gd name="T7" fmla="*/ 2228850 h 5156200"/>
              <a:gd name="T8" fmla="*/ 1498600 w 1835150"/>
              <a:gd name="T9" fmla="*/ 3536950 h 5156200"/>
              <a:gd name="T10" fmla="*/ 1835150 w 1835150"/>
              <a:gd name="T11" fmla="*/ 4559300 h 5156200"/>
              <a:gd name="T12" fmla="*/ 1568450 w 1835150"/>
              <a:gd name="T13" fmla="*/ 4940300 h 5156200"/>
              <a:gd name="T14" fmla="*/ 1504950 w 1835150"/>
              <a:gd name="T15" fmla="*/ 5137150 h 5156200"/>
              <a:gd name="T16" fmla="*/ 12700 w 1835150"/>
              <a:gd name="T17" fmla="*/ 5156200 h 5156200"/>
              <a:gd name="T18" fmla="*/ 0 w 1835150"/>
              <a:gd name="T19" fmla="*/ 0 h 51562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35150"/>
              <a:gd name="T31" fmla="*/ 0 h 5156200"/>
              <a:gd name="T32" fmla="*/ 1835150 w 1835150"/>
              <a:gd name="T33" fmla="*/ 5156200 h 51562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35150" h="5156200">
                <a:moveTo>
                  <a:pt x="0" y="0"/>
                </a:moveTo>
                <a:lnTo>
                  <a:pt x="374650" y="508000"/>
                </a:lnTo>
                <a:lnTo>
                  <a:pt x="1339850" y="1555750"/>
                </a:lnTo>
                <a:cubicBezTo>
                  <a:pt x="1337733" y="1780117"/>
                  <a:pt x="1335617" y="2004483"/>
                  <a:pt x="1333500" y="2228850"/>
                </a:cubicBezTo>
                <a:lnTo>
                  <a:pt x="1498600" y="3536950"/>
                </a:lnTo>
                <a:lnTo>
                  <a:pt x="1835150" y="4559300"/>
                </a:lnTo>
                <a:lnTo>
                  <a:pt x="1568450" y="4940300"/>
                </a:lnTo>
                <a:lnTo>
                  <a:pt x="1504950" y="5137150"/>
                </a:lnTo>
                <a:lnTo>
                  <a:pt x="12700" y="5156200"/>
                </a:lnTo>
                <a:cubicBezTo>
                  <a:pt x="8467" y="3437467"/>
                  <a:pt x="4233" y="1718733"/>
                  <a:pt x="0" y="0"/>
                </a:cubicBezTo>
                <a:close/>
              </a:path>
            </a:pathLst>
          </a:cu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8"/>
          <p:cNvSpPr>
            <a:spLocks noChangeArrowheads="1"/>
          </p:cNvSpPr>
          <p:nvPr/>
        </p:nvSpPr>
        <p:spPr bwMode="auto">
          <a:xfrm>
            <a:off x="1720850" y="-25400"/>
            <a:ext cx="400050" cy="520700"/>
          </a:xfrm>
          <a:custGeom>
            <a:avLst/>
            <a:gdLst>
              <a:gd name="T0" fmla="*/ 0 w 400050"/>
              <a:gd name="T1" fmla="*/ 0 h 501650"/>
              <a:gd name="T2" fmla="*/ 133350 w 400050"/>
              <a:gd name="T3" fmla="*/ 19050 h 501650"/>
              <a:gd name="T4" fmla="*/ 400050 w 400050"/>
              <a:gd name="T5" fmla="*/ 501650 h 501650"/>
              <a:gd name="T6" fmla="*/ 0 w 400050"/>
              <a:gd name="T7" fmla="*/ 0 h 501650"/>
              <a:gd name="T8" fmla="*/ 0 60000 65536"/>
              <a:gd name="T9" fmla="*/ 0 60000 65536"/>
              <a:gd name="T10" fmla="*/ 0 60000 65536"/>
              <a:gd name="T11" fmla="*/ 0 60000 65536"/>
              <a:gd name="T12" fmla="*/ 0 w 400050"/>
              <a:gd name="T13" fmla="*/ 0 h 501650"/>
              <a:gd name="T14" fmla="*/ 400050 w 400050"/>
              <a:gd name="T15" fmla="*/ 501650 h 501650"/>
            </a:gdLst>
            <a:ahLst/>
            <a:cxnLst>
              <a:cxn ang="T8">
                <a:pos x="T0" y="T1"/>
              </a:cxn>
              <a:cxn ang="T9">
                <a:pos x="T2" y="T3"/>
              </a:cxn>
              <a:cxn ang="T10">
                <a:pos x="T4" y="T5"/>
              </a:cxn>
              <a:cxn ang="T11">
                <a:pos x="T6" y="T7"/>
              </a:cxn>
            </a:cxnLst>
            <a:rect l="T12" t="T13" r="T14" b="T15"/>
            <a:pathLst>
              <a:path w="400050" h="501650">
                <a:moveTo>
                  <a:pt x="0" y="0"/>
                </a:moveTo>
                <a:lnTo>
                  <a:pt x="133350" y="19050"/>
                </a:lnTo>
                <a:lnTo>
                  <a:pt x="400050" y="501650"/>
                </a:lnTo>
                <a:lnTo>
                  <a:pt x="0" y="0"/>
                </a:lnTo>
                <a:close/>
              </a:path>
            </a:pathLst>
          </a:custGeom>
          <a:solidFill>
            <a:srgbClr val="0AA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9"/>
          <p:cNvSpPr>
            <a:spLocks noChangeArrowheads="1"/>
          </p:cNvSpPr>
          <p:nvPr/>
        </p:nvSpPr>
        <p:spPr bwMode="auto">
          <a:xfrm>
            <a:off x="1847850" y="-12700"/>
            <a:ext cx="279400" cy="514350"/>
          </a:xfrm>
          <a:custGeom>
            <a:avLst/>
            <a:gdLst>
              <a:gd name="T0" fmla="*/ 0 w 279400"/>
              <a:gd name="T1" fmla="*/ 12700 h 514350"/>
              <a:gd name="T2" fmla="*/ 279400 w 279400"/>
              <a:gd name="T3" fmla="*/ 0 h 514350"/>
              <a:gd name="T4" fmla="*/ 273050 w 279400"/>
              <a:gd name="T5" fmla="*/ 514350 h 514350"/>
              <a:gd name="T6" fmla="*/ 0 w 279400"/>
              <a:gd name="T7" fmla="*/ 12700 h 514350"/>
              <a:gd name="T8" fmla="*/ 0 60000 65536"/>
              <a:gd name="T9" fmla="*/ 0 60000 65536"/>
              <a:gd name="T10" fmla="*/ 0 60000 65536"/>
              <a:gd name="T11" fmla="*/ 0 60000 65536"/>
              <a:gd name="T12" fmla="*/ 0 w 279400"/>
              <a:gd name="T13" fmla="*/ 0 h 514350"/>
              <a:gd name="T14" fmla="*/ 279400 w 279400"/>
              <a:gd name="T15" fmla="*/ 514350 h 514350"/>
            </a:gdLst>
            <a:ahLst/>
            <a:cxnLst>
              <a:cxn ang="T8">
                <a:pos x="T0" y="T1"/>
              </a:cxn>
              <a:cxn ang="T9">
                <a:pos x="T2" y="T3"/>
              </a:cxn>
              <a:cxn ang="T10">
                <a:pos x="T4" y="T5"/>
              </a:cxn>
              <a:cxn ang="T11">
                <a:pos x="T6" y="T7"/>
              </a:cxn>
            </a:cxnLst>
            <a:rect l="T12" t="T13" r="T14" b="T15"/>
            <a:pathLst>
              <a:path w="279400" h="514350">
                <a:moveTo>
                  <a:pt x="0" y="12700"/>
                </a:moveTo>
                <a:lnTo>
                  <a:pt x="279400" y="0"/>
                </a:lnTo>
                <a:cubicBezTo>
                  <a:pt x="277283" y="171450"/>
                  <a:pt x="275167" y="342900"/>
                  <a:pt x="273050" y="514350"/>
                </a:cubicBezTo>
                <a:lnTo>
                  <a:pt x="0" y="12700"/>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11"/>
          <p:cNvSpPr>
            <a:spLocks noChangeArrowheads="1"/>
          </p:cNvSpPr>
          <p:nvPr/>
        </p:nvSpPr>
        <p:spPr bwMode="auto">
          <a:xfrm>
            <a:off x="2133600" y="527050"/>
            <a:ext cx="368300" cy="184150"/>
          </a:xfrm>
          <a:custGeom>
            <a:avLst/>
            <a:gdLst>
              <a:gd name="T0" fmla="*/ 0 w 368300"/>
              <a:gd name="T1" fmla="*/ 0 h 184150"/>
              <a:gd name="T2" fmla="*/ 368300 w 368300"/>
              <a:gd name="T3" fmla="*/ 177800 h 184150"/>
              <a:gd name="T4" fmla="*/ 152400 w 368300"/>
              <a:gd name="T5" fmla="*/ 184150 h 184150"/>
              <a:gd name="T6" fmla="*/ 0 w 368300"/>
              <a:gd name="T7" fmla="*/ 0 h 184150"/>
              <a:gd name="T8" fmla="*/ 0 60000 65536"/>
              <a:gd name="T9" fmla="*/ 0 60000 65536"/>
              <a:gd name="T10" fmla="*/ 0 60000 65536"/>
              <a:gd name="T11" fmla="*/ 0 60000 65536"/>
              <a:gd name="T12" fmla="*/ 0 w 368300"/>
              <a:gd name="T13" fmla="*/ 0 h 184150"/>
              <a:gd name="T14" fmla="*/ 368300 w 368300"/>
              <a:gd name="T15" fmla="*/ 184150 h 184150"/>
            </a:gdLst>
            <a:ahLst/>
            <a:cxnLst>
              <a:cxn ang="T8">
                <a:pos x="T0" y="T1"/>
              </a:cxn>
              <a:cxn ang="T9">
                <a:pos x="T2" y="T3"/>
              </a:cxn>
              <a:cxn ang="T10">
                <a:pos x="T4" y="T5"/>
              </a:cxn>
              <a:cxn ang="T11">
                <a:pos x="T6" y="T7"/>
              </a:cxn>
            </a:cxnLst>
            <a:rect l="T12" t="T13" r="T14" b="T15"/>
            <a:pathLst>
              <a:path w="368300" h="184150">
                <a:moveTo>
                  <a:pt x="0" y="0"/>
                </a:moveTo>
                <a:lnTo>
                  <a:pt x="368300" y="177800"/>
                </a:lnTo>
                <a:lnTo>
                  <a:pt x="152400" y="184150"/>
                </a:lnTo>
                <a:lnTo>
                  <a:pt x="0" y="0"/>
                </a:lnTo>
                <a:close/>
              </a:path>
            </a:pathLst>
          </a:custGeom>
          <a:solidFill>
            <a:srgbClr val="2198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任意多边形 12"/>
          <p:cNvSpPr>
            <a:spLocks noChangeArrowheads="1"/>
          </p:cNvSpPr>
          <p:nvPr/>
        </p:nvSpPr>
        <p:spPr bwMode="auto">
          <a:xfrm>
            <a:off x="2279650" y="692150"/>
            <a:ext cx="958850" cy="876300"/>
          </a:xfrm>
          <a:custGeom>
            <a:avLst/>
            <a:gdLst>
              <a:gd name="T0" fmla="*/ 222250 w 958850"/>
              <a:gd name="T1" fmla="*/ 0 h 876300"/>
              <a:gd name="T2" fmla="*/ 958850 w 958850"/>
              <a:gd name="T3" fmla="*/ 393700 h 876300"/>
              <a:gd name="T4" fmla="*/ 819150 w 958850"/>
              <a:gd name="T5" fmla="*/ 876300 h 876300"/>
              <a:gd name="T6" fmla="*/ 0 w 958850"/>
              <a:gd name="T7" fmla="*/ 6350 h 876300"/>
              <a:gd name="T8" fmla="*/ 222250 w 958850"/>
              <a:gd name="T9" fmla="*/ 0 h 876300"/>
              <a:gd name="T10" fmla="*/ 0 60000 65536"/>
              <a:gd name="T11" fmla="*/ 0 60000 65536"/>
              <a:gd name="T12" fmla="*/ 0 60000 65536"/>
              <a:gd name="T13" fmla="*/ 0 60000 65536"/>
              <a:gd name="T14" fmla="*/ 0 60000 65536"/>
              <a:gd name="T15" fmla="*/ 0 w 958850"/>
              <a:gd name="T16" fmla="*/ 0 h 876300"/>
              <a:gd name="T17" fmla="*/ 958850 w 958850"/>
              <a:gd name="T18" fmla="*/ 876300 h 876300"/>
            </a:gdLst>
            <a:ahLst/>
            <a:cxnLst>
              <a:cxn ang="T10">
                <a:pos x="T0" y="T1"/>
              </a:cxn>
              <a:cxn ang="T11">
                <a:pos x="T2" y="T3"/>
              </a:cxn>
              <a:cxn ang="T12">
                <a:pos x="T4" y="T5"/>
              </a:cxn>
              <a:cxn ang="T13">
                <a:pos x="T6" y="T7"/>
              </a:cxn>
              <a:cxn ang="T14">
                <a:pos x="T8" y="T9"/>
              </a:cxn>
            </a:cxnLst>
            <a:rect l="T15" t="T16" r="T17" b="T18"/>
            <a:pathLst>
              <a:path w="958850" h="876300">
                <a:moveTo>
                  <a:pt x="222250" y="0"/>
                </a:moveTo>
                <a:lnTo>
                  <a:pt x="958850" y="393700"/>
                </a:lnTo>
                <a:lnTo>
                  <a:pt x="819150" y="876300"/>
                </a:lnTo>
                <a:lnTo>
                  <a:pt x="0" y="6350"/>
                </a:lnTo>
                <a:lnTo>
                  <a:pt x="222250" y="0"/>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任意多边形 13"/>
          <p:cNvSpPr>
            <a:spLocks noChangeArrowheads="1"/>
          </p:cNvSpPr>
          <p:nvPr/>
        </p:nvSpPr>
        <p:spPr bwMode="auto">
          <a:xfrm>
            <a:off x="3086100" y="1092200"/>
            <a:ext cx="482600" cy="444500"/>
          </a:xfrm>
          <a:custGeom>
            <a:avLst/>
            <a:gdLst>
              <a:gd name="T0" fmla="*/ 146050 w 482600"/>
              <a:gd name="T1" fmla="*/ 0 h 444500"/>
              <a:gd name="T2" fmla="*/ 482600 w 482600"/>
              <a:gd name="T3" fmla="*/ 171450 h 444500"/>
              <a:gd name="T4" fmla="*/ 0 w 482600"/>
              <a:gd name="T5" fmla="*/ 444500 h 444500"/>
              <a:gd name="T6" fmla="*/ 146050 w 482600"/>
              <a:gd name="T7" fmla="*/ 0 h 444500"/>
              <a:gd name="T8" fmla="*/ 0 60000 65536"/>
              <a:gd name="T9" fmla="*/ 0 60000 65536"/>
              <a:gd name="T10" fmla="*/ 0 60000 65536"/>
              <a:gd name="T11" fmla="*/ 0 60000 65536"/>
              <a:gd name="T12" fmla="*/ 0 w 482600"/>
              <a:gd name="T13" fmla="*/ 0 h 444500"/>
              <a:gd name="T14" fmla="*/ 482600 w 482600"/>
              <a:gd name="T15" fmla="*/ 444500 h 444500"/>
            </a:gdLst>
            <a:ahLst/>
            <a:cxnLst>
              <a:cxn ang="T8">
                <a:pos x="T0" y="T1"/>
              </a:cxn>
              <a:cxn ang="T9">
                <a:pos x="T2" y="T3"/>
              </a:cxn>
              <a:cxn ang="T10">
                <a:pos x="T4" y="T5"/>
              </a:cxn>
              <a:cxn ang="T11">
                <a:pos x="T6" y="T7"/>
              </a:cxn>
            </a:cxnLst>
            <a:rect l="T12" t="T13" r="T14" b="T15"/>
            <a:pathLst>
              <a:path w="482600" h="444500">
                <a:moveTo>
                  <a:pt x="146050" y="0"/>
                </a:moveTo>
                <a:lnTo>
                  <a:pt x="482600" y="171450"/>
                </a:lnTo>
                <a:lnTo>
                  <a:pt x="0" y="444500"/>
                </a:lnTo>
                <a:lnTo>
                  <a:pt x="146050" y="0"/>
                </a:lnTo>
                <a:close/>
              </a:path>
            </a:pathLst>
          </a:custGeom>
          <a:solidFill>
            <a:srgbClr val="1BA8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15"/>
          <p:cNvSpPr>
            <a:spLocks noChangeArrowheads="1"/>
          </p:cNvSpPr>
          <p:nvPr/>
        </p:nvSpPr>
        <p:spPr bwMode="auto">
          <a:xfrm>
            <a:off x="2203450" y="-88900"/>
            <a:ext cx="400050" cy="349250"/>
          </a:xfrm>
          <a:custGeom>
            <a:avLst/>
            <a:gdLst>
              <a:gd name="T0" fmla="*/ 0 w 400050"/>
              <a:gd name="T1" fmla="*/ 50800 h 349250"/>
              <a:gd name="T2" fmla="*/ 215900 w 400050"/>
              <a:gd name="T3" fmla="*/ 0 h 349250"/>
              <a:gd name="T4" fmla="*/ 400050 w 400050"/>
              <a:gd name="T5" fmla="*/ 190500 h 349250"/>
              <a:gd name="T6" fmla="*/ 95250 w 400050"/>
              <a:gd name="T7" fmla="*/ 349250 h 349250"/>
              <a:gd name="T8" fmla="*/ 0 w 400050"/>
              <a:gd name="T9" fmla="*/ 50800 h 349250"/>
              <a:gd name="T10" fmla="*/ 0 60000 65536"/>
              <a:gd name="T11" fmla="*/ 0 60000 65536"/>
              <a:gd name="T12" fmla="*/ 0 60000 65536"/>
              <a:gd name="T13" fmla="*/ 0 60000 65536"/>
              <a:gd name="T14" fmla="*/ 0 60000 65536"/>
              <a:gd name="T15" fmla="*/ 0 w 400050"/>
              <a:gd name="T16" fmla="*/ 0 h 349250"/>
              <a:gd name="T17" fmla="*/ 400050 w 400050"/>
              <a:gd name="T18" fmla="*/ 349250 h 349250"/>
            </a:gdLst>
            <a:ahLst/>
            <a:cxnLst>
              <a:cxn ang="T10">
                <a:pos x="T0" y="T1"/>
              </a:cxn>
              <a:cxn ang="T11">
                <a:pos x="T2" y="T3"/>
              </a:cxn>
              <a:cxn ang="T12">
                <a:pos x="T4" y="T5"/>
              </a:cxn>
              <a:cxn ang="T13">
                <a:pos x="T6" y="T7"/>
              </a:cxn>
              <a:cxn ang="T14">
                <a:pos x="T8" y="T9"/>
              </a:cxn>
            </a:cxnLst>
            <a:rect l="T15" t="T16" r="T17" b="T18"/>
            <a:pathLst>
              <a:path w="400050" h="349250">
                <a:moveTo>
                  <a:pt x="0" y="50800"/>
                </a:moveTo>
                <a:lnTo>
                  <a:pt x="215900" y="0"/>
                </a:lnTo>
                <a:lnTo>
                  <a:pt x="400050" y="190500"/>
                </a:lnTo>
                <a:lnTo>
                  <a:pt x="95250" y="349250"/>
                </a:lnTo>
                <a:lnTo>
                  <a:pt x="0" y="50800"/>
                </a:lnTo>
                <a:close/>
              </a:path>
            </a:pathLst>
          </a:custGeom>
          <a:solidFill>
            <a:srgbClr val="69C7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16"/>
          <p:cNvSpPr>
            <a:spLocks noChangeArrowheads="1"/>
          </p:cNvSpPr>
          <p:nvPr/>
        </p:nvSpPr>
        <p:spPr bwMode="auto">
          <a:xfrm>
            <a:off x="2292350" y="-152400"/>
            <a:ext cx="800100" cy="800100"/>
          </a:xfrm>
          <a:custGeom>
            <a:avLst/>
            <a:gdLst>
              <a:gd name="T0" fmla="*/ 0 w 762000"/>
              <a:gd name="T1" fmla="*/ 400050 h 800100"/>
              <a:gd name="T2" fmla="*/ 120650 w 762000"/>
              <a:gd name="T3" fmla="*/ 800100 h 800100"/>
              <a:gd name="T4" fmla="*/ 762000 w 762000"/>
              <a:gd name="T5" fmla="*/ 0 h 800100"/>
              <a:gd name="T6" fmla="*/ 463550 w 762000"/>
              <a:gd name="T7" fmla="*/ 152400 h 800100"/>
              <a:gd name="T8" fmla="*/ 0 w 762000"/>
              <a:gd name="T9" fmla="*/ 400050 h 800100"/>
              <a:gd name="T10" fmla="*/ 0 60000 65536"/>
              <a:gd name="T11" fmla="*/ 0 60000 65536"/>
              <a:gd name="T12" fmla="*/ 0 60000 65536"/>
              <a:gd name="T13" fmla="*/ 0 60000 65536"/>
              <a:gd name="T14" fmla="*/ 0 60000 65536"/>
              <a:gd name="T15" fmla="*/ 0 w 762000"/>
              <a:gd name="T16" fmla="*/ 0 h 800100"/>
              <a:gd name="T17" fmla="*/ 762000 w 762000"/>
              <a:gd name="T18" fmla="*/ 800100 h 800100"/>
            </a:gdLst>
            <a:ahLst/>
            <a:cxnLst>
              <a:cxn ang="T10">
                <a:pos x="T0" y="T1"/>
              </a:cxn>
              <a:cxn ang="T11">
                <a:pos x="T2" y="T3"/>
              </a:cxn>
              <a:cxn ang="T12">
                <a:pos x="T4" y="T5"/>
              </a:cxn>
              <a:cxn ang="T13">
                <a:pos x="T6" y="T7"/>
              </a:cxn>
              <a:cxn ang="T14">
                <a:pos x="T8" y="T9"/>
              </a:cxn>
            </a:cxnLst>
            <a:rect l="T15" t="T16" r="T17" b="T18"/>
            <a:pathLst>
              <a:path w="762000" h="800100">
                <a:moveTo>
                  <a:pt x="0" y="400050"/>
                </a:moveTo>
                <a:lnTo>
                  <a:pt x="120650" y="800100"/>
                </a:lnTo>
                <a:lnTo>
                  <a:pt x="762000" y="0"/>
                </a:lnTo>
                <a:lnTo>
                  <a:pt x="463550" y="152400"/>
                </a:lnTo>
                <a:lnTo>
                  <a:pt x="0" y="400050"/>
                </a:lnTo>
                <a:close/>
              </a:path>
            </a:pathLst>
          </a:custGeom>
          <a:solidFill>
            <a:srgbClr val="08A8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任意多边形 26"/>
          <p:cNvSpPr>
            <a:spLocks noChangeArrowheads="1"/>
          </p:cNvSpPr>
          <p:nvPr/>
        </p:nvSpPr>
        <p:spPr bwMode="auto">
          <a:xfrm>
            <a:off x="3467100" y="1581150"/>
            <a:ext cx="222250" cy="1098550"/>
          </a:xfrm>
          <a:custGeom>
            <a:avLst/>
            <a:gdLst>
              <a:gd name="T0" fmla="*/ 190500 w 222250"/>
              <a:gd name="T1" fmla="*/ 0 h 1098550"/>
              <a:gd name="T2" fmla="*/ 0 w 222250"/>
              <a:gd name="T3" fmla="*/ 736600 h 1098550"/>
              <a:gd name="T4" fmla="*/ 222250 w 222250"/>
              <a:gd name="T5" fmla="*/ 1098550 h 1098550"/>
              <a:gd name="T6" fmla="*/ 190500 w 222250"/>
              <a:gd name="T7" fmla="*/ 0 h 1098550"/>
              <a:gd name="T8" fmla="*/ 0 60000 65536"/>
              <a:gd name="T9" fmla="*/ 0 60000 65536"/>
              <a:gd name="T10" fmla="*/ 0 60000 65536"/>
              <a:gd name="T11" fmla="*/ 0 60000 65536"/>
              <a:gd name="T12" fmla="*/ 0 w 222250"/>
              <a:gd name="T13" fmla="*/ 0 h 1098550"/>
              <a:gd name="T14" fmla="*/ 222250 w 222250"/>
              <a:gd name="T15" fmla="*/ 1098550 h 1098550"/>
            </a:gdLst>
            <a:ahLst/>
            <a:cxnLst>
              <a:cxn ang="T8">
                <a:pos x="T0" y="T1"/>
              </a:cxn>
              <a:cxn ang="T9">
                <a:pos x="T2" y="T3"/>
              </a:cxn>
              <a:cxn ang="T10">
                <a:pos x="T4" y="T5"/>
              </a:cxn>
              <a:cxn ang="T11">
                <a:pos x="T6" y="T7"/>
              </a:cxn>
            </a:cxnLst>
            <a:rect l="T12" t="T13" r="T14" b="T15"/>
            <a:pathLst>
              <a:path w="222250" h="1098550">
                <a:moveTo>
                  <a:pt x="190500" y="0"/>
                </a:moveTo>
                <a:lnTo>
                  <a:pt x="0" y="736600"/>
                </a:lnTo>
                <a:lnTo>
                  <a:pt x="222250" y="1098550"/>
                </a:lnTo>
                <a:lnTo>
                  <a:pt x="190500" y="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17"/>
          <p:cNvSpPr>
            <a:spLocks noChangeArrowheads="1"/>
          </p:cNvSpPr>
          <p:nvPr/>
        </p:nvSpPr>
        <p:spPr bwMode="auto">
          <a:xfrm>
            <a:off x="2406650" y="-158750"/>
            <a:ext cx="825500" cy="1244600"/>
          </a:xfrm>
          <a:custGeom>
            <a:avLst/>
            <a:gdLst>
              <a:gd name="T0" fmla="*/ 679450 w 825500"/>
              <a:gd name="T1" fmla="*/ 0 h 1244600"/>
              <a:gd name="T2" fmla="*/ 825500 w 825500"/>
              <a:gd name="T3" fmla="*/ 1244600 h 1244600"/>
              <a:gd name="T4" fmla="*/ 0 w 825500"/>
              <a:gd name="T5" fmla="*/ 819150 h 1244600"/>
              <a:gd name="T6" fmla="*/ 679450 w 825500"/>
              <a:gd name="T7" fmla="*/ 0 h 1244600"/>
              <a:gd name="T8" fmla="*/ 0 60000 65536"/>
              <a:gd name="T9" fmla="*/ 0 60000 65536"/>
              <a:gd name="T10" fmla="*/ 0 60000 65536"/>
              <a:gd name="T11" fmla="*/ 0 60000 65536"/>
              <a:gd name="T12" fmla="*/ 0 w 825500"/>
              <a:gd name="T13" fmla="*/ 0 h 1244600"/>
              <a:gd name="T14" fmla="*/ 825500 w 825500"/>
              <a:gd name="T15" fmla="*/ 1244600 h 1244600"/>
            </a:gdLst>
            <a:ahLst/>
            <a:cxnLst>
              <a:cxn ang="T8">
                <a:pos x="T0" y="T1"/>
              </a:cxn>
              <a:cxn ang="T9">
                <a:pos x="T2" y="T3"/>
              </a:cxn>
              <a:cxn ang="T10">
                <a:pos x="T4" y="T5"/>
              </a:cxn>
              <a:cxn ang="T11">
                <a:pos x="T6" y="T7"/>
              </a:cxn>
            </a:cxnLst>
            <a:rect l="T12" t="T13" r="T14" b="T15"/>
            <a:pathLst>
              <a:path w="825500" h="1244600">
                <a:moveTo>
                  <a:pt x="679450" y="0"/>
                </a:moveTo>
                <a:lnTo>
                  <a:pt x="825500" y="1244600"/>
                </a:lnTo>
                <a:lnTo>
                  <a:pt x="0" y="819150"/>
                </a:lnTo>
                <a:lnTo>
                  <a:pt x="679450" y="0"/>
                </a:lnTo>
                <a:close/>
              </a:path>
            </a:pathLst>
          </a:custGeom>
          <a:solidFill>
            <a:srgbClr val="4DC4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任意多边形 24"/>
          <p:cNvSpPr>
            <a:spLocks noChangeArrowheads="1"/>
          </p:cNvSpPr>
          <p:nvPr/>
        </p:nvSpPr>
        <p:spPr bwMode="auto">
          <a:xfrm>
            <a:off x="3067050" y="1600200"/>
            <a:ext cx="590550" cy="717550"/>
          </a:xfrm>
          <a:custGeom>
            <a:avLst/>
            <a:gdLst>
              <a:gd name="T0" fmla="*/ 590550 w 590550"/>
              <a:gd name="T1" fmla="*/ 0 h 717550"/>
              <a:gd name="T2" fmla="*/ 412750 w 590550"/>
              <a:gd name="T3" fmla="*/ 717550 h 717550"/>
              <a:gd name="T4" fmla="*/ 0 w 590550"/>
              <a:gd name="T5" fmla="*/ 635000 h 717550"/>
              <a:gd name="T6" fmla="*/ 590550 w 590550"/>
              <a:gd name="T7" fmla="*/ 0 h 717550"/>
              <a:gd name="T8" fmla="*/ 0 60000 65536"/>
              <a:gd name="T9" fmla="*/ 0 60000 65536"/>
              <a:gd name="T10" fmla="*/ 0 60000 65536"/>
              <a:gd name="T11" fmla="*/ 0 60000 65536"/>
              <a:gd name="T12" fmla="*/ 0 w 590550"/>
              <a:gd name="T13" fmla="*/ 0 h 717550"/>
              <a:gd name="T14" fmla="*/ 590550 w 590550"/>
              <a:gd name="T15" fmla="*/ 717550 h 717550"/>
            </a:gdLst>
            <a:ahLst/>
            <a:cxnLst>
              <a:cxn ang="T8">
                <a:pos x="T0" y="T1"/>
              </a:cxn>
              <a:cxn ang="T9">
                <a:pos x="T2" y="T3"/>
              </a:cxn>
              <a:cxn ang="T10">
                <a:pos x="T4" y="T5"/>
              </a:cxn>
              <a:cxn ang="T11">
                <a:pos x="T6" y="T7"/>
              </a:cxn>
            </a:cxnLst>
            <a:rect l="T12" t="T13" r="T14" b="T15"/>
            <a:pathLst>
              <a:path w="590550" h="717550">
                <a:moveTo>
                  <a:pt x="590550" y="0"/>
                </a:moveTo>
                <a:lnTo>
                  <a:pt x="412750" y="717550"/>
                </a:lnTo>
                <a:lnTo>
                  <a:pt x="0" y="635000"/>
                </a:lnTo>
                <a:lnTo>
                  <a:pt x="590550" y="0"/>
                </a:lnTo>
                <a:close/>
              </a:path>
            </a:pathLst>
          </a:custGeom>
          <a:solidFill>
            <a:srgbClr val="1AA8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任意多边形 28"/>
          <p:cNvSpPr>
            <a:spLocks noChangeArrowheads="1"/>
          </p:cNvSpPr>
          <p:nvPr/>
        </p:nvSpPr>
        <p:spPr bwMode="auto">
          <a:xfrm>
            <a:off x="3073400" y="2241550"/>
            <a:ext cx="609600" cy="1295400"/>
          </a:xfrm>
          <a:custGeom>
            <a:avLst/>
            <a:gdLst>
              <a:gd name="T0" fmla="*/ 0 w 609600"/>
              <a:gd name="T1" fmla="*/ 0 h 1295400"/>
              <a:gd name="T2" fmla="*/ 609600 w 609600"/>
              <a:gd name="T3" fmla="*/ 431800 h 1295400"/>
              <a:gd name="T4" fmla="*/ 527050 w 609600"/>
              <a:gd name="T5" fmla="*/ 1295400 h 1295400"/>
              <a:gd name="T6" fmla="*/ 0 w 609600"/>
              <a:gd name="T7" fmla="*/ 0 h 1295400"/>
              <a:gd name="T8" fmla="*/ 0 60000 65536"/>
              <a:gd name="T9" fmla="*/ 0 60000 65536"/>
              <a:gd name="T10" fmla="*/ 0 60000 65536"/>
              <a:gd name="T11" fmla="*/ 0 60000 65536"/>
              <a:gd name="T12" fmla="*/ 0 w 609600"/>
              <a:gd name="T13" fmla="*/ 0 h 1295400"/>
              <a:gd name="T14" fmla="*/ 609600 w 609600"/>
              <a:gd name="T15" fmla="*/ 1295400 h 1295400"/>
            </a:gdLst>
            <a:ahLst/>
            <a:cxnLst>
              <a:cxn ang="T8">
                <a:pos x="T0" y="T1"/>
              </a:cxn>
              <a:cxn ang="T9">
                <a:pos x="T2" y="T3"/>
              </a:cxn>
              <a:cxn ang="T10">
                <a:pos x="T4" y="T5"/>
              </a:cxn>
              <a:cxn ang="T11">
                <a:pos x="T6" y="T7"/>
              </a:cxn>
            </a:cxnLst>
            <a:rect l="T12" t="T13" r="T14" b="T15"/>
            <a:pathLst>
              <a:path w="609600" h="1295400">
                <a:moveTo>
                  <a:pt x="0" y="0"/>
                </a:moveTo>
                <a:lnTo>
                  <a:pt x="609600" y="431800"/>
                </a:lnTo>
                <a:lnTo>
                  <a:pt x="527050" y="1295400"/>
                </a:lnTo>
                <a:lnTo>
                  <a:pt x="0" y="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30"/>
          <p:cNvSpPr>
            <a:spLocks noChangeArrowheads="1"/>
          </p:cNvSpPr>
          <p:nvPr/>
        </p:nvSpPr>
        <p:spPr bwMode="auto">
          <a:xfrm>
            <a:off x="3086100" y="2273300"/>
            <a:ext cx="654050" cy="1828800"/>
          </a:xfrm>
          <a:custGeom>
            <a:avLst/>
            <a:gdLst>
              <a:gd name="T0" fmla="*/ 0 w 654050"/>
              <a:gd name="T1" fmla="*/ 0 h 1828800"/>
              <a:gd name="T2" fmla="*/ 171450 w 654050"/>
              <a:gd name="T3" fmla="*/ 1295400 h 1828800"/>
              <a:gd name="T4" fmla="*/ 654050 w 654050"/>
              <a:gd name="T5" fmla="*/ 1828800 h 1828800"/>
              <a:gd name="T6" fmla="*/ 520700 w 654050"/>
              <a:gd name="T7" fmla="*/ 1250950 h 1828800"/>
              <a:gd name="T8" fmla="*/ 0 w 654050"/>
              <a:gd name="T9" fmla="*/ 0 h 1828800"/>
              <a:gd name="T10" fmla="*/ 0 60000 65536"/>
              <a:gd name="T11" fmla="*/ 0 60000 65536"/>
              <a:gd name="T12" fmla="*/ 0 60000 65536"/>
              <a:gd name="T13" fmla="*/ 0 60000 65536"/>
              <a:gd name="T14" fmla="*/ 0 60000 65536"/>
              <a:gd name="T15" fmla="*/ 0 w 654050"/>
              <a:gd name="T16" fmla="*/ 0 h 1828800"/>
              <a:gd name="T17" fmla="*/ 654050 w 654050"/>
              <a:gd name="T18" fmla="*/ 1828800 h 1828800"/>
            </a:gdLst>
            <a:ahLst/>
            <a:cxnLst>
              <a:cxn ang="T10">
                <a:pos x="T0" y="T1"/>
              </a:cxn>
              <a:cxn ang="T11">
                <a:pos x="T2" y="T3"/>
              </a:cxn>
              <a:cxn ang="T12">
                <a:pos x="T4" y="T5"/>
              </a:cxn>
              <a:cxn ang="T13">
                <a:pos x="T6" y="T7"/>
              </a:cxn>
              <a:cxn ang="T14">
                <a:pos x="T8" y="T9"/>
              </a:cxn>
            </a:cxnLst>
            <a:rect l="T15" t="T16" r="T17" b="T18"/>
            <a:pathLst>
              <a:path w="654050" h="1828800">
                <a:moveTo>
                  <a:pt x="0" y="0"/>
                </a:moveTo>
                <a:lnTo>
                  <a:pt x="171450" y="1295400"/>
                </a:lnTo>
                <a:lnTo>
                  <a:pt x="654050" y="1828800"/>
                </a:lnTo>
                <a:lnTo>
                  <a:pt x="520700" y="1250950"/>
                </a:lnTo>
                <a:lnTo>
                  <a:pt x="0" y="0"/>
                </a:lnTo>
                <a:close/>
              </a:path>
            </a:pathLst>
          </a:cu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任意多边形 31"/>
          <p:cNvSpPr>
            <a:spLocks noChangeArrowheads="1"/>
          </p:cNvSpPr>
          <p:nvPr/>
        </p:nvSpPr>
        <p:spPr bwMode="auto">
          <a:xfrm>
            <a:off x="3581400" y="2673350"/>
            <a:ext cx="692150" cy="965200"/>
          </a:xfrm>
          <a:custGeom>
            <a:avLst/>
            <a:gdLst>
              <a:gd name="T0" fmla="*/ 101600 w 692150"/>
              <a:gd name="T1" fmla="*/ 0 h 958850"/>
              <a:gd name="T2" fmla="*/ 0 w 692150"/>
              <a:gd name="T3" fmla="*/ 850900 h 958850"/>
              <a:gd name="T4" fmla="*/ 692150 w 692150"/>
              <a:gd name="T5" fmla="*/ 958850 h 958850"/>
              <a:gd name="T6" fmla="*/ 101600 w 692150"/>
              <a:gd name="T7" fmla="*/ 0 h 958850"/>
              <a:gd name="T8" fmla="*/ 0 60000 65536"/>
              <a:gd name="T9" fmla="*/ 0 60000 65536"/>
              <a:gd name="T10" fmla="*/ 0 60000 65536"/>
              <a:gd name="T11" fmla="*/ 0 60000 65536"/>
              <a:gd name="T12" fmla="*/ 0 w 692150"/>
              <a:gd name="T13" fmla="*/ 0 h 958850"/>
              <a:gd name="T14" fmla="*/ 692150 w 692150"/>
              <a:gd name="T15" fmla="*/ 958850 h 958850"/>
            </a:gdLst>
            <a:ahLst/>
            <a:cxnLst>
              <a:cxn ang="T8">
                <a:pos x="T0" y="T1"/>
              </a:cxn>
              <a:cxn ang="T9">
                <a:pos x="T2" y="T3"/>
              </a:cxn>
              <a:cxn ang="T10">
                <a:pos x="T4" y="T5"/>
              </a:cxn>
              <a:cxn ang="T11">
                <a:pos x="T6" y="T7"/>
              </a:cxn>
            </a:cxnLst>
            <a:rect l="T12" t="T13" r="T14" b="T15"/>
            <a:pathLst>
              <a:path w="692150" h="958850">
                <a:moveTo>
                  <a:pt x="101600" y="0"/>
                </a:moveTo>
                <a:lnTo>
                  <a:pt x="0" y="850900"/>
                </a:lnTo>
                <a:lnTo>
                  <a:pt x="692150" y="958850"/>
                </a:lnTo>
                <a:lnTo>
                  <a:pt x="101600"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任意多边形 32"/>
          <p:cNvSpPr>
            <a:spLocks noChangeArrowheads="1"/>
          </p:cNvSpPr>
          <p:nvPr/>
        </p:nvSpPr>
        <p:spPr bwMode="auto">
          <a:xfrm>
            <a:off x="3683000" y="2667000"/>
            <a:ext cx="571500" cy="984250"/>
          </a:xfrm>
          <a:custGeom>
            <a:avLst/>
            <a:gdLst>
              <a:gd name="T0" fmla="*/ 0 w 596900"/>
              <a:gd name="T1" fmla="*/ 0 h 965200"/>
              <a:gd name="T2" fmla="*/ 349250 w 596900"/>
              <a:gd name="T3" fmla="*/ 38100 h 965200"/>
              <a:gd name="T4" fmla="*/ 596900 w 596900"/>
              <a:gd name="T5" fmla="*/ 965200 h 965200"/>
              <a:gd name="T6" fmla="*/ 0 w 596900"/>
              <a:gd name="T7" fmla="*/ 0 h 965200"/>
              <a:gd name="T8" fmla="*/ 0 60000 65536"/>
              <a:gd name="T9" fmla="*/ 0 60000 65536"/>
              <a:gd name="T10" fmla="*/ 0 60000 65536"/>
              <a:gd name="T11" fmla="*/ 0 60000 65536"/>
              <a:gd name="T12" fmla="*/ 0 w 596900"/>
              <a:gd name="T13" fmla="*/ 0 h 965200"/>
              <a:gd name="T14" fmla="*/ 596900 w 596900"/>
              <a:gd name="T15" fmla="*/ 965200 h 965200"/>
            </a:gdLst>
            <a:ahLst/>
            <a:cxnLst>
              <a:cxn ang="T8">
                <a:pos x="T0" y="T1"/>
              </a:cxn>
              <a:cxn ang="T9">
                <a:pos x="T2" y="T3"/>
              </a:cxn>
              <a:cxn ang="T10">
                <a:pos x="T4" y="T5"/>
              </a:cxn>
              <a:cxn ang="T11">
                <a:pos x="T6" y="T7"/>
              </a:cxn>
            </a:cxnLst>
            <a:rect l="T12" t="T13" r="T14" b="T15"/>
            <a:pathLst>
              <a:path w="596900" h="965200">
                <a:moveTo>
                  <a:pt x="0" y="0"/>
                </a:moveTo>
                <a:lnTo>
                  <a:pt x="349250" y="38100"/>
                </a:lnTo>
                <a:lnTo>
                  <a:pt x="596900" y="965200"/>
                </a:lnTo>
                <a:lnTo>
                  <a:pt x="0" y="0"/>
                </a:lnTo>
                <a:close/>
              </a:path>
            </a:pathLst>
          </a:custGeom>
          <a:solidFill>
            <a:srgbClr val="25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任意多边形 33"/>
          <p:cNvSpPr>
            <a:spLocks noChangeArrowheads="1"/>
          </p:cNvSpPr>
          <p:nvPr/>
        </p:nvSpPr>
        <p:spPr bwMode="auto">
          <a:xfrm>
            <a:off x="3587750" y="3492500"/>
            <a:ext cx="698500" cy="660400"/>
          </a:xfrm>
          <a:custGeom>
            <a:avLst/>
            <a:gdLst>
              <a:gd name="T0" fmla="*/ 0 w 698500"/>
              <a:gd name="T1" fmla="*/ 0 h 609600"/>
              <a:gd name="T2" fmla="*/ 146050 w 698500"/>
              <a:gd name="T3" fmla="*/ 609600 h 609600"/>
              <a:gd name="T4" fmla="*/ 698500 w 698500"/>
              <a:gd name="T5" fmla="*/ 139700 h 609600"/>
              <a:gd name="T6" fmla="*/ 0 w 698500"/>
              <a:gd name="T7" fmla="*/ 0 h 609600"/>
              <a:gd name="T8" fmla="*/ 0 60000 65536"/>
              <a:gd name="T9" fmla="*/ 0 60000 65536"/>
              <a:gd name="T10" fmla="*/ 0 60000 65536"/>
              <a:gd name="T11" fmla="*/ 0 60000 65536"/>
              <a:gd name="T12" fmla="*/ 0 w 698500"/>
              <a:gd name="T13" fmla="*/ 0 h 609600"/>
              <a:gd name="T14" fmla="*/ 698500 w 698500"/>
              <a:gd name="T15" fmla="*/ 609600 h 609600"/>
            </a:gdLst>
            <a:ahLst/>
            <a:cxnLst>
              <a:cxn ang="T8">
                <a:pos x="T0" y="T1"/>
              </a:cxn>
              <a:cxn ang="T9">
                <a:pos x="T2" y="T3"/>
              </a:cxn>
              <a:cxn ang="T10">
                <a:pos x="T4" y="T5"/>
              </a:cxn>
              <a:cxn ang="T11">
                <a:pos x="T6" y="T7"/>
              </a:cxn>
            </a:cxnLst>
            <a:rect l="T12" t="T13" r="T14" b="T15"/>
            <a:pathLst>
              <a:path w="698500" h="609600">
                <a:moveTo>
                  <a:pt x="0" y="0"/>
                </a:moveTo>
                <a:lnTo>
                  <a:pt x="146050" y="609600"/>
                </a:lnTo>
                <a:lnTo>
                  <a:pt x="698500" y="139700"/>
                </a:lnTo>
                <a:lnTo>
                  <a:pt x="0" y="0"/>
                </a:lnTo>
                <a:close/>
              </a:path>
            </a:pathLst>
          </a:custGeom>
          <a:solidFill>
            <a:srgbClr val="EE59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任意多边形 34"/>
          <p:cNvSpPr>
            <a:spLocks noChangeArrowheads="1"/>
          </p:cNvSpPr>
          <p:nvPr/>
        </p:nvSpPr>
        <p:spPr bwMode="auto">
          <a:xfrm>
            <a:off x="3251200" y="3556000"/>
            <a:ext cx="495300" cy="1016000"/>
          </a:xfrm>
          <a:custGeom>
            <a:avLst/>
            <a:gdLst>
              <a:gd name="T0" fmla="*/ 0 w 495300"/>
              <a:gd name="T1" fmla="*/ 0 h 1016000"/>
              <a:gd name="T2" fmla="*/ 495300 w 495300"/>
              <a:gd name="T3" fmla="*/ 533400 h 1016000"/>
              <a:gd name="T4" fmla="*/ 336550 w 495300"/>
              <a:gd name="T5" fmla="*/ 1016000 h 1016000"/>
              <a:gd name="T6" fmla="*/ 0 w 495300"/>
              <a:gd name="T7" fmla="*/ 0 h 1016000"/>
              <a:gd name="T8" fmla="*/ 0 60000 65536"/>
              <a:gd name="T9" fmla="*/ 0 60000 65536"/>
              <a:gd name="T10" fmla="*/ 0 60000 65536"/>
              <a:gd name="T11" fmla="*/ 0 60000 65536"/>
              <a:gd name="T12" fmla="*/ 0 w 495300"/>
              <a:gd name="T13" fmla="*/ 0 h 1016000"/>
              <a:gd name="T14" fmla="*/ 495300 w 495300"/>
              <a:gd name="T15" fmla="*/ 1016000 h 1016000"/>
            </a:gdLst>
            <a:ahLst/>
            <a:cxnLst>
              <a:cxn ang="T8">
                <a:pos x="T0" y="T1"/>
              </a:cxn>
              <a:cxn ang="T9">
                <a:pos x="T2" y="T3"/>
              </a:cxn>
              <a:cxn ang="T10">
                <a:pos x="T4" y="T5"/>
              </a:cxn>
              <a:cxn ang="T11">
                <a:pos x="T6" y="T7"/>
              </a:cxn>
            </a:cxnLst>
            <a:rect l="T12" t="T13" r="T14" b="T15"/>
            <a:pathLst>
              <a:path w="495300" h="1016000">
                <a:moveTo>
                  <a:pt x="0" y="0"/>
                </a:moveTo>
                <a:lnTo>
                  <a:pt x="495300" y="533400"/>
                </a:lnTo>
                <a:lnTo>
                  <a:pt x="336550" y="1016000"/>
                </a:lnTo>
                <a:lnTo>
                  <a:pt x="0" y="0"/>
                </a:lnTo>
                <a:close/>
              </a:path>
            </a:pathLst>
          </a:custGeom>
          <a:solidFill>
            <a:srgbClr val="ED70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任意多边形 35"/>
          <p:cNvSpPr>
            <a:spLocks noChangeArrowheads="1"/>
          </p:cNvSpPr>
          <p:nvPr/>
        </p:nvSpPr>
        <p:spPr bwMode="auto">
          <a:xfrm>
            <a:off x="3594100" y="3638550"/>
            <a:ext cx="711200" cy="914400"/>
          </a:xfrm>
          <a:custGeom>
            <a:avLst/>
            <a:gdLst>
              <a:gd name="T0" fmla="*/ 146050 w 711200"/>
              <a:gd name="T1" fmla="*/ 444500 h 914400"/>
              <a:gd name="T2" fmla="*/ 711200 w 711200"/>
              <a:gd name="T3" fmla="*/ 0 h 914400"/>
              <a:gd name="T4" fmla="*/ 0 w 711200"/>
              <a:gd name="T5" fmla="*/ 914400 h 914400"/>
              <a:gd name="T6" fmla="*/ 146050 w 711200"/>
              <a:gd name="T7" fmla="*/ 444500 h 914400"/>
              <a:gd name="T8" fmla="*/ 0 60000 65536"/>
              <a:gd name="T9" fmla="*/ 0 60000 65536"/>
              <a:gd name="T10" fmla="*/ 0 60000 65536"/>
              <a:gd name="T11" fmla="*/ 0 60000 65536"/>
              <a:gd name="T12" fmla="*/ 0 w 711200"/>
              <a:gd name="T13" fmla="*/ 0 h 914400"/>
              <a:gd name="T14" fmla="*/ 711200 w 711200"/>
              <a:gd name="T15" fmla="*/ 914400 h 914400"/>
            </a:gdLst>
            <a:ahLst/>
            <a:cxnLst>
              <a:cxn ang="T8">
                <a:pos x="T0" y="T1"/>
              </a:cxn>
              <a:cxn ang="T9">
                <a:pos x="T2" y="T3"/>
              </a:cxn>
              <a:cxn ang="T10">
                <a:pos x="T4" y="T5"/>
              </a:cxn>
              <a:cxn ang="T11">
                <a:pos x="T6" y="T7"/>
              </a:cxn>
            </a:cxnLst>
            <a:rect l="T12" t="T13" r="T14" b="T15"/>
            <a:pathLst>
              <a:path w="711200" h="914400">
                <a:moveTo>
                  <a:pt x="146050" y="444500"/>
                </a:moveTo>
                <a:lnTo>
                  <a:pt x="711200" y="0"/>
                </a:lnTo>
                <a:lnTo>
                  <a:pt x="0" y="914400"/>
                </a:lnTo>
                <a:lnTo>
                  <a:pt x="146050" y="444500"/>
                </a:lnTo>
                <a:close/>
              </a:path>
            </a:pathLst>
          </a:custGeom>
          <a:solidFill>
            <a:srgbClr val="E7303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任意多边形 36"/>
          <p:cNvSpPr>
            <a:spLocks noChangeArrowheads="1"/>
          </p:cNvSpPr>
          <p:nvPr/>
        </p:nvSpPr>
        <p:spPr bwMode="auto">
          <a:xfrm>
            <a:off x="3930650" y="3644900"/>
            <a:ext cx="546100" cy="431800"/>
          </a:xfrm>
          <a:custGeom>
            <a:avLst/>
            <a:gdLst>
              <a:gd name="T0" fmla="*/ 0 w 488950"/>
              <a:gd name="T1" fmla="*/ 431800 h 431800"/>
              <a:gd name="T2" fmla="*/ 488950 w 488950"/>
              <a:gd name="T3" fmla="*/ 425450 h 431800"/>
              <a:gd name="T4" fmla="*/ 311150 w 488950"/>
              <a:gd name="T5" fmla="*/ 0 h 431800"/>
              <a:gd name="T6" fmla="*/ 0 w 488950"/>
              <a:gd name="T7" fmla="*/ 431800 h 431800"/>
              <a:gd name="T8" fmla="*/ 0 60000 65536"/>
              <a:gd name="T9" fmla="*/ 0 60000 65536"/>
              <a:gd name="T10" fmla="*/ 0 60000 65536"/>
              <a:gd name="T11" fmla="*/ 0 60000 65536"/>
              <a:gd name="T12" fmla="*/ 0 w 488950"/>
              <a:gd name="T13" fmla="*/ 0 h 431800"/>
              <a:gd name="T14" fmla="*/ 488950 w 488950"/>
              <a:gd name="T15" fmla="*/ 431800 h 431800"/>
            </a:gdLst>
            <a:ahLst/>
            <a:cxnLst>
              <a:cxn ang="T8">
                <a:pos x="T0" y="T1"/>
              </a:cxn>
              <a:cxn ang="T9">
                <a:pos x="T2" y="T3"/>
              </a:cxn>
              <a:cxn ang="T10">
                <a:pos x="T4" y="T5"/>
              </a:cxn>
              <a:cxn ang="T11">
                <a:pos x="T6" y="T7"/>
              </a:cxn>
            </a:cxnLst>
            <a:rect l="T12" t="T13" r="T14" b="T15"/>
            <a:pathLst>
              <a:path w="488950" h="431800">
                <a:moveTo>
                  <a:pt x="0" y="431800"/>
                </a:moveTo>
                <a:lnTo>
                  <a:pt x="488950" y="425450"/>
                </a:lnTo>
                <a:lnTo>
                  <a:pt x="311150" y="0"/>
                </a:lnTo>
                <a:lnTo>
                  <a:pt x="0" y="431800"/>
                </a:lnTo>
                <a:close/>
              </a:path>
            </a:pathLst>
          </a:custGeom>
          <a:solidFill>
            <a:srgbClr val="B71C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39"/>
          <p:cNvSpPr>
            <a:spLocks noChangeArrowheads="1"/>
          </p:cNvSpPr>
          <p:nvPr/>
        </p:nvSpPr>
        <p:spPr bwMode="auto">
          <a:xfrm>
            <a:off x="3575050" y="4121150"/>
            <a:ext cx="679450" cy="711200"/>
          </a:xfrm>
          <a:custGeom>
            <a:avLst/>
            <a:gdLst>
              <a:gd name="T0" fmla="*/ 355600 w 679450"/>
              <a:gd name="T1" fmla="*/ 0 h 711200"/>
              <a:gd name="T2" fmla="*/ 679450 w 679450"/>
              <a:gd name="T3" fmla="*/ 711200 h 711200"/>
              <a:gd name="T4" fmla="*/ 0 w 679450"/>
              <a:gd name="T5" fmla="*/ 450850 h 711200"/>
              <a:gd name="T6" fmla="*/ 355600 w 679450"/>
              <a:gd name="T7" fmla="*/ 0 h 711200"/>
              <a:gd name="T8" fmla="*/ 0 60000 65536"/>
              <a:gd name="T9" fmla="*/ 0 60000 65536"/>
              <a:gd name="T10" fmla="*/ 0 60000 65536"/>
              <a:gd name="T11" fmla="*/ 0 60000 65536"/>
              <a:gd name="T12" fmla="*/ 0 w 679450"/>
              <a:gd name="T13" fmla="*/ 0 h 711200"/>
              <a:gd name="T14" fmla="*/ 679450 w 679450"/>
              <a:gd name="T15" fmla="*/ 711200 h 711200"/>
            </a:gdLst>
            <a:ahLst/>
            <a:cxnLst>
              <a:cxn ang="T8">
                <a:pos x="T0" y="T1"/>
              </a:cxn>
              <a:cxn ang="T9">
                <a:pos x="T2" y="T3"/>
              </a:cxn>
              <a:cxn ang="T10">
                <a:pos x="T4" y="T5"/>
              </a:cxn>
              <a:cxn ang="T11">
                <a:pos x="T6" y="T7"/>
              </a:cxn>
            </a:cxnLst>
            <a:rect l="T12" t="T13" r="T14" b="T15"/>
            <a:pathLst>
              <a:path w="679450" h="711200">
                <a:moveTo>
                  <a:pt x="355600" y="0"/>
                </a:moveTo>
                <a:lnTo>
                  <a:pt x="679450" y="711200"/>
                </a:lnTo>
                <a:lnTo>
                  <a:pt x="0" y="450850"/>
                </a:lnTo>
                <a:lnTo>
                  <a:pt x="355600" y="0"/>
                </a:lnTo>
                <a:close/>
              </a:path>
            </a:pathLst>
          </a:custGeom>
          <a:solidFill>
            <a:srgbClr val="C41F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任意多边形 42"/>
          <p:cNvSpPr>
            <a:spLocks noChangeArrowheads="1"/>
          </p:cNvSpPr>
          <p:nvPr/>
        </p:nvSpPr>
        <p:spPr bwMode="auto">
          <a:xfrm>
            <a:off x="3905250" y="4076700"/>
            <a:ext cx="882650" cy="736600"/>
          </a:xfrm>
          <a:custGeom>
            <a:avLst/>
            <a:gdLst>
              <a:gd name="T0" fmla="*/ 0 w 844550"/>
              <a:gd name="T1" fmla="*/ 0 h 736600"/>
              <a:gd name="T2" fmla="*/ 844550 w 844550"/>
              <a:gd name="T3" fmla="*/ 736600 h 736600"/>
              <a:gd name="T4" fmla="*/ 685800 w 844550"/>
              <a:gd name="T5" fmla="*/ 323850 h 736600"/>
              <a:gd name="T6" fmla="*/ 0 w 844550"/>
              <a:gd name="T7" fmla="*/ 0 h 736600"/>
              <a:gd name="T8" fmla="*/ 0 60000 65536"/>
              <a:gd name="T9" fmla="*/ 0 60000 65536"/>
              <a:gd name="T10" fmla="*/ 0 60000 65536"/>
              <a:gd name="T11" fmla="*/ 0 60000 65536"/>
              <a:gd name="T12" fmla="*/ 0 w 844550"/>
              <a:gd name="T13" fmla="*/ 0 h 736600"/>
              <a:gd name="T14" fmla="*/ 844550 w 844550"/>
              <a:gd name="T15" fmla="*/ 736600 h 736600"/>
            </a:gdLst>
            <a:ahLst/>
            <a:cxnLst>
              <a:cxn ang="T8">
                <a:pos x="T0" y="T1"/>
              </a:cxn>
              <a:cxn ang="T9">
                <a:pos x="T2" y="T3"/>
              </a:cxn>
              <a:cxn ang="T10">
                <a:pos x="T4" y="T5"/>
              </a:cxn>
              <a:cxn ang="T11">
                <a:pos x="T6" y="T7"/>
              </a:cxn>
            </a:cxnLst>
            <a:rect l="T12" t="T13" r="T14" b="T15"/>
            <a:pathLst>
              <a:path w="844550" h="736600">
                <a:moveTo>
                  <a:pt x="0" y="0"/>
                </a:moveTo>
                <a:lnTo>
                  <a:pt x="844550" y="736600"/>
                </a:lnTo>
                <a:lnTo>
                  <a:pt x="685800" y="323850"/>
                </a:lnTo>
                <a:lnTo>
                  <a:pt x="0" y="0"/>
                </a:lnTo>
                <a:close/>
              </a:path>
            </a:pathLst>
          </a:custGeom>
          <a:solidFill>
            <a:srgbClr val="F455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任意多边形 43"/>
          <p:cNvSpPr>
            <a:spLocks noChangeArrowheads="1"/>
          </p:cNvSpPr>
          <p:nvPr/>
        </p:nvSpPr>
        <p:spPr bwMode="auto">
          <a:xfrm>
            <a:off x="3321050" y="4832350"/>
            <a:ext cx="1098550" cy="336550"/>
          </a:xfrm>
          <a:custGeom>
            <a:avLst/>
            <a:gdLst>
              <a:gd name="T0" fmla="*/ 0 w 1098550"/>
              <a:gd name="T1" fmla="*/ 101600 h 336550"/>
              <a:gd name="T2" fmla="*/ 946150 w 1098550"/>
              <a:gd name="T3" fmla="*/ 0 h 336550"/>
              <a:gd name="T4" fmla="*/ 1098550 w 1098550"/>
              <a:gd name="T5" fmla="*/ 336550 h 336550"/>
              <a:gd name="T6" fmla="*/ 0 w 1098550"/>
              <a:gd name="T7" fmla="*/ 101600 h 336550"/>
              <a:gd name="T8" fmla="*/ 0 60000 65536"/>
              <a:gd name="T9" fmla="*/ 0 60000 65536"/>
              <a:gd name="T10" fmla="*/ 0 60000 65536"/>
              <a:gd name="T11" fmla="*/ 0 60000 65536"/>
              <a:gd name="T12" fmla="*/ 0 w 1098550"/>
              <a:gd name="T13" fmla="*/ 0 h 336550"/>
              <a:gd name="T14" fmla="*/ 1098550 w 1098550"/>
              <a:gd name="T15" fmla="*/ 336550 h 336550"/>
            </a:gdLst>
            <a:ahLst/>
            <a:cxnLst>
              <a:cxn ang="T8">
                <a:pos x="T0" y="T1"/>
              </a:cxn>
              <a:cxn ang="T9">
                <a:pos x="T2" y="T3"/>
              </a:cxn>
              <a:cxn ang="T10">
                <a:pos x="T4" y="T5"/>
              </a:cxn>
              <a:cxn ang="T11">
                <a:pos x="T6" y="T7"/>
              </a:cxn>
            </a:cxnLst>
            <a:rect l="T12" t="T13" r="T14" b="T15"/>
            <a:pathLst>
              <a:path w="1098550" h="336550">
                <a:moveTo>
                  <a:pt x="0" y="101600"/>
                </a:moveTo>
                <a:lnTo>
                  <a:pt x="946150" y="0"/>
                </a:lnTo>
                <a:lnTo>
                  <a:pt x="1098550" y="336550"/>
                </a:lnTo>
                <a:lnTo>
                  <a:pt x="0" y="101600"/>
                </a:lnTo>
                <a:close/>
              </a:path>
            </a:pathLst>
          </a:custGeom>
          <a:solidFill>
            <a:srgbClr val="F66E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任意多边形 47"/>
          <p:cNvSpPr>
            <a:spLocks noChangeArrowheads="1"/>
          </p:cNvSpPr>
          <p:nvPr/>
        </p:nvSpPr>
        <p:spPr bwMode="auto">
          <a:xfrm>
            <a:off x="4254500" y="4813300"/>
            <a:ext cx="539750" cy="381000"/>
          </a:xfrm>
          <a:custGeom>
            <a:avLst/>
            <a:gdLst>
              <a:gd name="T0" fmla="*/ 0 w 520700"/>
              <a:gd name="T1" fmla="*/ 6350 h 355600"/>
              <a:gd name="T2" fmla="*/ 520700 w 520700"/>
              <a:gd name="T3" fmla="*/ 0 h 355600"/>
              <a:gd name="T4" fmla="*/ 171450 w 520700"/>
              <a:gd name="T5" fmla="*/ 355600 h 355600"/>
              <a:gd name="T6" fmla="*/ 0 w 520700"/>
              <a:gd name="T7" fmla="*/ 6350 h 355600"/>
              <a:gd name="T8" fmla="*/ 0 60000 65536"/>
              <a:gd name="T9" fmla="*/ 0 60000 65536"/>
              <a:gd name="T10" fmla="*/ 0 60000 65536"/>
              <a:gd name="T11" fmla="*/ 0 60000 65536"/>
              <a:gd name="T12" fmla="*/ 0 w 520700"/>
              <a:gd name="T13" fmla="*/ 0 h 355600"/>
              <a:gd name="T14" fmla="*/ 520700 w 520700"/>
              <a:gd name="T15" fmla="*/ 355600 h 355600"/>
            </a:gdLst>
            <a:ahLst/>
            <a:cxnLst>
              <a:cxn ang="T8">
                <a:pos x="T0" y="T1"/>
              </a:cxn>
              <a:cxn ang="T9">
                <a:pos x="T2" y="T3"/>
              </a:cxn>
              <a:cxn ang="T10">
                <a:pos x="T4" y="T5"/>
              </a:cxn>
              <a:cxn ang="T11">
                <a:pos x="T6" y="T7"/>
              </a:cxn>
            </a:cxnLst>
            <a:rect l="T12" t="T13" r="T14" b="T15"/>
            <a:pathLst>
              <a:path w="520700" h="355600">
                <a:moveTo>
                  <a:pt x="0" y="6350"/>
                </a:moveTo>
                <a:lnTo>
                  <a:pt x="520700" y="0"/>
                </a:lnTo>
                <a:lnTo>
                  <a:pt x="171450" y="355600"/>
                </a:lnTo>
                <a:lnTo>
                  <a:pt x="0" y="6350"/>
                </a:lnTo>
                <a:close/>
              </a:path>
            </a:pathLst>
          </a:custGeom>
          <a:solidFill>
            <a:srgbClr val="BC23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49"/>
          <p:cNvSpPr>
            <a:spLocks noChangeArrowheads="1"/>
          </p:cNvSpPr>
          <p:nvPr/>
        </p:nvSpPr>
        <p:spPr bwMode="auto">
          <a:xfrm>
            <a:off x="2476500" y="-38100"/>
            <a:ext cx="387350" cy="146050"/>
          </a:xfrm>
          <a:custGeom>
            <a:avLst/>
            <a:gdLst>
              <a:gd name="T0" fmla="*/ 0 w 387350"/>
              <a:gd name="T1" fmla="*/ 19050 h 146050"/>
              <a:gd name="T2" fmla="*/ 114300 w 387350"/>
              <a:gd name="T3" fmla="*/ 146050 h 146050"/>
              <a:gd name="T4" fmla="*/ 387350 w 387350"/>
              <a:gd name="T5" fmla="*/ 0 h 146050"/>
              <a:gd name="T6" fmla="*/ 0 w 387350"/>
              <a:gd name="T7" fmla="*/ 19050 h 146050"/>
              <a:gd name="T8" fmla="*/ 0 60000 65536"/>
              <a:gd name="T9" fmla="*/ 0 60000 65536"/>
              <a:gd name="T10" fmla="*/ 0 60000 65536"/>
              <a:gd name="T11" fmla="*/ 0 60000 65536"/>
              <a:gd name="T12" fmla="*/ 0 w 387350"/>
              <a:gd name="T13" fmla="*/ 0 h 146050"/>
              <a:gd name="T14" fmla="*/ 387350 w 387350"/>
              <a:gd name="T15" fmla="*/ 146050 h 146050"/>
            </a:gdLst>
            <a:ahLst/>
            <a:cxnLst>
              <a:cxn ang="T8">
                <a:pos x="T0" y="T1"/>
              </a:cxn>
              <a:cxn ang="T9">
                <a:pos x="T2" y="T3"/>
              </a:cxn>
              <a:cxn ang="T10">
                <a:pos x="T4" y="T5"/>
              </a:cxn>
              <a:cxn ang="T11">
                <a:pos x="T6" y="T7"/>
              </a:cxn>
            </a:cxnLst>
            <a:rect l="T12" t="T13" r="T14" b="T15"/>
            <a:pathLst>
              <a:path w="387350" h="146050">
                <a:moveTo>
                  <a:pt x="0" y="19050"/>
                </a:moveTo>
                <a:lnTo>
                  <a:pt x="114300" y="146050"/>
                </a:lnTo>
                <a:lnTo>
                  <a:pt x="387350" y="0"/>
                </a:lnTo>
                <a:lnTo>
                  <a:pt x="0" y="19050"/>
                </a:lnTo>
                <a:close/>
              </a:path>
            </a:pathLst>
          </a:custGeom>
          <a:solidFill>
            <a:srgbClr val="1D97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50"/>
          <p:cNvSpPr>
            <a:spLocks noChangeArrowheads="1"/>
          </p:cNvSpPr>
          <p:nvPr/>
        </p:nvSpPr>
        <p:spPr bwMode="auto">
          <a:xfrm>
            <a:off x="4222750" y="1150938"/>
            <a:ext cx="203200" cy="152400"/>
          </a:xfrm>
          <a:custGeom>
            <a:avLst/>
            <a:gdLst>
              <a:gd name="T0" fmla="*/ 114300 w 203200"/>
              <a:gd name="T1" fmla="*/ 0 h 152400"/>
              <a:gd name="T2" fmla="*/ 0 w 203200"/>
              <a:gd name="T3" fmla="*/ 152400 h 152400"/>
              <a:gd name="T4" fmla="*/ 203200 w 203200"/>
              <a:gd name="T5" fmla="*/ 63500 h 152400"/>
              <a:gd name="T6" fmla="*/ 114300 w 203200"/>
              <a:gd name="T7" fmla="*/ 0 h 152400"/>
              <a:gd name="T8" fmla="*/ 0 60000 65536"/>
              <a:gd name="T9" fmla="*/ 0 60000 65536"/>
              <a:gd name="T10" fmla="*/ 0 60000 65536"/>
              <a:gd name="T11" fmla="*/ 0 60000 65536"/>
              <a:gd name="T12" fmla="*/ 0 w 203200"/>
              <a:gd name="T13" fmla="*/ 0 h 152400"/>
              <a:gd name="T14" fmla="*/ 203200 w 203200"/>
              <a:gd name="T15" fmla="*/ 152400 h 152400"/>
            </a:gdLst>
            <a:ahLst/>
            <a:cxnLst>
              <a:cxn ang="T8">
                <a:pos x="T0" y="T1"/>
              </a:cxn>
              <a:cxn ang="T9">
                <a:pos x="T2" y="T3"/>
              </a:cxn>
              <a:cxn ang="T10">
                <a:pos x="T4" y="T5"/>
              </a:cxn>
              <a:cxn ang="T11">
                <a:pos x="T6" y="T7"/>
              </a:cxn>
            </a:cxnLst>
            <a:rect l="T12" t="T13" r="T14" b="T15"/>
            <a:pathLst>
              <a:path w="203200" h="152400">
                <a:moveTo>
                  <a:pt x="114300" y="0"/>
                </a:moveTo>
                <a:lnTo>
                  <a:pt x="0" y="152400"/>
                </a:lnTo>
                <a:lnTo>
                  <a:pt x="203200" y="63500"/>
                </a:lnTo>
                <a:lnTo>
                  <a:pt x="114300" y="0"/>
                </a:lnTo>
                <a:close/>
              </a:path>
            </a:pathLst>
          </a:custGeom>
          <a:solidFill>
            <a:srgbClr val="EE40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任意多边形 51"/>
          <p:cNvSpPr>
            <a:spLocks noChangeArrowheads="1"/>
          </p:cNvSpPr>
          <p:nvPr/>
        </p:nvSpPr>
        <p:spPr bwMode="auto">
          <a:xfrm>
            <a:off x="4578350" y="1897063"/>
            <a:ext cx="266700" cy="285750"/>
          </a:xfrm>
          <a:custGeom>
            <a:avLst/>
            <a:gdLst>
              <a:gd name="T0" fmla="*/ 0 w 266700"/>
              <a:gd name="T1" fmla="*/ 0 h 285750"/>
              <a:gd name="T2" fmla="*/ 266700 w 266700"/>
              <a:gd name="T3" fmla="*/ 6350 h 285750"/>
              <a:gd name="T4" fmla="*/ 222250 w 266700"/>
              <a:gd name="T5" fmla="*/ 285750 h 285750"/>
              <a:gd name="T6" fmla="*/ 0 w 266700"/>
              <a:gd name="T7" fmla="*/ 0 h 285750"/>
              <a:gd name="T8" fmla="*/ 0 60000 65536"/>
              <a:gd name="T9" fmla="*/ 0 60000 65536"/>
              <a:gd name="T10" fmla="*/ 0 60000 65536"/>
              <a:gd name="T11" fmla="*/ 0 60000 65536"/>
              <a:gd name="T12" fmla="*/ 0 w 266700"/>
              <a:gd name="T13" fmla="*/ 0 h 285750"/>
              <a:gd name="T14" fmla="*/ 266700 w 266700"/>
              <a:gd name="T15" fmla="*/ 285750 h 285750"/>
            </a:gdLst>
            <a:ahLst/>
            <a:cxnLst>
              <a:cxn ang="T8">
                <a:pos x="T0" y="T1"/>
              </a:cxn>
              <a:cxn ang="T9">
                <a:pos x="T2" y="T3"/>
              </a:cxn>
              <a:cxn ang="T10">
                <a:pos x="T4" y="T5"/>
              </a:cxn>
              <a:cxn ang="T11">
                <a:pos x="T6" y="T7"/>
              </a:cxn>
            </a:cxnLst>
            <a:rect l="T12" t="T13" r="T14" b="T15"/>
            <a:pathLst>
              <a:path w="266700" h="285750">
                <a:moveTo>
                  <a:pt x="0" y="0"/>
                </a:moveTo>
                <a:lnTo>
                  <a:pt x="266700" y="6350"/>
                </a:lnTo>
                <a:lnTo>
                  <a:pt x="222250" y="285750"/>
                </a:lnTo>
                <a:lnTo>
                  <a:pt x="0" y="0"/>
                </a:lnTo>
                <a:close/>
              </a:path>
            </a:pathLst>
          </a:custGeom>
          <a:solidFill>
            <a:srgbClr val="EB25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任意多边形 52"/>
          <p:cNvSpPr>
            <a:spLocks noChangeArrowheads="1"/>
          </p:cNvSpPr>
          <p:nvPr/>
        </p:nvSpPr>
        <p:spPr bwMode="auto">
          <a:xfrm>
            <a:off x="4356100" y="860425"/>
            <a:ext cx="336550" cy="152400"/>
          </a:xfrm>
          <a:custGeom>
            <a:avLst/>
            <a:gdLst>
              <a:gd name="T0" fmla="*/ 0 w 336550"/>
              <a:gd name="T1" fmla="*/ 0 h 152400"/>
              <a:gd name="T2" fmla="*/ 336550 w 336550"/>
              <a:gd name="T3" fmla="*/ 12700 h 152400"/>
              <a:gd name="T4" fmla="*/ 165100 w 336550"/>
              <a:gd name="T5" fmla="*/ 152400 h 152400"/>
              <a:gd name="T6" fmla="*/ 0 w 336550"/>
              <a:gd name="T7" fmla="*/ 0 h 152400"/>
              <a:gd name="T8" fmla="*/ 0 60000 65536"/>
              <a:gd name="T9" fmla="*/ 0 60000 65536"/>
              <a:gd name="T10" fmla="*/ 0 60000 65536"/>
              <a:gd name="T11" fmla="*/ 0 60000 65536"/>
              <a:gd name="T12" fmla="*/ 0 w 336550"/>
              <a:gd name="T13" fmla="*/ 0 h 152400"/>
              <a:gd name="T14" fmla="*/ 336550 w 336550"/>
              <a:gd name="T15" fmla="*/ 152400 h 152400"/>
            </a:gdLst>
            <a:ahLst/>
            <a:cxnLst>
              <a:cxn ang="T8">
                <a:pos x="T0" y="T1"/>
              </a:cxn>
              <a:cxn ang="T9">
                <a:pos x="T2" y="T3"/>
              </a:cxn>
              <a:cxn ang="T10">
                <a:pos x="T4" y="T5"/>
              </a:cxn>
              <a:cxn ang="T11">
                <a:pos x="T6" y="T7"/>
              </a:cxn>
            </a:cxnLst>
            <a:rect l="T12" t="T13" r="T14" b="T15"/>
            <a:pathLst>
              <a:path w="336550" h="152400">
                <a:moveTo>
                  <a:pt x="0" y="0"/>
                </a:moveTo>
                <a:lnTo>
                  <a:pt x="336550" y="12700"/>
                </a:lnTo>
                <a:lnTo>
                  <a:pt x="165100" y="152400"/>
                </a:lnTo>
                <a:lnTo>
                  <a:pt x="0" y="0"/>
                </a:lnTo>
                <a:close/>
              </a:path>
            </a:pathLst>
          </a:custGeom>
          <a:solidFill>
            <a:srgbClr val="BE1F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53"/>
          <p:cNvSpPr>
            <a:spLocks noChangeArrowheads="1"/>
          </p:cNvSpPr>
          <p:nvPr/>
        </p:nvSpPr>
        <p:spPr bwMode="auto">
          <a:xfrm>
            <a:off x="4552950" y="3282950"/>
            <a:ext cx="241300" cy="254000"/>
          </a:xfrm>
          <a:custGeom>
            <a:avLst/>
            <a:gdLst>
              <a:gd name="T0" fmla="*/ 0 w 241300"/>
              <a:gd name="T1" fmla="*/ 0 h 254000"/>
              <a:gd name="T2" fmla="*/ 241300 w 241300"/>
              <a:gd name="T3" fmla="*/ 69850 h 254000"/>
              <a:gd name="T4" fmla="*/ 95250 w 241300"/>
              <a:gd name="T5" fmla="*/ 254000 h 254000"/>
              <a:gd name="T6" fmla="*/ 0 w 241300"/>
              <a:gd name="T7" fmla="*/ 0 h 254000"/>
              <a:gd name="T8" fmla="*/ 0 60000 65536"/>
              <a:gd name="T9" fmla="*/ 0 60000 65536"/>
              <a:gd name="T10" fmla="*/ 0 60000 65536"/>
              <a:gd name="T11" fmla="*/ 0 60000 65536"/>
              <a:gd name="T12" fmla="*/ 0 w 241300"/>
              <a:gd name="T13" fmla="*/ 0 h 254000"/>
              <a:gd name="T14" fmla="*/ 241300 w 241300"/>
              <a:gd name="T15" fmla="*/ 254000 h 254000"/>
            </a:gdLst>
            <a:ahLst/>
            <a:cxnLst>
              <a:cxn ang="T8">
                <a:pos x="T0" y="T1"/>
              </a:cxn>
              <a:cxn ang="T9">
                <a:pos x="T2" y="T3"/>
              </a:cxn>
              <a:cxn ang="T10">
                <a:pos x="T4" y="T5"/>
              </a:cxn>
              <a:cxn ang="T11">
                <a:pos x="T6" y="T7"/>
              </a:cxn>
            </a:cxnLst>
            <a:rect l="T12" t="T13" r="T14" b="T15"/>
            <a:pathLst>
              <a:path w="241300" h="254000">
                <a:moveTo>
                  <a:pt x="0" y="0"/>
                </a:moveTo>
                <a:lnTo>
                  <a:pt x="241300" y="69850"/>
                </a:lnTo>
                <a:lnTo>
                  <a:pt x="95250" y="254000"/>
                </a:lnTo>
                <a:lnTo>
                  <a:pt x="0" y="0"/>
                </a:lnTo>
                <a:close/>
              </a:path>
            </a:pathLst>
          </a:cu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任意多边形 54"/>
          <p:cNvSpPr>
            <a:spLocks noChangeArrowheads="1"/>
          </p:cNvSpPr>
          <p:nvPr/>
        </p:nvSpPr>
        <p:spPr bwMode="auto">
          <a:xfrm>
            <a:off x="4933950" y="4114800"/>
            <a:ext cx="266700" cy="304800"/>
          </a:xfrm>
          <a:custGeom>
            <a:avLst/>
            <a:gdLst>
              <a:gd name="T0" fmla="*/ 234950 w 266700"/>
              <a:gd name="T1" fmla="*/ 0 h 304800"/>
              <a:gd name="T2" fmla="*/ 0 w 266700"/>
              <a:gd name="T3" fmla="*/ 304800 h 304800"/>
              <a:gd name="T4" fmla="*/ 266700 w 266700"/>
              <a:gd name="T5" fmla="*/ 241300 h 304800"/>
              <a:gd name="T6" fmla="*/ 234950 w 266700"/>
              <a:gd name="T7" fmla="*/ 0 h 304800"/>
              <a:gd name="T8" fmla="*/ 0 60000 65536"/>
              <a:gd name="T9" fmla="*/ 0 60000 65536"/>
              <a:gd name="T10" fmla="*/ 0 60000 65536"/>
              <a:gd name="T11" fmla="*/ 0 60000 65536"/>
              <a:gd name="T12" fmla="*/ 0 w 266700"/>
              <a:gd name="T13" fmla="*/ 0 h 304800"/>
              <a:gd name="T14" fmla="*/ 266700 w 266700"/>
              <a:gd name="T15" fmla="*/ 304800 h 304800"/>
            </a:gdLst>
            <a:ahLst/>
            <a:cxnLst>
              <a:cxn ang="T8">
                <a:pos x="T0" y="T1"/>
              </a:cxn>
              <a:cxn ang="T9">
                <a:pos x="T2" y="T3"/>
              </a:cxn>
              <a:cxn ang="T10">
                <a:pos x="T4" y="T5"/>
              </a:cxn>
              <a:cxn ang="T11">
                <a:pos x="T6" y="T7"/>
              </a:cxn>
            </a:cxnLst>
            <a:rect l="T12" t="T13" r="T14" b="T15"/>
            <a:pathLst>
              <a:path w="266700" h="304800">
                <a:moveTo>
                  <a:pt x="234950" y="0"/>
                </a:moveTo>
                <a:lnTo>
                  <a:pt x="0" y="304800"/>
                </a:lnTo>
                <a:lnTo>
                  <a:pt x="266700" y="241300"/>
                </a:lnTo>
                <a:lnTo>
                  <a:pt x="234950"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任意多边形 55"/>
          <p:cNvSpPr>
            <a:spLocks noChangeArrowheads="1"/>
          </p:cNvSpPr>
          <p:nvPr/>
        </p:nvSpPr>
        <p:spPr bwMode="auto">
          <a:xfrm>
            <a:off x="5156200" y="4654550"/>
            <a:ext cx="184150" cy="260350"/>
          </a:xfrm>
          <a:custGeom>
            <a:avLst/>
            <a:gdLst>
              <a:gd name="T0" fmla="*/ 57150 w 184150"/>
              <a:gd name="T1" fmla="*/ 0 h 260350"/>
              <a:gd name="T2" fmla="*/ 0 w 184150"/>
              <a:gd name="T3" fmla="*/ 241300 h 260350"/>
              <a:gd name="T4" fmla="*/ 184150 w 184150"/>
              <a:gd name="T5" fmla="*/ 260350 h 260350"/>
              <a:gd name="T6" fmla="*/ 57150 w 184150"/>
              <a:gd name="T7" fmla="*/ 0 h 260350"/>
              <a:gd name="T8" fmla="*/ 0 60000 65536"/>
              <a:gd name="T9" fmla="*/ 0 60000 65536"/>
              <a:gd name="T10" fmla="*/ 0 60000 65536"/>
              <a:gd name="T11" fmla="*/ 0 60000 65536"/>
              <a:gd name="T12" fmla="*/ 0 w 184150"/>
              <a:gd name="T13" fmla="*/ 0 h 260350"/>
              <a:gd name="T14" fmla="*/ 184150 w 184150"/>
              <a:gd name="T15" fmla="*/ 260350 h 260350"/>
            </a:gdLst>
            <a:ahLst/>
            <a:cxnLst>
              <a:cxn ang="T8">
                <a:pos x="T0" y="T1"/>
              </a:cxn>
              <a:cxn ang="T9">
                <a:pos x="T2" y="T3"/>
              </a:cxn>
              <a:cxn ang="T10">
                <a:pos x="T4" y="T5"/>
              </a:cxn>
              <a:cxn ang="T11">
                <a:pos x="T6" y="T7"/>
              </a:cxn>
            </a:cxnLst>
            <a:rect l="T12" t="T13" r="T14" b="T15"/>
            <a:pathLst>
              <a:path w="184150" h="260350">
                <a:moveTo>
                  <a:pt x="57150" y="0"/>
                </a:moveTo>
                <a:lnTo>
                  <a:pt x="0" y="241300"/>
                </a:lnTo>
                <a:lnTo>
                  <a:pt x="184150" y="260350"/>
                </a:lnTo>
                <a:lnTo>
                  <a:pt x="57150" y="0"/>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任意多边形 56"/>
          <p:cNvSpPr>
            <a:spLocks noChangeArrowheads="1"/>
          </p:cNvSpPr>
          <p:nvPr/>
        </p:nvSpPr>
        <p:spPr bwMode="auto">
          <a:xfrm>
            <a:off x="5257800" y="4292600"/>
            <a:ext cx="190500" cy="120650"/>
          </a:xfrm>
          <a:custGeom>
            <a:avLst/>
            <a:gdLst>
              <a:gd name="T0" fmla="*/ 0 w 190500"/>
              <a:gd name="T1" fmla="*/ 19050 h 120650"/>
              <a:gd name="T2" fmla="*/ 0 w 190500"/>
              <a:gd name="T3" fmla="*/ 19050 h 120650"/>
              <a:gd name="T4" fmla="*/ 63500 w 190500"/>
              <a:gd name="T5" fmla="*/ 19050 h 120650"/>
              <a:gd name="T6" fmla="*/ 190500 w 190500"/>
              <a:gd name="T7" fmla="*/ 0 h 120650"/>
              <a:gd name="T8" fmla="*/ 19050 w 190500"/>
              <a:gd name="T9" fmla="*/ 120650 h 120650"/>
              <a:gd name="T10" fmla="*/ 0 w 190500"/>
              <a:gd name="T11" fmla="*/ 19050 h 120650"/>
              <a:gd name="T12" fmla="*/ 0 60000 65536"/>
              <a:gd name="T13" fmla="*/ 0 60000 65536"/>
              <a:gd name="T14" fmla="*/ 0 60000 65536"/>
              <a:gd name="T15" fmla="*/ 0 60000 65536"/>
              <a:gd name="T16" fmla="*/ 0 60000 65536"/>
              <a:gd name="T17" fmla="*/ 0 60000 65536"/>
              <a:gd name="T18" fmla="*/ 0 w 190500"/>
              <a:gd name="T19" fmla="*/ 0 h 120650"/>
              <a:gd name="T20" fmla="*/ 190500 w 190500"/>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190500" h="120650">
                <a:moveTo>
                  <a:pt x="0" y="19050"/>
                </a:moveTo>
                <a:lnTo>
                  <a:pt x="0" y="19050"/>
                </a:lnTo>
                <a:lnTo>
                  <a:pt x="63500" y="19050"/>
                </a:lnTo>
                <a:lnTo>
                  <a:pt x="190500" y="0"/>
                </a:lnTo>
                <a:lnTo>
                  <a:pt x="19050" y="120650"/>
                </a:lnTo>
                <a:lnTo>
                  <a:pt x="0" y="1905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57"/>
          <p:cNvSpPr>
            <a:spLocks noChangeArrowheads="1"/>
          </p:cNvSpPr>
          <p:nvPr/>
        </p:nvSpPr>
        <p:spPr bwMode="auto">
          <a:xfrm>
            <a:off x="4845050" y="3473450"/>
            <a:ext cx="114300" cy="120650"/>
          </a:xfrm>
          <a:custGeom>
            <a:avLst/>
            <a:gdLst>
              <a:gd name="T0" fmla="*/ 25400 w 114300"/>
              <a:gd name="T1" fmla="*/ 0 h 120650"/>
              <a:gd name="T2" fmla="*/ 114300 w 114300"/>
              <a:gd name="T3" fmla="*/ 120650 h 120650"/>
              <a:gd name="T4" fmla="*/ 0 w 114300"/>
              <a:gd name="T5" fmla="*/ 82550 h 120650"/>
              <a:gd name="T6" fmla="*/ 25400 w 114300"/>
              <a:gd name="T7" fmla="*/ 0 h 120650"/>
              <a:gd name="T8" fmla="*/ 0 60000 65536"/>
              <a:gd name="T9" fmla="*/ 0 60000 65536"/>
              <a:gd name="T10" fmla="*/ 0 60000 65536"/>
              <a:gd name="T11" fmla="*/ 0 60000 65536"/>
              <a:gd name="T12" fmla="*/ 0 w 114300"/>
              <a:gd name="T13" fmla="*/ 0 h 120650"/>
              <a:gd name="T14" fmla="*/ 114300 w 114300"/>
              <a:gd name="T15" fmla="*/ 120650 h 120650"/>
            </a:gdLst>
            <a:ahLst/>
            <a:cxnLst>
              <a:cxn ang="T8">
                <a:pos x="T0" y="T1"/>
              </a:cxn>
              <a:cxn ang="T9">
                <a:pos x="T2" y="T3"/>
              </a:cxn>
              <a:cxn ang="T10">
                <a:pos x="T4" y="T5"/>
              </a:cxn>
              <a:cxn ang="T11">
                <a:pos x="T6" y="T7"/>
              </a:cxn>
            </a:cxnLst>
            <a:rect l="T12" t="T13" r="T14" b="T15"/>
            <a:pathLst>
              <a:path w="114300" h="120650">
                <a:moveTo>
                  <a:pt x="25400" y="0"/>
                </a:moveTo>
                <a:lnTo>
                  <a:pt x="114300" y="120650"/>
                </a:lnTo>
                <a:lnTo>
                  <a:pt x="0" y="82550"/>
                </a:lnTo>
                <a:lnTo>
                  <a:pt x="25400" y="0"/>
                </a:lnTo>
                <a:close/>
              </a:path>
            </a:pathLst>
          </a:custGeom>
          <a:solidFill>
            <a:srgbClr val="EA524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任意多边形 58"/>
          <p:cNvSpPr>
            <a:spLocks noChangeArrowheads="1"/>
          </p:cNvSpPr>
          <p:nvPr/>
        </p:nvSpPr>
        <p:spPr bwMode="auto">
          <a:xfrm>
            <a:off x="3962400" y="317500"/>
            <a:ext cx="152400" cy="266700"/>
          </a:xfrm>
          <a:custGeom>
            <a:avLst/>
            <a:gdLst>
              <a:gd name="T0" fmla="*/ 127000 w 152400"/>
              <a:gd name="T1" fmla="*/ 0 h 266700"/>
              <a:gd name="T2" fmla="*/ 0 w 152400"/>
              <a:gd name="T3" fmla="*/ 57150 h 266700"/>
              <a:gd name="T4" fmla="*/ 152400 w 152400"/>
              <a:gd name="T5" fmla="*/ 266700 h 266700"/>
              <a:gd name="T6" fmla="*/ 127000 w 152400"/>
              <a:gd name="T7" fmla="*/ 0 h 266700"/>
              <a:gd name="T8" fmla="*/ 0 60000 65536"/>
              <a:gd name="T9" fmla="*/ 0 60000 65536"/>
              <a:gd name="T10" fmla="*/ 0 60000 65536"/>
              <a:gd name="T11" fmla="*/ 0 60000 65536"/>
              <a:gd name="T12" fmla="*/ 0 w 152400"/>
              <a:gd name="T13" fmla="*/ 0 h 266700"/>
              <a:gd name="T14" fmla="*/ 152400 w 152400"/>
              <a:gd name="T15" fmla="*/ 266700 h 266700"/>
            </a:gdLst>
            <a:ahLst/>
            <a:cxnLst>
              <a:cxn ang="T8">
                <a:pos x="T0" y="T1"/>
              </a:cxn>
              <a:cxn ang="T9">
                <a:pos x="T2" y="T3"/>
              </a:cxn>
              <a:cxn ang="T10">
                <a:pos x="T4" y="T5"/>
              </a:cxn>
              <a:cxn ang="T11">
                <a:pos x="T6" y="T7"/>
              </a:cxn>
            </a:cxnLst>
            <a:rect l="T12" t="T13" r="T14" b="T15"/>
            <a:pathLst>
              <a:path w="152400" h="266700">
                <a:moveTo>
                  <a:pt x="127000" y="0"/>
                </a:moveTo>
                <a:lnTo>
                  <a:pt x="0" y="57150"/>
                </a:lnTo>
                <a:lnTo>
                  <a:pt x="152400" y="266700"/>
                </a:lnTo>
                <a:lnTo>
                  <a:pt x="127000" y="0"/>
                </a:lnTo>
                <a:close/>
              </a:path>
            </a:pathLst>
          </a:custGeom>
          <a:solidFill>
            <a:srgbClr val="26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任意多边形 65"/>
          <p:cNvSpPr>
            <a:spLocks noChangeArrowheads="1"/>
          </p:cNvSpPr>
          <p:nvPr/>
        </p:nvSpPr>
        <p:spPr bwMode="auto">
          <a:xfrm>
            <a:off x="5448300" y="5029200"/>
            <a:ext cx="152400" cy="266700"/>
          </a:xfrm>
          <a:custGeom>
            <a:avLst/>
            <a:gdLst>
              <a:gd name="T0" fmla="*/ 127000 w 152400"/>
              <a:gd name="T1" fmla="*/ 0 h 266700"/>
              <a:gd name="T2" fmla="*/ 0 w 152400"/>
              <a:gd name="T3" fmla="*/ 57150 h 266700"/>
              <a:gd name="T4" fmla="*/ 152400 w 152400"/>
              <a:gd name="T5" fmla="*/ 266700 h 266700"/>
              <a:gd name="T6" fmla="*/ 127000 w 152400"/>
              <a:gd name="T7" fmla="*/ 0 h 266700"/>
              <a:gd name="T8" fmla="*/ 0 60000 65536"/>
              <a:gd name="T9" fmla="*/ 0 60000 65536"/>
              <a:gd name="T10" fmla="*/ 0 60000 65536"/>
              <a:gd name="T11" fmla="*/ 0 60000 65536"/>
              <a:gd name="T12" fmla="*/ 0 w 152400"/>
              <a:gd name="T13" fmla="*/ 0 h 266700"/>
              <a:gd name="T14" fmla="*/ 152400 w 152400"/>
              <a:gd name="T15" fmla="*/ 266700 h 266700"/>
            </a:gdLst>
            <a:ahLst/>
            <a:cxnLst>
              <a:cxn ang="T8">
                <a:pos x="T0" y="T1"/>
              </a:cxn>
              <a:cxn ang="T9">
                <a:pos x="T2" y="T3"/>
              </a:cxn>
              <a:cxn ang="T10">
                <a:pos x="T4" y="T5"/>
              </a:cxn>
              <a:cxn ang="T11">
                <a:pos x="T6" y="T7"/>
              </a:cxn>
            </a:cxnLst>
            <a:rect l="T12" t="T13" r="T14" b="T15"/>
            <a:pathLst>
              <a:path w="152400" h="266700">
                <a:moveTo>
                  <a:pt x="127000" y="0"/>
                </a:moveTo>
                <a:lnTo>
                  <a:pt x="0" y="57150"/>
                </a:lnTo>
                <a:lnTo>
                  <a:pt x="152400" y="266700"/>
                </a:lnTo>
                <a:lnTo>
                  <a:pt x="127000" y="0"/>
                </a:lnTo>
                <a:close/>
              </a:path>
            </a:pathLst>
          </a:custGeom>
          <a:solidFill>
            <a:srgbClr val="BE1F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TextBox 6"/>
          <p:cNvSpPr txBox="1">
            <a:spLocks noChangeArrowheads="1"/>
          </p:cNvSpPr>
          <p:nvPr/>
        </p:nvSpPr>
        <p:spPr bwMode="auto">
          <a:xfrm>
            <a:off x="5231414" y="1818328"/>
            <a:ext cx="2083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6"/>
          <p:cNvSpPr txBox="1">
            <a:spLocks noChangeArrowheads="1"/>
          </p:cNvSpPr>
          <p:nvPr/>
        </p:nvSpPr>
        <p:spPr bwMode="auto">
          <a:xfrm>
            <a:off x="5231414" y="1194593"/>
            <a:ext cx="2363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工作完成情况</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6"/>
          <p:cNvSpPr txBox="1">
            <a:spLocks noChangeArrowheads="1"/>
          </p:cNvSpPr>
          <p:nvPr/>
        </p:nvSpPr>
        <p:spPr bwMode="auto">
          <a:xfrm>
            <a:off x="5217886" y="2445692"/>
            <a:ext cx="23869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6"/>
          <p:cNvSpPr txBox="1">
            <a:spLocks noChangeArrowheads="1"/>
          </p:cNvSpPr>
          <p:nvPr/>
        </p:nvSpPr>
        <p:spPr bwMode="auto">
          <a:xfrm>
            <a:off x="5231414" y="3031527"/>
            <a:ext cx="2337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经验总结与不足</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5242447" y="3686175"/>
            <a:ext cx="2337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p:nvPr/>
        </p:nvGrpSpPr>
        <p:grpSpPr>
          <a:xfrm flipV="1">
            <a:off x="4711732" y="1204247"/>
            <a:ext cx="334355" cy="803015"/>
            <a:chOff x="581025" y="-431160"/>
            <a:chExt cx="1619642" cy="3889866"/>
          </a:xfrm>
        </p:grpSpPr>
        <p:grpSp>
          <p:nvGrpSpPr>
            <p:cNvPr id="12" name="组合 11"/>
            <p:cNvGrpSpPr/>
            <p:nvPr/>
          </p:nvGrpSpPr>
          <p:grpSpPr>
            <a:xfrm>
              <a:off x="581025" y="-431160"/>
              <a:ext cx="1619642" cy="3889866"/>
              <a:chOff x="6651335" y="-335489"/>
              <a:chExt cx="1360493" cy="3190953"/>
            </a:xfrm>
            <a:effectLst/>
          </p:grpSpPr>
          <p:grpSp>
            <p:nvGrpSpPr>
              <p:cNvPr id="14" name="组合 1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TextBox 14"/>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椭圆 12"/>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flipV="1">
            <a:off x="4711732" y="1877973"/>
            <a:ext cx="334355" cy="803015"/>
            <a:chOff x="581025" y="-431160"/>
            <a:chExt cx="1619642" cy="3889866"/>
          </a:xfrm>
        </p:grpSpPr>
        <p:grpSp>
          <p:nvGrpSpPr>
            <p:cNvPr id="20" name="组合 19"/>
            <p:cNvGrpSpPr/>
            <p:nvPr/>
          </p:nvGrpSpPr>
          <p:grpSpPr>
            <a:xfrm>
              <a:off x="581025" y="-431160"/>
              <a:ext cx="1619642" cy="3889866"/>
              <a:chOff x="6651335" y="-335489"/>
              <a:chExt cx="1360493" cy="319095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22"/>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椭圆 20"/>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flipV="1">
            <a:off x="4711732" y="2505337"/>
            <a:ext cx="334355" cy="803015"/>
            <a:chOff x="581025" y="-431160"/>
            <a:chExt cx="1619642" cy="3889866"/>
          </a:xfrm>
        </p:grpSpPr>
        <p:grpSp>
          <p:nvGrpSpPr>
            <p:cNvPr id="27" name="组合 26"/>
            <p:cNvGrpSpPr/>
            <p:nvPr/>
          </p:nvGrpSpPr>
          <p:grpSpPr>
            <a:xfrm>
              <a:off x="581025" y="-431160"/>
              <a:ext cx="1619642" cy="3889866"/>
              <a:chOff x="6651335" y="-335489"/>
              <a:chExt cx="1360493" cy="3190953"/>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29"/>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椭圆 27"/>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flipV="1">
            <a:off x="4707060" y="3091172"/>
            <a:ext cx="334355" cy="803015"/>
            <a:chOff x="581025" y="-431160"/>
            <a:chExt cx="1619642" cy="3889866"/>
          </a:xfrm>
        </p:grpSpPr>
        <p:grpSp>
          <p:nvGrpSpPr>
            <p:cNvPr id="34" name="组合 33"/>
            <p:cNvGrpSpPr/>
            <p:nvPr/>
          </p:nvGrpSpPr>
          <p:grpSpPr>
            <a:xfrm>
              <a:off x="581025" y="-431160"/>
              <a:ext cx="1619642" cy="3889866"/>
              <a:chOff x="6651335" y="-335489"/>
              <a:chExt cx="1360493" cy="3190953"/>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TextBox 36"/>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椭圆 3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flipV="1">
            <a:off x="4699762" y="3745820"/>
            <a:ext cx="334355" cy="803015"/>
            <a:chOff x="581025" y="-431160"/>
            <a:chExt cx="1619642" cy="3889866"/>
          </a:xfrm>
        </p:grpSpPr>
        <p:grpSp>
          <p:nvGrpSpPr>
            <p:cNvPr id="41" name="组合 40"/>
            <p:cNvGrpSpPr/>
            <p:nvPr/>
          </p:nvGrpSpPr>
          <p:grpSpPr>
            <a:xfrm>
              <a:off x="581025" y="-431160"/>
              <a:ext cx="1619642" cy="3889866"/>
              <a:chOff x="6651335" y="-335489"/>
              <a:chExt cx="1360493" cy="3190953"/>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椭圆 41"/>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46"/>
          <p:cNvSpPr txBox="1"/>
          <p:nvPr/>
        </p:nvSpPr>
        <p:spPr>
          <a:xfrm>
            <a:off x="1254087" y="1874319"/>
            <a:ext cx="1159292" cy="677108"/>
          </a:xfrm>
          <a:prstGeom prst="rect">
            <a:avLst/>
          </a:prstGeom>
          <a:noFill/>
        </p:spPr>
        <p:txBody>
          <a:bodyPr wrap="none" rtlCol="0">
            <a:spAutoFit/>
          </a:bodyPr>
          <a:lstStyle/>
          <a:p>
            <a:pPr algn="ctr" defTabSz="914492" eaLnBrk="1" fontAlgn="auto" hangingPunct="1">
              <a:spcBef>
                <a:spcPts val="0"/>
              </a:spcBef>
              <a:spcAft>
                <a:spcPts val="0"/>
              </a:spcAft>
            </a:pPr>
            <a:r>
              <a:rPr lang="zh-CN" altLang="en-US" sz="38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48" name="TextBox 47"/>
          <p:cNvSpPr txBox="1"/>
          <p:nvPr/>
        </p:nvSpPr>
        <p:spPr>
          <a:xfrm>
            <a:off x="721793" y="2571750"/>
            <a:ext cx="2223879" cy="369332"/>
          </a:xfrm>
          <a:prstGeom prst="rect">
            <a:avLst/>
          </a:prstGeom>
          <a:noFill/>
        </p:spPr>
        <p:txBody>
          <a:bodyPr wrap="none" rtlCol="0">
            <a:spAutoFit/>
          </a:bodyPr>
          <a:lstStyle/>
          <a:p>
            <a:pPr algn="ctr" defTabSz="914492" eaLnBrk="1" fontAlgn="auto" hangingPunct="1">
              <a:spcBef>
                <a:spcPts val="0"/>
              </a:spcBef>
              <a:spcAft>
                <a:spcPts val="0"/>
              </a:spcAft>
            </a:pPr>
            <a:r>
              <a:rPr lang="en-US" altLang="zh-CN" dirty="0">
                <a:solidFill>
                  <a:schemeClr val="bg1"/>
                </a:solidFill>
                <a:latin typeface="Arial" panose="020B0604020202020204" pitchFamily="34" charset="0"/>
                <a:ea typeface="微软雅黑" pitchFamily="34" charset="-122"/>
                <a:sym typeface="Arial" panose="020B0604020202020204" pitchFamily="34" charset="0"/>
              </a:rPr>
              <a:t>PAGE DIRECTORY</a:t>
            </a:r>
            <a:endParaRPr lang="zh-CN" altLang="en-US" dirty="0">
              <a:solidFill>
                <a:schemeClr val="bg1"/>
              </a:solidFill>
              <a:latin typeface="Arial" panose="020B0604020202020204" pitchFamily="34" charset="0"/>
              <a:ea typeface="微软雅黑" pitchFamily="34" charset="-122"/>
              <a:sym typeface="Arial" panose="020B0604020202020204" pitchFamily="34" charset="0"/>
            </a:endParaRPr>
          </a:p>
        </p:txBody>
      </p:sp>
    </p:spTree>
    <p:extLst>
      <p:ext uri="{BB962C8B-B14F-4D97-AF65-F5344CB8AC3E}">
        <p14:creationId xmlns:p14="http://schemas.microsoft.com/office/powerpoint/2010/main" val="323583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100"/>
                            </p:stCondLst>
                            <p:childTnLst>
                              <p:par>
                                <p:cTn id="11" presetID="47" presetClass="entr" presetSubtype="0"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40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8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120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6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144884" y="2636429"/>
            <a:ext cx="3092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rPr>
              <a:t>05</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58429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15"/>
          <p:cNvSpPr>
            <a:spLocks noChangeArrowheads="1"/>
          </p:cNvSpPr>
          <p:nvPr/>
        </p:nvSpPr>
        <p:spPr bwMode="auto">
          <a:xfrm>
            <a:off x="8803482" y="4656535"/>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zh-CN" sz="1100">
                <a:solidFill>
                  <a:schemeClr val="bg1"/>
                </a:solidFill>
                <a:latin typeface="Arial" panose="020B0604020202020204" pitchFamily="34" charset="0"/>
                <a:ea typeface="微软雅黑" panose="020B0503020204020204" pitchFamily="34" charset="-122"/>
                <a:cs typeface="Arial Unicode MS" pitchFamily="34" charset="-122"/>
                <a:sym typeface="Arial" panose="020B0604020202020204" pitchFamily="34" charset="0"/>
              </a:rPr>
              <a:t>* </a:t>
            </a:r>
            <a:endParaRPr lang="zh-CN" altLang="zh-CN" sz="1100" b="1">
              <a:solidFill>
                <a:schemeClr val="bg1"/>
              </a:solidFill>
              <a:latin typeface="Arial" panose="020B0604020202020204" pitchFamily="34" charset="0"/>
              <a:ea typeface="微软雅黑" panose="020B0503020204020204" pitchFamily="34" charset="-122"/>
              <a:cs typeface="Arial Unicode MS" pitchFamily="34" charset="-122"/>
              <a:sym typeface="Arial" panose="020B0604020202020204" pitchFamily="34" charset="0"/>
            </a:endParaRPr>
          </a:p>
        </p:txBody>
      </p:sp>
      <p:cxnSp>
        <p:nvCxnSpPr>
          <p:cNvPr id="27" name="直接连接符 13"/>
          <p:cNvCxnSpPr>
            <a:cxnSpLocks noChangeShapeType="1"/>
            <a:stCxn id="10" idx="7"/>
          </p:cNvCxnSpPr>
          <p:nvPr/>
        </p:nvCxnSpPr>
        <p:spPr bwMode="auto">
          <a:xfrm flipV="1">
            <a:off x="2280047" y="2695575"/>
            <a:ext cx="360759" cy="292894"/>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28" name="直接连接符 17"/>
          <p:cNvSpPr>
            <a:spLocks noChangeShapeType="1"/>
          </p:cNvSpPr>
          <p:nvPr/>
        </p:nvSpPr>
        <p:spPr bwMode="auto">
          <a:xfrm>
            <a:off x="3669506" y="2530078"/>
            <a:ext cx="681038" cy="490538"/>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29" name="直接连接符 20"/>
          <p:cNvCxnSpPr>
            <a:cxnSpLocks noChangeShapeType="1"/>
          </p:cNvCxnSpPr>
          <p:nvPr/>
        </p:nvCxnSpPr>
        <p:spPr bwMode="auto">
          <a:xfrm flipV="1">
            <a:off x="5176837" y="2472929"/>
            <a:ext cx="623888" cy="548878"/>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cxnSp>
        <p:nvCxnSpPr>
          <p:cNvPr id="30" name="直接连接符 23"/>
          <p:cNvCxnSpPr>
            <a:cxnSpLocks noChangeShapeType="1"/>
            <a:endCxn id="10" idx="1"/>
          </p:cNvCxnSpPr>
          <p:nvPr/>
        </p:nvCxnSpPr>
        <p:spPr bwMode="auto">
          <a:xfrm>
            <a:off x="1307307" y="2775347"/>
            <a:ext cx="298847" cy="213122"/>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cxnSp>
        <p:nvCxnSpPr>
          <p:cNvPr id="31" name="直接连接符 43"/>
          <p:cNvCxnSpPr>
            <a:cxnSpLocks noChangeShapeType="1"/>
          </p:cNvCxnSpPr>
          <p:nvPr/>
        </p:nvCxnSpPr>
        <p:spPr bwMode="auto">
          <a:xfrm flipV="1">
            <a:off x="4049316" y="3848101"/>
            <a:ext cx="301228" cy="278606"/>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cxnSp>
        <p:nvCxnSpPr>
          <p:cNvPr id="32" name="直接连接符 72"/>
          <p:cNvCxnSpPr>
            <a:cxnSpLocks noChangeShapeType="1"/>
          </p:cNvCxnSpPr>
          <p:nvPr/>
        </p:nvCxnSpPr>
        <p:spPr bwMode="auto">
          <a:xfrm>
            <a:off x="7265194" y="1866900"/>
            <a:ext cx="417910" cy="280988"/>
          </a:xfrm>
          <a:prstGeom prst="line">
            <a:avLst/>
          </a:prstGeom>
          <a:noFill/>
          <a:ln w="28575">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33" name="矩形 76"/>
          <p:cNvSpPr>
            <a:spLocks noChangeArrowheads="1"/>
          </p:cNvSpPr>
          <p:nvPr/>
        </p:nvSpPr>
        <p:spPr bwMode="auto">
          <a:xfrm>
            <a:off x="1221582" y="3811191"/>
            <a:ext cx="1365647" cy="24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ts val="1406"/>
              </a:lnSpc>
              <a:spcBef>
                <a:spcPct val="0"/>
              </a:spcBef>
              <a:buNone/>
            </a:pPr>
            <a:r>
              <a:rPr lang="zh-CN" altLang="en-US" sz="1000" dirty="0">
                <a:latin typeface="Arial" panose="020B0604020202020204" pitchFamily="34" charset="0"/>
                <a:ea typeface="微软雅黑" panose="020B0503020204020204" pitchFamily="34" charset="-122"/>
                <a:sym typeface="Arial" panose="020B0604020202020204" pitchFamily="34" charset="0"/>
              </a:rPr>
              <a:t>点击添加描述总结</a:t>
            </a:r>
            <a:r>
              <a:rPr lang="en-US" altLang="zh-CN" sz="1000" dirty="0">
                <a:latin typeface="Arial" panose="020B0604020202020204" pitchFamily="34" charset="0"/>
                <a:ea typeface="微软雅黑" panose="020B0503020204020204" pitchFamily="34" charset="-122"/>
                <a:sym typeface="Arial" panose="020B0604020202020204" pitchFamily="34" charset="0"/>
              </a:rPr>
              <a:t> </a:t>
            </a:r>
            <a:endParaRPr lang="zh-CN" alt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80"/>
          <p:cNvSpPr>
            <a:spLocks noChangeArrowheads="1"/>
          </p:cNvSpPr>
          <p:nvPr/>
        </p:nvSpPr>
        <p:spPr bwMode="auto">
          <a:xfrm>
            <a:off x="2407444" y="2913460"/>
            <a:ext cx="1365647" cy="24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ts val="1406"/>
              </a:lnSpc>
              <a:spcBef>
                <a:spcPct val="0"/>
              </a:spcBef>
              <a:buNone/>
            </a:pPr>
            <a:r>
              <a:rPr lang="zh-CN" altLang="en-US" sz="1000" dirty="0">
                <a:solidFill>
                  <a:srgbClr val="03A9F3"/>
                </a:solidFill>
                <a:latin typeface="Arial" panose="020B0604020202020204" pitchFamily="34" charset="0"/>
                <a:ea typeface="微软雅黑" panose="020B0503020204020204" pitchFamily="34" charset="-122"/>
                <a:sym typeface="Arial" panose="020B0604020202020204" pitchFamily="34" charset="0"/>
              </a:rPr>
              <a:t>点击添加描述总结</a:t>
            </a:r>
            <a:r>
              <a:rPr lang="en-US" altLang="zh-CN" sz="1000" dirty="0">
                <a:solidFill>
                  <a:srgbClr val="03A9F3"/>
                </a:solidFill>
                <a:latin typeface="Arial" panose="020B0604020202020204" pitchFamily="34" charset="0"/>
                <a:ea typeface="微软雅黑" panose="020B0503020204020204" pitchFamily="34" charset="-122"/>
                <a:sym typeface="Arial" panose="020B0604020202020204" pitchFamily="34" charset="0"/>
              </a:rPr>
              <a:t> </a:t>
            </a:r>
            <a:endParaRPr lang="zh-CN" altLang="en-US" sz="10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81"/>
          <p:cNvSpPr>
            <a:spLocks noChangeArrowheads="1"/>
          </p:cNvSpPr>
          <p:nvPr/>
        </p:nvSpPr>
        <p:spPr bwMode="auto">
          <a:xfrm>
            <a:off x="4099322" y="4055269"/>
            <a:ext cx="1365647" cy="24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ts val="1406"/>
              </a:lnSpc>
              <a:spcBef>
                <a:spcPct val="0"/>
              </a:spcBef>
              <a:buNone/>
            </a:pPr>
            <a:r>
              <a:rPr lang="zh-CN" altLang="en-US" sz="1000" dirty="0">
                <a:latin typeface="Arial" panose="020B0604020202020204" pitchFamily="34" charset="0"/>
                <a:ea typeface="微软雅黑" panose="020B0503020204020204" pitchFamily="34" charset="-122"/>
                <a:sym typeface="Arial" panose="020B0604020202020204" pitchFamily="34" charset="0"/>
              </a:rPr>
              <a:t>点击添加描述总结</a:t>
            </a:r>
            <a:r>
              <a:rPr lang="en-US" altLang="zh-CN" sz="1000" dirty="0">
                <a:latin typeface="Arial" panose="020B0604020202020204" pitchFamily="34" charset="0"/>
                <a:ea typeface="微软雅黑" panose="020B0503020204020204" pitchFamily="34" charset="-122"/>
                <a:sym typeface="Arial" panose="020B0604020202020204" pitchFamily="34" charset="0"/>
              </a:rPr>
              <a:t> </a:t>
            </a:r>
            <a:endParaRPr lang="zh-CN" alt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82"/>
          <p:cNvSpPr>
            <a:spLocks noChangeArrowheads="1"/>
          </p:cNvSpPr>
          <p:nvPr/>
        </p:nvSpPr>
        <p:spPr bwMode="auto">
          <a:xfrm>
            <a:off x="5800725" y="2782975"/>
            <a:ext cx="1366838" cy="24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0645" tIns="40323" rIns="80645" bIns="40323">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ts val="1406"/>
              </a:lnSpc>
              <a:spcBef>
                <a:spcPct val="0"/>
              </a:spcBef>
              <a:buNone/>
            </a:pPr>
            <a:r>
              <a:rPr lang="zh-CN" altLang="en-US" sz="1000" dirty="0">
                <a:solidFill>
                  <a:srgbClr val="03A9F3"/>
                </a:solidFill>
                <a:latin typeface="Arial" panose="020B0604020202020204" pitchFamily="34" charset="0"/>
                <a:ea typeface="微软雅黑" panose="020B0503020204020204" pitchFamily="34" charset="-122"/>
                <a:sym typeface="Arial" panose="020B0604020202020204" pitchFamily="34" charset="0"/>
              </a:rPr>
              <a:t>点击添加描述总结</a:t>
            </a:r>
            <a:endParaRPr lang="zh-CN" altLang="en-US" sz="1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85"/>
          <p:cNvSpPr>
            <a:spLocks noChangeArrowheads="1"/>
          </p:cNvSpPr>
          <p:nvPr/>
        </p:nvSpPr>
        <p:spPr bwMode="auto">
          <a:xfrm>
            <a:off x="5938838" y="3331369"/>
            <a:ext cx="2324100" cy="34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86406" tIns="43202" rIns="86406" bIns="43202">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700" dirty="0">
                <a:latin typeface="Arial" panose="020B0604020202020204" pitchFamily="34" charset="0"/>
                <a:ea typeface="微软雅黑" panose="020B0503020204020204" pitchFamily="34" charset="-122"/>
                <a:sym typeface="Arial" panose="020B0604020202020204" pitchFamily="34" charset="0"/>
              </a:rPr>
              <a:t>添加主要观点</a:t>
            </a:r>
          </a:p>
        </p:txBody>
      </p:sp>
      <p:sp>
        <p:nvSpPr>
          <p:cNvPr id="38" name="文本框 13"/>
          <p:cNvSpPr>
            <a:spLocks noChangeArrowheads="1"/>
          </p:cNvSpPr>
          <p:nvPr/>
        </p:nvSpPr>
        <p:spPr bwMode="auto">
          <a:xfrm>
            <a:off x="5557838" y="3687367"/>
            <a:ext cx="2740819"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7" rIns="68576"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20000"/>
              </a:lnSpc>
              <a:spcBef>
                <a:spcPct val="0"/>
              </a:spcBef>
              <a:buFont typeface="Arial" pitchFamily="34" charset="0"/>
              <a:buNone/>
            </a:pPr>
            <a:r>
              <a:rPr lang="zh-CN" altLang="en-US" sz="11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a:off x="2450306" y="1581150"/>
            <a:ext cx="1306116" cy="1306116"/>
            <a:chOff x="2450306" y="1581150"/>
            <a:chExt cx="1306116" cy="1306116"/>
          </a:xfrm>
        </p:grpSpPr>
        <p:sp>
          <p:nvSpPr>
            <p:cNvPr id="15" name="椭圆 27"/>
            <p:cNvSpPr>
              <a:spLocks noChangeArrowheads="1"/>
            </p:cNvSpPr>
            <p:nvPr/>
          </p:nvSpPr>
          <p:spPr bwMode="auto">
            <a:xfrm>
              <a:off x="2450306" y="1581150"/>
              <a:ext cx="1306116" cy="1306116"/>
            </a:xfrm>
            <a:prstGeom prst="ellipse">
              <a:avLst/>
            </a:prstGeom>
            <a:solidFill>
              <a:srgbClr val="0067B0"/>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6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文本框 26"/>
            <p:cNvSpPr>
              <a:spLocks noChangeArrowheads="1"/>
            </p:cNvSpPr>
            <p:nvPr/>
          </p:nvSpPr>
          <p:spPr bwMode="auto">
            <a:xfrm>
              <a:off x="2569727" y="2026504"/>
              <a:ext cx="1107997" cy="461665"/>
            </a:xfrm>
            <a:prstGeom prst="rect">
              <a:avLst/>
            </a:prstGeom>
            <a:noFill/>
            <a:ln>
              <a:noFill/>
            </a:ln>
            <a:extLst/>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sz="1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0" name="组合 69"/>
          <p:cNvGrpSpPr/>
          <p:nvPr/>
        </p:nvGrpSpPr>
        <p:grpSpPr>
          <a:xfrm>
            <a:off x="1466850" y="2849166"/>
            <a:ext cx="952500" cy="953690"/>
            <a:chOff x="1466850" y="2849166"/>
            <a:chExt cx="952500" cy="953690"/>
          </a:xfrm>
        </p:grpSpPr>
        <p:sp>
          <p:nvSpPr>
            <p:cNvPr id="10" name="椭圆 6"/>
            <p:cNvSpPr>
              <a:spLocks noChangeArrowheads="1"/>
            </p:cNvSpPr>
            <p:nvPr/>
          </p:nvSpPr>
          <p:spPr bwMode="auto">
            <a:xfrm>
              <a:off x="1466850" y="2849166"/>
              <a:ext cx="952500" cy="953690"/>
            </a:xfrm>
            <a:prstGeom prst="ellipse">
              <a:avLst/>
            </a:prstGeom>
            <a:solidFill>
              <a:schemeClr val="tx1">
                <a:lumMod val="95000"/>
                <a:lumOff val="5000"/>
                <a:alpha val="29803"/>
              </a:schemeClr>
            </a:solidFill>
            <a:ln>
              <a:noFill/>
            </a:ln>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6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5" name="组合 44"/>
            <p:cNvGrpSpPr/>
            <p:nvPr/>
          </p:nvGrpSpPr>
          <p:grpSpPr>
            <a:xfrm>
              <a:off x="1542455" y="2925355"/>
              <a:ext cx="801290" cy="801290"/>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 name="文本框 10"/>
            <p:cNvSpPr>
              <a:spLocks noChangeArrowheads="1"/>
            </p:cNvSpPr>
            <p:nvPr/>
          </p:nvSpPr>
          <p:spPr bwMode="auto">
            <a:xfrm>
              <a:off x="1540505" y="3172112"/>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16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关键词</a:t>
              </a:r>
            </a:p>
          </p:txBody>
        </p:sp>
      </p:grpSp>
      <p:grpSp>
        <p:nvGrpSpPr>
          <p:cNvPr id="49" name="组合 48"/>
          <p:cNvGrpSpPr/>
          <p:nvPr/>
        </p:nvGrpSpPr>
        <p:grpSpPr>
          <a:xfrm>
            <a:off x="4099322" y="2777481"/>
            <a:ext cx="1224209" cy="1224209"/>
            <a:chOff x="2450306" y="1581150"/>
            <a:chExt cx="1306116" cy="1306116"/>
          </a:xfrm>
        </p:grpSpPr>
        <p:sp>
          <p:nvSpPr>
            <p:cNvPr id="50" name="椭圆 27"/>
            <p:cNvSpPr>
              <a:spLocks noChangeArrowheads="1"/>
            </p:cNvSpPr>
            <p:nvPr/>
          </p:nvSpPr>
          <p:spPr bwMode="auto">
            <a:xfrm>
              <a:off x="2450306" y="1581150"/>
              <a:ext cx="1306116" cy="1306116"/>
            </a:xfrm>
            <a:prstGeom prst="ellipse">
              <a:avLst/>
            </a:prstGeom>
            <a:solidFill>
              <a:srgbClr val="0067B0"/>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6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1" name="组合 50"/>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文本框 26"/>
            <p:cNvSpPr>
              <a:spLocks noChangeArrowheads="1"/>
            </p:cNvSpPr>
            <p:nvPr/>
          </p:nvSpPr>
          <p:spPr bwMode="auto">
            <a:xfrm>
              <a:off x="2532662" y="2026504"/>
              <a:ext cx="1182129" cy="492553"/>
            </a:xfrm>
            <a:prstGeom prst="rect">
              <a:avLst/>
            </a:prstGeom>
            <a:noFill/>
            <a:ln>
              <a:noFill/>
            </a:ln>
            <a:extLst/>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2400" dirty="0">
                  <a:solidFill>
                    <a:srgbClr val="0067B0"/>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5541407" y="1000534"/>
            <a:ext cx="1773555" cy="1773555"/>
            <a:chOff x="2450306" y="1581150"/>
            <a:chExt cx="1306116" cy="1306116"/>
          </a:xfrm>
        </p:grpSpPr>
        <p:sp>
          <p:nvSpPr>
            <p:cNvPr id="56" name="椭圆 27"/>
            <p:cNvSpPr>
              <a:spLocks noChangeArrowheads="1"/>
            </p:cNvSpPr>
            <p:nvPr/>
          </p:nvSpPr>
          <p:spPr bwMode="auto">
            <a:xfrm>
              <a:off x="2450306" y="1581150"/>
              <a:ext cx="1306116" cy="1306116"/>
            </a:xfrm>
            <a:prstGeom prst="ellipse">
              <a:avLst/>
            </a:prstGeom>
            <a:solidFill>
              <a:srgbClr val="0067B0"/>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6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7" name="组合 56"/>
            <p:cNvGrpSpPr/>
            <p:nvPr/>
          </p:nvGrpSpPr>
          <p:grpSpPr>
            <a:xfrm>
              <a:off x="2506149" y="1638971"/>
              <a:ext cx="1194435" cy="1194435"/>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文本框 26"/>
            <p:cNvSpPr>
              <a:spLocks noChangeArrowheads="1"/>
            </p:cNvSpPr>
            <p:nvPr/>
          </p:nvSpPr>
          <p:spPr bwMode="auto">
            <a:xfrm>
              <a:off x="2602410" y="2026504"/>
              <a:ext cx="1042630" cy="430651"/>
            </a:xfrm>
            <a:prstGeom prst="rect">
              <a:avLst/>
            </a:prstGeom>
            <a:noFill/>
            <a:ln>
              <a:noFill/>
            </a:ln>
            <a:extLst/>
          </p:spPr>
          <p:txBody>
            <a:bodyPr wrap="none">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zh-CN" altLang="en-US" sz="3200" dirty="0">
                  <a:solidFill>
                    <a:srgbClr val="03A9F3"/>
                  </a:solidFill>
                  <a:latin typeface="Arial" panose="020B0604020202020204" pitchFamily="34" charset="0"/>
                  <a:ea typeface="微软雅黑" panose="020B0503020204020204" pitchFamily="34" charset="-122"/>
                  <a:sym typeface="Arial" panose="020B0604020202020204" pitchFamily="34" charset="0"/>
                </a:rPr>
                <a:t>关键词</a:t>
              </a:r>
              <a:endParaRPr lang="zh-CN" altLang="en-US" sz="18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椭圆 60"/>
          <p:cNvSpPr/>
          <p:nvPr/>
        </p:nvSpPr>
        <p:spPr>
          <a:xfrm>
            <a:off x="1023560" y="2511581"/>
            <a:ext cx="370327" cy="370327"/>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3700017" y="4013064"/>
            <a:ext cx="407360" cy="407360"/>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椭圆 62"/>
          <p:cNvSpPr/>
          <p:nvPr/>
        </p:nvSpPr>
        <p:spPr>
          <a:xfrm>
            <a:off x="7586216" y="2053655"/>
            <a:ext cx="483363" cy="483363"/>
          </a:xfrm>
          <a:prstGeom prst="ellipse">
            <a:avLst/>
          </a:prstGeom>
          <a:solidFill>
            <a:srgbClr val="0067B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68"/>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9"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图片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600" y="140572"/>
            <a:ext cx="2108371" cy="364572"/>
          </a:xfrm>
          <a:prstGeom prst="homePlate">
            <a:avLst>
              <a:gd name="adj" fmla="val 34324"/>
            </a:avLst>
          </a:prstGeom>
        </p:spPr>
      </p:pic>
      <p:sp>
        <p:nvSpPr>
          <p:cNvPr id="65" name="TextBox 64"/>
          <p:cNvSpPr txBox="1"/>
          <p:nvPr/>
        </p:nvSpPr>
        <p:spPr>
          <a:xfrm>
            <a:off x="961132" y="158706"/>
            <a:ext cx="1954381"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明年工作计划</a:t>
            </a:r>
          </a:p>
        </p:txBody>
      </p:sp>
      <p:pic>
        <p:nvPicPr>
          <p:cNvPr id="66" name="图片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3471" y="144448"/>
            <a:ext cx="254645" cy="364572"/>
          </a:xfrm>
          <a:prstGeom prst="chevron">
            <a:avLst/>
          </a:prstGeom>
        </p:spPr>
      </p:pic>
      <p:sp>
        <p:nvSpPr>
          <p:cNvPr id="6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04685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ppt_x</p:attrName>
                                        </p:attrNameLst>
                                      </p:cBhvr>
                                      <p:tavLst>
                                        <p:tav tm="0">
                                          <p:val>
                                            <p:strVal val="#ppt_x-#ppt_w*1.125000"/>
                                          </p:val>
                                        </p:tav>
                                        <p:tav tm="100000">
                                          <p:val>
                                            <p:strVal val="#ppt_x"/>
                                          </p:val>
                                        </p:tav>
                                      </p:tavLst>
                                    </p:anim>
                                    <p:animEffect transition="in" filter="wipe(right)">
                                      <p:cBhvr>
                                        <p:cTn id="8" dur="500"/>
                                        <p:tgtEl>
                                          <p:spTgt spid="6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strips(downLeft)">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up)">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500"/>
                                        <p:tgtEl>
                                          <p:spTgt spid="6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left)">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down)">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5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left)">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500"/>
                                        <p:tgtEl>
                                          <p:spTgt spid="6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left)">
                                      <p:cBhvr>
                                        <p:cTn id="97" dur="500"/>
                                        <p:tgtEl>
                                          <p:spTgt spid="36"/>
                                        </p:tgtEl>
                                      </p:cBhvr>
                                    </p:animEffect>
                                  </p:childTnLst>
                                </p:cTn>
                              </p:par>
                            </p:childTnLst>
                          </p:cTn>
                        </p:par>
                        <p:par>
                          <p:cTn id="98" fill="hold">
                            <p:stCondLst>
                              <p:cond delay="500"/>
                            </p:stCondLst>
                            <p:childTnLst>
                              <p:par>
                                <p:cTn id="99" presetID="2" presetClass="entr" presetSubtype="2" fill="hold" grpId="0" nodeType="afterEffect">
                                  <p:stCondLst>
                                    <p:cond delay="0"/>
                                  </p:stCondLst>
                                  <p:iterate type="lt">
                                    <p:tmPct val="15000"/>
                                  </p:iterate>
                                  <p:childTnLst>
                                    <p:set>
                                      <p:cBhvr>
                                        <p:cTn id="100" dur="1" fill="hold">
                                          <p:stCondLst>
                                            <p:cond delay="0"/>
                                          </p:stCondLst>
                                        </p:cTn>
                                        <p:tgtEl>
                                          <p:spTgt spid="37"/>
                                        </p:tgtEl>
                                        <p:attrNameLst>
                                          <p:attrName>style.visibility</p:attrName>
                                        </p:attrNameLst>
                                      </p:cBhvr>
                                      <p:to>
                                        <p:strVal val="visible"/>
                                      </p:to>
                                    </p:set>
                                    <p:anim calcmode="lin" valueType="num">
                                      <p:cBhvr additive="base">
                                        <p:cTn id="101" dur="500" fill="hold"/>
                                        <p:tgtEl>
                                          <p:spTgt spid="37"/>
                                        </p:tgtEl>
                                        <p:attrNameLst>
                                          <p:attrName>ppt_x</p:attrName>
                                        </p:attrNameLst>
                                      </p:cBhvr>
                                      <p:tavLst>
                                        <p:tav tm="0">
                                          <p:val>
                                            <p:strVal val="1+#ppt_w/2"/>
                                          </p:val>
                                        </p:tav>
                                        <p:tav tm="100000">
                                          <p:val>
                                            <p:strVal val="#ppt_x"/>
                                          </p:val>
                                        </p:tav>
                                      </p:tavLst>
                                    </p:anim>
                                    <p:anim calcmode="lin" valueType="num">
                                      <p:cBhvr additive="base">
                                        <p:cTn id="10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up)">
                                      <p:cBhvr>
                                        <p:cTn id="10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P spid="34" grpId="0"/>
      <p:bldP spid="35" grpId="0"/>
      <p:bldP spid="36" grpId="0"/>
      <p:bldP spid="37" grpId="0"/>
      <p:bldP spid="38" grpId="0"/>
      <p:bldP spid="61" grpId="0" animBg="1"/>
      <p:bldP spid="62" grpId="0" animBg="1"/>
      <p:bldP spid="6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0" y="3963964"/>
            <a:ext cx="7164288" cy="637839"/>
          </a:xfrm>
          <a:prstGeom prst="rect">
            <a:avLst/>
          </a:prstGeom>
          <a:solidFill>
            <a:schemeClr val="bg1">
              <a:lumMod val="85000"/>
            </a:schemeClr>
          </a:solidFill>
          <a:ln w="9525">
            <a:solidFill>
              <a:srgbClr val="EAEAEA"/>
            </a:solidFill>
            <a:miter lim="800000"/>
            <a:headEnd/>
            <a:tailEnd/>
          </a:ln>
          <a:extLst/>
        </p:spPr>
        <p:txBody>
          <a:bodyPr wrap="none" lIns="67099" tIns="33549" rIns="67099" bIns="33549" anchor="ctr"/>
          <a:lstStyle/>
          <a:p>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Line 43"/>
          <p:cNvSpPr>
            <a:spLocks noChangeShapeType="1"/>
          </p:cNvSpPr>
          <p:nvPr/>
        </p:nvSpPr>
        <p:spPr bwMode="auto">
          <a:xfrm rot="5400000">
            <a:off x="3283608" y="1630919"/>
            <a:ext cx="0" cy="5519899"/>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6"/>
          <p:cNvSpPr>
            <a:spLocks noChangeArrowheads="1"/>
          </p:cNvSpPr>
          <p:nvPr/>
        </p:nvSpPr>
        <p:spPr bwMode="auto">
          <a:xfrm>
            <a:off x="2774991" y="2583160"/>
            <a:ext cx="4389297" cy="633742"/>
          </a:xfrm>
          <a:prstGeom prst="rect">
            <a:avLst/>
          </a:prstGeom>
          <a:solidFill>
            <a:schemeClr val="bg1">
              <a:lumMod val="85000"/>
            </a:schemeClr>
          </a:solidFill>
          <a:ln w="9525">
            <a:solidFill>
              <a:srgbClr val="EAEAEA"/>
            </a:solidFill>
            <a:miter lim="800000"/>
            <a:headEnd/>
            <a:tailEnd/>
          </a:ln>
          <a:extLst/>
        </p:spPr>
        <p:txBody>
          <a:bodyPr wrap="none" lIns="67099" tIns="33549" rIns="67099" bIns="33549"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Line 43"/>
          <p:cNvSpPr>
            <a:spLocks noChangeShapeType="1"/>
          </p:cNvSpPr>
          <p:nvPr/>
        </p:nvSpPr>
        <p:spPr bwMode="auto">
          <a:xfrm rot="16200000" flipH="1">
            <a:off x="4894819" y="1723673"/>
            <a:ext cx="0" cy="2526729"/>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5"/>
          <p:cNvSpPr>
            <a:spLocks noChangeArrowheads="1"/>
          </p:cNvSpPr>
          <p:nvPr/>
        </p:nvSpPr>
        <p:spPr bwMode="auto">
          <a:xfrm rot="5400000">
            <a:off x="5978043" y="3441937"/>
            <a:ext cx="1744121" cy="631020"/>
          </a:xfrm>
          <a:prstGeom prst="rect">
            <a:avLst/>
          </a:prstGeom>
          <a:solidFill>
            <a:srgbClr val="FFFFFF"/>
          </a:solidFill>
          <a:ln w="9525">
            <a:solidFill>
              <a:srgbClr val="EAEAEA"/>
            </a:solidFill>
            <a:miter lim="800000"/>
            <a:headEnd/>
            <a:tailEnd/>
          </a:ln>
          <a:extLst/>
        </p:spPr>
        <p:txBody>
          <a:bodyPr wrap="none" lIns="67099" tIns="33549" rIns="67099" bIns="33549" anchor="ctr"/>
          <a:lstStyle/>
          <a:p>
            <a:pPr>
              <a:defRPr/>
            </a:pPr>
            <a:endParaRPr lang="zh-CN" altLang="en-US"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Line 44"/>
          <p:cNvSpPr>
            <a:spLocks noChangeShapeType="1"/>
          </p:cNvSpPr>
          <p:nvPr/>
        </p:nvSpPr>
        <p:spPr bwMode="auto">
          <a:xfrm>
            <a:off x="6863359" y="3428593"/>
            <a:ext cx="0" cy="302226"/>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7"/>
          <p:cNvSpPr>
            <a:spLocks noChangeArrowheads="1"/>
          </p:cNvSpPr>
          <p:nvPr/>
        </p:nvSpPr>
        <p:spPr bwMode="auto">
          <a:xfrm>
            <a:off x="3135573" y="1254435"/>
            <a:ext cx="4028715" cy="637839"/>
          </a:xfrm>
          <a:prstGeom prst="rect">
            <a:avLst/>
          </a:prstGeom>
          <a:solidFill>
            <a:schemeClr val="bg1">
              <a:lumMod val="85000"/>
            </a:schemeClr>
          </a:solidFill>
          <a:ln w="9525">
            <a:solidFill>
              <a:srgbClr val="EAEAEA"/>
            </a:solidFill>
            <a:miter lim="800000"/>
            <a:headEnd/>
            <a:tailEnd/>
          </a:ln>
          <a:extLst/>
        </p:spPr>
        <p:txBody>
          <a:bodyPr wrap="none" lIns="67099" tIns="33549" rIns="67099" bIns="33549" anchor="ctr"/>
          <a:lstStyle/>
          <a:p>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Line 43"/>
          <p:cNvSpPr>
            <a:spLocks noChangeShapeType="1"/>
          </p:cNvSpPr>
          <p:nvPr/>
        </p:nvSpPr>
        <p:spPr bwMode="auto">
          <a:xfrm rot="5400000">
            <a:off x="4780192" y="373836"/>
            <a:ext cx="0" cy="2526729"/>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8"/>
          <p:cNvSpPr>
            <a:spLocks noChangeArrowheads="1"/>
          </p:cNvSpPr>
          <p:nvPr/>
        </p:nvSpPr>
        <p:spPr bwMode="auto">
          <a:xfrm rot="5400000">
            <a:off x="1867997" y="1920157"/>
            <a:ext cx="1962467" cy="631020"/>
          </a:xfrm>
          <a:prstGeom prst="rect">
            <a:avLst/>
          </a:prstGeom>
          <a:solidFill>
            <a:schemeClr val="bg1">
              <a:lumMod val="85000"/>
            </a:schemeClr>
          </a:solidFill>
          <a:ln w="9525">
            <a:solidFill>
              <a:srgbClr val="EAEAEA"/>
            </a:solidFill>
            <a:miter lim="800000"/>
            <a:headEnd/>
            <a:tailEnd/>
          </a:ln>
          <a:extLst/>
        </p:spPr>
        <p:txBody>
          <a:bodyPr wrap="none" lIns="67099" tIns="33549" rIns="67099" bIns="33549" anchor="ctr"/>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Line 42"/>
          <p:cNvSpPr>
            <a:spLocks noChangeShapeType="1"/>
          </p:cNvSpPr>
          <p:nvPr/>
        </p:nvSpPr>
        <p:spPr bwMode="auto">
          <a:xfrm>
            <a:off x="2834646" y="2061892"/>
            <a:ext cx="0" cy="340061"/>
          </a:xfrm>
          <a:prstGeom prst="line">
            <a:avLst/>
          </a:prstGeom>
          <a:noFill/>
          <a:ln w="28575">
            <a:solidFill>
              <a:schemeClr val="bg1">
                <a:lumMod val="50000"/>
              </a:schemeClr>
            </a:solidFill>
            <a:prstDash val="lgDash"/>
            <a:round/>
            <a:headEnd/>
            <a:tailEnd type="triangle" w="lg" len="lg"/>
          </a:ln>
          <a:extLst>
            <a:ext uri="{909E8E84-426E-40DD-AFC4-6F175D3DCCD1}">
              <a14:hiddenFill xmlns:a14="http://schemas.microsoft.com/office/drawing/2010/main">
                <a:noFill/>
              </a14:hiddenFill>
            </a:ext>
          </a:extLst>
        </p:spPr>
        <p:txBody>
          <a:bodyPr lIns="67099" tIns="33549" rIns="67099" bIns="33549"/>
          <a:lstStyle/>
          <a:p>
            <a:pPr>
              <a:defRPr/>
            </a:pPr>
            <a:endParaRPr lang="zh-CN" altLang="en-US" kern="0" dirty="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3536052" y="1285914"/>
            <a:ext cx="2663135"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点击添加文本点击添加文本点击添加</a:t>
            </a:r>
            <a:endParaRPr lang="zh-CN" altLang="en-US" sz="1200" dirty="0">
              <a:solidFill>
                <a:schemeClr val="tx1">
                  <a:lumMod val="75000"/>
                  <a:lumOff val="25000"/>
                </a:schemeClr>
              </a:solidFill>
              <a:latin typeface="Arial" panose="020B0604020202020204" pitchFamily="34" charset="0"/>
              <a:ea typeface="微软雅黑" pitchFamily="34" charset="-122"/>
              <a:sym typeface="Arial" panose="020B0604020202020204" pitchFamily="34" charset="0"/>
            </a:endParaRPr>
          </a:p>
        </p:txBody>
      </p:sp>
      <p:sp>
        <p:nvSpPr>
          <p:cNvPr id="19" name="矩形 18"/>
          <p:cNvSpPr/>
          <p:nvPr/>
        </p:nvSpPr>
        <p:spPr>
          <a:xfrm>
            <a:off x="3536052" y="2635752"/>
            <a:ext cx="2663135"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点击添加文本点击添加文本点击添加</a:t>
            </a:r>
            <a:endParaRPr lang="zh-CN" altLang="en-US" sz="1200" dirty="0">
              <a:solidFill>
                <a:schemeClr val="tx1">
                  <a:lumMod val="75000"/>
                  <a:lumOff val="25000"/>
                </a:schemeClr>
              </a:solidFill>
              <a:latin typeface="Arial" panose="020B0604020202020204" pitchFamily="34" charset="0"/>
              <a:ea typeface="微软雅黑" pitchFamily="34" charset="-122"/>
              <a:sym typeface="Arial" panose="020B0604020202020204" pitchFamily="34" charset="0"/>
            </a:endParaRPr>
          </a:p>
        </p:txBody>
      </p:sp>
      <p:sp>
        <p:nvSpPr>
          <p:cNvPr id="22" name="矩形 21"/>
          <p:cNvSpPr/>
          <p:nvPr/>
        </p:nvSpPr>
        <p:spPr>
          <a:xfrm>
            <a:off x="872914" y="4039583"/>
            <a:ext cx="5170644" cy="312116"/>
          </a:xfrm>
          <a:prstGeom prst="rect">
            <a:avLst/>
          </a:prstGeom>
        </p:spPr>
        <p:txBody>
          <a:bodyPr wrap="square" lIns="67099" tIns="33549" rIns="67099" bIns="33549" anchor="ctr">
            <a:spAutoFit/>
          </a:bodyPr>
          <a:lstStyle/>
          <a:p>
            <a:pPr algn="ctr">
              <a:lnSpc>
                <a:spcPct val="15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华文黑体" pitchFamily="2" charset="-122"/>
                <a:sym typeface="Arial" panose="020B0604020202020204" pitchFamily="34" charset="0"/>
              </a:rPr>
              <a:t>点击添加文本点击添加文本点击添加文本点击添加文本</a:t>
            </a:r>
            <a:endParaRPr lang="zh-CN" altLang="en-US" sz="1200" dirty="0">
              <a:solidFill>
                <a:schemeClr val="tx1">
                  <a:lumMod val="75000"/>
                  <a:lumOff val="25000"/>
                </a:schemeClr>
              </a:solidFill>
              <a:latin typeface="Arial" panose="020B0604020202020204" pitchFamily="34" charset="0"/>
              <a:ea typeface="微软雅黑" pitchFamily="34" charset="-122"/>
              <a:sym typeface="Arial" panose="020B0604020202020204" pitchFamily="34" charset="0"/>
            </a:endParaRPr>
          </a:p>
        </p:txBody>
      </p:sp>
      <p:grpSp>
        <p:nvGrpSpPr>
          <p:cNvPr id="3" name="组合 2"/>
          <p:cNvGrpSpPr/>
          <p:nvPr/>
        </p:nvGrpSpPr>
        <p:grpSpPr>
          <a:xfrm>
            <a:off x="6339994" y="1043271"/>
            <a:ext cx="1030982" cy="1018620"/>
            <a:chOff x="6339994" y="1043271"/>
            <a:chExt cx="1030982" cy="1018620"/>
          </a:xfrm>
        </p:grpSpPr>
        <p:sp>
          <p:nvSpPr>
            <p:cNvPr id="14" name="Oval 38"/>
            <p:cNvSpPr>
              <a:spLocks noChangeArrowheads="1"/>
            </p:cNvSpPr>
            <p:nvPr/>
          </p:nvSpPr>
          <p:spPr bwMode="auto">
            <a:xfrm>
              <a:off x="6339994" y="1043271"/>
              <a:ext cx="1030982" cy="1018620"/>
            </a:xfrm>
            <a:prstGeom prst="ellipse">
              <a:avLst/>
            </a:prstGeom>
            <a:solidFill>
              <a:schemeClr val="tx1">
                <a:lumMod val="50000"/>
                <a:lumOff val="50000"/>
              </a:schemeClr>
            </a:solidFill>
            <a:ln w="19050">
              <a:noFill/>
              <a:round/>
              <a:headEnd/>
              <a:tailEnd/>
            </a:ln>
          </p:spPr>
          <p:txBody>
            <a:bodyPr wrap="none" lIns="67099" tIns="33549" rIns="67099" bIns="33549" anchor="ctr"/>
            <a:lstStyle/>
            <a:p>
              <a:pPr algn="ctr">
                <a:defRPr/>
              </a:pPr>
              <a:r>
                <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rPr>
                <a:t>起点</a:t>
              </a:r>
            </a:p>
          </p:txBody>
        </p:sp>
        <p:grpSp>
          <p:nvGrpSpPr>
            <p:cNvPr id="23" name="组合 22"/>
            <p:cNvGrpSpPr/>
            <p:nvPr/>
          </p:nvGrpSpPr>
          <p:grpSpPr>
            <a:xfrm>
              <a:off x="6395029" y="1090038"/>
              <a:ext cx="936152" cy="936152"/>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TextBox 1"/>
            <p:cNvSpPr txBox="1"/>
            <p:nvPr/>
          </p:nvSpPr>
          <p:spPr>
            <a:xfrm>
              <a:off x="6549987" y="1367914"/>
              <a:ext cx="646331"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起点</a:t>
              </a:r>
            </a:p>
          </p:txBody>
        </p:sp>
      </p:grpSp>
      <p:grpSp>
        <p:nvGrpSpPr>
          <p:cNvPr id="51" name="组合 50"/>
          <p:cNvGrpSpPr/>
          <p:nvPr/>
        </p:nvGrpSpPr>
        <p:grpSpPr>
          <a:xfrm>
            <a:off x="2333737" y="1043271"/>
            <a:ext cx="1030982" cy="1018620"/>
            <a:chOff x="2333737" y="1043271"/>
            <a:chExt cx="1030982" cy="1018620"/>
          </a:xfrm>
        </p:grpSpPr>
        <p:sp>
          <p:nvSpPr>
            <p:cNvPr id="17" name="Oval 38"/>
            <p:cNvSpPr>
              <a:spLocks noChangeArrowheads="1"/>
            </p:cNvSpPr>
            <p:nvPr/>
          </p:nvSpPr>
          <p:spPr bwMode="auto">
            <a:xfrm>
              <a:off x="2333737" y="1043271"/>
              <a:ext cx="1030982" cy="1018620"/>
            </a:xfrm>
            <a:prstGeom prst="ellipse">
              <a:avLst/>
            </a:prstGeom>
            <a:solidFill>
              <a:schemeClr val="tx1">
                <a:lumMod val="50000"/>
                <a:lumOff val="50000"/>
              </a:schemeClr>
            </a:solidFill>
            <a:ln w="19050">
              <a:noFill/>
              <a:round/>
              <a:headEnd/>
              <a:tailEnd/>
            </a:ln>
          </p:spPr>
          <p:txBody>
            <a:bodyPr wrap="none" lIns="67099" tIns="33549" rIns="67099" bIns="33549" anchor="ctr"/>
            <a:lstStyle/>
            <a:p>
              <a:pPr algn="ctr">
                <a:defRPr/>
              </a:pP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7" name="组合 26"/>
            <p:cNvGrpSpPr/>
            <p:nvPr/>
          </p:nvGrpSpPr>
          <p:grpSpPr>
            <a:xfrm>
              <a:off x="2385661" y="1090038"/>
              <a:ext cx="936152" cy="936152"/>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TextBox 38"/>
            <p:cNvSpPr txBox="1"/>
            <p:nvPr/>
          </p:nvSpPr>
          <p:spPr>
            <a:xfrm>
              <a:off x="2556219" y="1265726"/>
              <a:ext cx="595035" cy="584775"/>
            </a:xfrm>
            <a:prstGeom prst="rect">
              <a:avLst/>
            </a:prstGeom>
            <a:noFill/>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第一</a:t>
              </a:r>
              <a:endParaRPr lang="en-US" altLang="zh-CN"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季度</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2333737" y="2376076"/>
            <a:ext cx="1030982" cy="1018620"/>
            <a:chOff x="2333737" y="2376076"/>
            <a:chExt cx="1030982" cy="1018620"/>
          </a:xfrm>
        </p:grpSpPr>
        <p:sp>
          <p:nvSpPr>
            <p:cNvPr id="18" name="Oval 38"/>
            <p:cNvSpPr>
              <a:spLocks noChangeArrowheads="1"/>
            </p:cNvSpPr>
            <p:nvPr/>
          </p:nvSpPr>
          <p:spPr bwMode="auto">
            <a:xfrm>
              <a:off x="2333737" y="2376076"/>
              <a:ext cx="1030982" cy="1018620"/>
            </a:xfrm>
            <a:prstGeom prst="ellipse">
              <a:avLst/>
            </a:prstGeom>
            <a:solidFill>
              <a:schemeClr val="tx1">
                <a:lumMod val="50000"/>
                <a:lumOff val="50000"/>
              </a:schemeClr>
            </a:solidFill>
            <a:ln w="19050">
              <a:noFill/>
              <a:round/>
              <a:headEnd/>
              <a:tailEnd/>
            </a:ln>
          </p:spPr>
          <p:txBody>
            <a:bodyPr wrap="none" lIns="67099" tIns="33549" rIns="67099" bIns="33549" anchor="ctr"/>
            <a:lstStyle/>
            <a:p>
              <a:pPr algn="ctr">
                <a:defRPr/>
              </a:pP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0" name="组合 29"/>
            <p:cNvGrpSpPr/>
            <p:nvPr/>
          </p:nvGrpSpPr>
          <p:grpSpPr>
            <a:xfrm>
              <a:off x="2385661" y="2414616"/>
              <a:ext cx="936152" cy="936152"/>
              <a:chOff x="304800" y="673100"/>
              <a:chExt cx="4000500" cy="4000500"/>
            </a:xfrm>
            <a:effectLst>
              <a:outerShdw blurRad="317500" dist="1905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Box 42"/>
            <p:cNvSpPr txBox="1"/>
            <p:nvPr/>
          </p:nvSpPr>
          <p:spPr>
            <a:xfrm>
              <a:off x="2556219" y="2590304"/>
              <a:ext cx="595035" cy="584775"/>
            </a:xfrm>
            <a:prstGeom prst="rect">
              <a:avLst/>
            </a:prstGeom>
            <a:noFill/>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第二</a:t>
              </a:r>
              <a:endParaRPr lang="en-US" altLang="zh-CN"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季度</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6347869" y="2376076"/>
            <a:ext cx="1030982" cy="1018620"/>
            <a:chOff x="6347869" y="2376076"/>
            <a:chExt cx="1030982" cy="1018620"/>
          </a:xfrm>
        </p:grpSpPr>
        <p:sp>
          <p:nvSpPr>
            <p:cNvPr id="20" name="Oval 38"/>
            <p:cNvSpPr>
              <a:spLocks noChangeArrowheads="1"/>
            </p:cNvSpPr>
            <p:nvPr/>
          </p:nvSpPr>
          <p:spPr bwMode="auto">
            <a:xfrm>
              <a:off x="6347869" y="2376076"/>
              <a:ext cx="1030982" cy="1018620"/>
            </a:xfrm>
            <a:prstGeom prst="ellipse">
              <a:avLst/>
            </a:prstGeom>
            <a:solidFill>
              <a:schemeClr val="tx1">
                <a:lumMod val="50000"/>
                <a:lumOff val="50000"/>
              </a:schemeClr>
            </a:solidFill>
            <a:ln w="19050">
              <a:noFill/>
              <a:round/>
              <a:headEnd/>
              <a:tailEnd/>
            </a:ln>
          </p:spPr>
          <p:txBody>
            <a:bodyPr wrap="none" lIns="67099" tIns="33549" rIns="67099" bIns="33549" anchor="ctr"/>
            <a:lstStyle/>
            <a:p>
              <a:pPr algn="ctr">
                <a:defRPr/>
              </a:pP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6405077" y="2414616"/>
              <a:ext cx="936152" cy="936152"/>
              <a:chOff x="304800" y="673100"/>
              <a:chExt cx="4000500" cy="4000500"/>
            </a:xfrm>
            <a:effectLst>
              <a:outerShdw blurRad="317500" dist="1905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a:off x="6601283" y="2590304"/>
              <a:ext cx="595035" cy="584775"/>
            </a:xfrm>
            <a:prstGeom prst="rect">
              <a:avLst/>
            </a:prstGeom>
            <a:noFill/>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第三</a:t>
              </a:r>
              <a:endParaRPr lang="en-US" altLang="zh-CN"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季度</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 name="组合 52"/>
          <p:cNvGrpSpPr/>
          <p:nvPr/>
        </p:nvGrpSpPr>
        <p:grpSpPr>
          <a:xfrm>
            <a:off x="6347869" y="3766864"/>
            <a:ext cx="1030982" cy="1018620"/>
            <a:chOff x="6347869" y="3766864"/>
            <a:chExt cx="1030982" cy="1018620"/>
          </a:xfrm>
        </p:grpSpPr>
        <p:sp>
          <p:nvSpPr>
            <p:cNvPr id="21" name="Oval 38"/>
            <p:cNvSpPr>
              <a:spLocks noChangeArrowheads="1"/>
            </p:cNvSpPr>
            <p:nvPr/>
          </p:nvSpPr>
          <p:spPr bwMode="auto">
            <a:xfrm>
              <a:off x="6347869" y="3766864"/>
              <a:ext cx="1030982" cy="1018620"/>
            </a:xfrm>
            <a:prstGeom prst="ellipse">
              <a:avLst/>
            </a:prstGeom>
            <a:solidFill>
              <a:schemeClr val="tx1">
                <a:lumMod val="50000"/>
                <a:lumOff val="50000"/>
              </a:schemeClr>
            </a:solidFill>
            <a:ln w="19050">
              <a:noFill/>
              <a:round/>
              <a:headEnd/>
              <a:tailEnd/>
            </a:ln>
          </p:spPr>
          <p:txBody>
            <a:bodyPr wrap="none" lIns="67099" tIns="33549" rIns="67099" bIns="33549" anchor="ctr"/>
            <a:lstStyle/>
            <a:p>
              <a:pPr algn="ctr">
                <a:defRPr/>
              </a:pPr>
              <a:endParaRPr lang="zh-CN" altLang="en-US" sz="1500" kern="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6405077" y="3808098"/>
              <a:ext cx="936152" cy="936152"/>
              <a:chOff x="304800" y="673100"/>
              <a:chExt cx="4000500" cy="4000500"/>
            </a:xfrm>
            <a:effectLst>
              <a:outerShdw blurRad="317500" dist="1905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TextBox 44"/>
            <p:cNvSpPr txBox="1"/>
            <p:nvPr/>
          </p:nvSpPr>
          <p:spPr>
            <a:xfrm>
              <a:off x="6601283" y="3971564"/>
              <a:ext cx="595035" cy="584775"/>
            </a:xfrm>
            <a:prstGeom prst="rect">
              <a:avLst/>
            </a:prstGeom>
            <a:noFill/>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第四</a:t>
              </a:r>
              <a:endParaRPr lang="en-US" altLang="zh-CN"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季度</a:t>
              </a:r>
              <a:endPar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5" name="矩形 54"/>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3"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图片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967" y="140572"/>
            <a:ext cx="2108371" cy="364572"/>
          </a:xfrm>
          <a:prstGeom prst="homePlate">
            <a:avLst>
              <a:gd name="adj" fmla="val 34324"/>
            </a:avLst>
          </a:prstGeom>
        </p:spPr>
      </p:pic>
      <p:sp>
        <p:nvSpPr>
          <p:cNvPr id="65" name="TextBox 64"/>
          <p:cNvSpPr txBox="1"/>
          <p:nvPr/>
        </p:nvSpPr>
        <p:spPr>
          <a:xfrm>
            <a:off x="1135849"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经验总结</a:t>
            </a:r>
          </a:p>
        </p:txBody>
      </p:sp>
      <p:pic>
        <p:nvPicPr>
          <p:cNvPr id="66" name="图片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4838" y="144448"/>
            <a:ext cx="254645" cy="364572"/>
          </a:xfrm>
          <a:prstGeom prst="chevron">
            <a:avLst/>
          </a:prstGeom>
        </p:spPr>
      </p:pic>
      <p:sp>
        <p:nvSpPr>
          <p:cNvPr id="56"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32298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p:tgtEl>
                                          <p:spTgt spid="65"/>
                                        </p:tgtEl>
                                        <p:attrNameLst>
                                          <p:attrName>ppt_x</p:attrName>
                                        </p:attrNameLst>
                                      </p:cBhvr>
                                      <p:tavLst>
                                        <p:tav tm="0">
                                          <p:val>
                                            <p:strVal val="#ppt_x-#ppt_w*1.125000"/>
                                          </p:val>
                                        </p:tav>
                                        <p:tav tm="100000">
                                          <p:val>
                                            <p:strVal val="#ppt_x"/>
                                          </p:val>
                                        </p:tav>
                                      </p:tavLst>
                                    </p:anim>
                                    <p:animEffect transition="in" filter="wipe(right)">
                                      <p:cBhvr>
                                        <p:cTn id="8" dur="500"/>
                                        <p:tgtEl>
                                          <p:spTgt spid="65"/>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strips(down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par>
                          <p:cTn id="26" fill="hold">
                            <p:stCondLst>
                              <p:cond delay="1000"/>
                            </p:stCondLst>
                            <p:childTnLst>
                              <p:par>
                                <p:cTn id="27" presetID="22" presetClass="entr" presetSubtype="8" fill="hold" grpId="0" nodeType="afterEffect">
                                  <p:stCondLst>
                                    <p:cond delay="0"/>
                                  </p:stCondLst>
                                  <p:iterate type="lt">
                                    <p:tmPct val="30000"/>
                                  </p:iterate>
                                  <p:childTnLst>
                                    <p:set>
                                      <p:cBhvr>
                                        <p:cTn id="28" dur="1" fill="hold">
                                          <p:stCondLst>
                                            <p:cond delay="0"/>
                                          </p:stCondLst>
                                        </p:cTn>
                                        <p:tgtEl>
                                          <p:spTgt spid="16"/>
                                        </p:tgtEl>
                                        <p:attrNameLst>
                                          <p:attrName>style.visibility</p:attrName>
                                        </p:attrNameLst>
                                      </p:cBhvr>
                                      <p:to>
                                        <p:strVal val="visible"/>
                                      </p:to>
                                    </p:set>
                                    <p:animEffect transition="in" filter="wipe(left)">
                                      <p:cBhvr>
                                        <p:cTn id="29" dur="100"/>
                                        <p:tgtEl>
                                          <p:spTgt spid="16"/>
                                        </p:tgtEl>
                                      </p:cBhvr>
                                    </p:animEffect>
                                  </p:childTnLst>
                                </p:cTn>
                              </p:par>
                              <p:par>
                                <p:cTn id="30" presetID="36" presetClass="emph" presetSubtype="0" fill="hold" grpId="1" nodeType="withEffect">
                                  <p:stCondLst>
                                    <p:cond delay="0"/>
                                  </p:stCondLst>
                                  <p:iterate type="lt">
                                    <p:tmPct val="30000"/>
                                  </p:iterate>
                                  <p:childTnLst>
                                    <p:animScale>
                                      <p:cBhvr>
                                        <p:cTn id="31" dur="50" autoRev="1" fill="hold">
                                          <p:stCondLst>
                                            <p:cond delay="0"/>
                                          </p:stCondLst>
                                        </p:cTn>
                                        <p:tgtEl>
                                          <p:spTgt spid="16"/>
                                        </p:tgtEl>
                                      </p:cBhvr>
                                      <p:to x="80000" y="100000"/>
                                    </p:animScale>
                                    <p:anim by="(#ppt_w*0.10)" calcmode="lin" valueType="num">
                                      <p:cBhvr>
                                        <p:cTn id="32" dur="50" autoRev="1" fill="hold">
                                          <p:stCondLst>
                                            <p:cond delay="0"/>
                                          </p:stCondLst>
                                        </p:cTn>
                                        <p:tgtEl>
                                          <p:spTgt spid="16"/>
                                        </p:tgtEl>
                                        <p:attrNameLst>
                                          <p:attrName>ppt_x</p:attrName>
                                        </p:attrNameLst>
                                      </p:cBhvr>
                                    </p:anim>
                                    <p:anim by="(-#ppt_w*0.10)" calcmode="lin" valueType="num">
                                      <p:cBhvr>
                                        <p:cTn id="33" dur="50" autoRev="1" fill="hold">
                                          <p:stCondLst>
                                            <p:cond delay="0"/>
                                          </p:stCondLst>
                                        </p:cTn>
                                        <p:tgtEl>
                                          <p:spTgt spid="16"/>
                                        </p:tgtEl>
                                        <p:attrNameLst>
                                          <p:attrName>ppt_y</p:attrName>
                                        </p:attrNameLst>
                                      </p:cBhvr>
                                    </p:anim>
                                    <p:animRot by="-480000">
                                      <p:cBhvr>
                                        <p:cTn id="34" dur="50" autoRev="1" fill="hold">
                                          <p:stCondLst>
                                            <p:cond delay="0"/>
                                          </p:stCondLst>
                                        </p:cTn>
                                        <p:tgtEl>
                                          <p:spTgt spid="16"/>
                                        </p:tgtEl>
                                        <p:attrNameLst>
                                          <p:attrName>r</p:attrName>
                                        </p:attrNameLst>
                                      </p:cBhvr>
                                    </p:animRot>
                                  </p:childTnLst>
                                </p:cTn>
                              </p:par>
                            </p:childTnLst>
                          </p:cTn>
                        </p:par>
                        <p:par>
                          <p:cTn id="35" fill="hold">
                            <p:stCondLst>
                              <p:cond delay="1550"/>
                            </p:stCondLst>
                            <p:childTnLst>
                              <p:par>
                                <p:cTn id="36" presetID="2" presetClass="entr" presetSubtype="1"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ppt_x"/>
                                          </p:val>
                                        </p:tav>
                                        <p:tav tm="100000">
                                          <p:val>
                                            <p:strVal val="#ppt_x"/>
                                          </p:val>
                                        </p:tav>
                                      </p:tavLst>
                                    </p:anim>
                                    <p:anim calcmode="lin" valueType="num">
                                      <p:cBhvr additive="base">
                                        <p:cTn id="39" dur="500" fill="hold"/>
                                        <p:tgtEl>
                                          <p:spTgt spid="51"/>
                                        </p:tgtEl>
                                        <p:attrNameLst>
                                          <p:attrName>ppt_y</p:attrName>
                                        </p:attrNameLst>
                                      </p:cBhvr>
                                      <p:tavLst>
                                        <p:tav tm="0">
                                          <p:val>
                                            <p:strVal val="0-#ppt_h/2"/>
                                          </p:val>
                                        </p:tav>
                                        <p:tav tm="100000">
                                          <p:val>
                                            <p:strVal val="#ppt_y"/>
                                          </p:val>
                                        </p:tav>
                                      </p:tavLst>
                                    </p:anim>
                                  </p:childTnLst>
                                </p:cTn>
                              </p:par>
                            </p:childTnLst>
                          </p:cTn>
                        </p:par>
                        <p:par>
                          <p:cTn id="40" fill="hold">
                            <p:stCondLst>
                              <p:cond delay="2050"/>
                            </p:stCondLst>
                            <p:childTnLst>
                              <p:par>
                                <p:cTn id="41" presetID="22"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childTnLst>
                          </p:cTn>
                        </p:par>
                        <p:par>
                          <p:cTn id="47" fill="hold">
                            <p:stCondLst>
                              <p:cond delay="2550"/>
                            </p:stCondLst>
                            <p:childTnLst>
                              <p:par>
                                <p:cTn id="48" presetID="2" presetClass="entr" presetSubtype="1"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ppt_x"/>
                                          </p:val>
                                        </p:tav>
                                        <p:tav tm="100000">
                                          <p:val>
                                            <p:strVal val="#ppt_x"/>
                                          </p:val>
                                        </p:tav>
                                      </p:tavLst>
                                    </p:anim>
                                    <p:anim calcmode="lin" valueType="num">
                                      <p:cBhvr additive="base">
                                        <p:cTn id="51" dur="500" fill="hold"/>
                                        <p:tgtEl>
                                          <p:spTgt spid="52"/>
                                        </p:tgtEl>
                                        <p:attrNameLst>
                                          <p:attrName>ppt_y</p:attrName>
                                        </p:attrNameLst>
                                      </p:cBhvr>
                                      <p:tavLst>
                                        <p:tav tm="0">
                                          <p:val>
                                            <p:strVal val="0-#ppt_h/2"/>
                                          </p:val>
                                        </p:tav>
                                        <p:tav tm="100000">
                                          <p:val>
                                            <p:strVal val="#ppt_y"/>
                                          </p:val>
                                        </p:tav>
                                      </p:tavLst>
                                    </p:anim>
                                  </p:childTnLst>
                                </p:cTn>
                              </p:par>
                            </p:childTnLst>
                          </p:cTn>
                        </p:par>
                        <p:par>
                          <p:cTn id="52" fill="hold">
                            <p:stCondLst>
                              <p:cond delay="3050"/>
                            </p:stCondLst>
                            <p:childTnLst>
                              <p:par>
                                <p:cTn id="53" presetID="22" presetClass="entr" presetSubtype="8"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left)">
                                      <p:cBhvr>
                                        <p:cTn id="55" dur="500"/>
                                        <p:tgtEl>
                                          <p:spTgt spid="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p:stCondLst>
                              <p:cond delay="3550"/>
                            </p:stCondLst>
                            <p:childTnLst>
                              <p:par>
                                <p:cTn id="60" presetID="22" presetClass="entr" presetSubtype="8" fill="hold" grpId="0" nodeType="afterEffect">
                                  <p:stCondLst>
                                    <p:cond delay="0"/>
                                  </p:stCondLst>
                                  <p:iterate type="lt">
                                    <p:tmPct val="30000"/>
                                  </p:iterate>
                                  <p:childTnLst>
                                    <p:set>
                                      <p:cBhvr>
                                        <p:cTn id="61" dur="1" fill="hold">
                                          <p:stCondLst>
                                            <p:cond delay="0"/>
                                          </p:stCondLst>
                                        </p:cTn>
                                        <p:tgtEl>
                                          <p:spTgt spid="19"/>
                                        </p:tgtEl>
                                        <p:attrNameLst>
                                          <p:attrName>style.visibility</p:attrName>
                                        </p:attrNameLst>
                                      </p:cBhvr>
                                      <p:to>
                                        <p:strVal val="visible"/>
                                      </p:to>
                                    </p:set>
                                    <p:animEffect transition="in" filter="wipe(left)">
                                      <p:cBhvr>
                                        <p:cTn id="62" dur="100"/>
                                        <p:tgtEl>
                                          <p:spTgt spid="19"/>
                                        </p:tgtEl>
                                      </p:cBhvr>
                                    </p:animEffect>
                                  </p:childTnLst>
                                </p:cTn>
                              </p:par>
                              <p:par>
                                <p:cTn id="63" presetID="36" presetClass="emph" presetSubtype="0" fill="hold" grpId="1" nodeType="withEffect">
                                  <p:stCondLst>
                                    <p:cond delay="0"/>
                                  </p:stCondLst>
                                  <p:iterate type="lt">
                                    <p:tmPct val="30000"/>
                                  </p:iterate>
                                  <p:childTnLst>
                                    <p:animScale>
                                      <p:cBhvr>
                                        <p:cTn id="64" dur="50" autoRev="1" fill="hold">
                                          <p:stCondLst>
                                            <p:cond delay="0"/>
                                          </p:stCondLst>
                                        </p:cTn>
                                        <p:tgtEl>
                                          <p:spTgt spid="19"/>
                                        </p:tgtEl>
                                      </p:cBhvr>
                                      <p:to x="80000" y="100000"/>
                                    </p:animScale>
                                    <p:anim by="(#ppt_w*0.10)" calcmode="lin" valueType="num">
                                      <p:cBhvr>
                                        <p:cTn id="65" dur="50" autoRev="1" fill="hold">
                                          <p:stCondLst>
                                            <p:cond delay="0"/>
                                          </p:stCondLst>
                                        </p:cTn>
                                        <p:tgtEl>
                                          <p:spTgt spid="19"/>
                                        </p:tgtEl>
                                        <p:attrNameLst>
                                          <p:attrName>ppt_x</p:attrName>
                                        </p:attrNameLst>
                                      </p:cBhvr>
                                    </p:anim>
                                    <p:anim by="(-#ppt_w*0.10)" calcmode="lin" valueType="num">
                                      <p:cBhvr>
                                        <p:cTn id="66" dur="50" autoRev="1" fill="hold">
                                          <p:stCondLst>
                                            <p:cond delay="0"/>
                                          </p:stCondLst>
                                        </p:cTn>
                                        <p:tgtEl>
                                          <p:spTgt spid="19"/>
                                        </p:tgtEl>
                                        <p:attrNameLst>
                                          <p:attrName>ppt_y</p:attrName>
                                        </p:attrNameLst>
                                      </p:cBhvr>
                                    </p:anim>
                                    <p:animRot by="-480000">
                                      <p:cBhvr>
                                        <p:cTn id="67" dur="50" autoRev="1" fill="hold">
                                          <p:stCondLst>
                                            <p:cond delay="0"/>
                                          </p:stCondLst>
                                        </p:cTn>
                                        <p:tgtEl>
                                          <p:spTgt spid="19"/>
                                        </p:tgtEl>
                                        <p:attrNameLst>
                                          <p:attrName>r</p:attrName>
                                        </p:attrNameLst>
                                      </p:cBhvr>
                                    </p:animRot>
                                  </p:childTnLst>
                                </p:cTn>
                              </p:par>
                            </p:childTnLst>
                          </p:cTn>
                        </p:par>
                        <p:par>
                          <p:cTn id="68" fill="hold">
                            <p:stCondLst>
                              <p:cond delay="4100"/>
                            </p:stCondLst>
                            <p:childTnLst>
                              <p:par>
                                <p:cTn id="69" presetID="2" presetClass="entr" presetSubtype="1"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0-#ppt_h/2"/>
                                          </p:val>
                                        </p:tav>
                                        <p:tav tm="100000">
                                          <p:val>
                                            <p:strVal val="#ppt_y"/>
                                          </p:val>
                                        </p:tav>
                                      </p:tavLst>
                                    </p:anim>
                                  </p:childTnLst>
                                </p:cTn>
                              </p:par>
                            </p:childTnLst>
                          </p:cTn>
                        </p:par>
                        <p:par>
                          <p:cTn id="73" fill="hold">
                            <p:stCondLst>
                              <p:cond delay="4600"/>
                            </p:stCondLst>
                            <p:childTnLst>
                              <p:par>
                                <p:cTn id="74" presetID="22" presetClass="entr" presetSubtype="1" fill="hold" grpId="0"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up)">
                                      <p:cBhvr>
                                        <p:cTn id="76" dur="500"/>
                                        <p:tgtEl>
                                          <p:spTgt spid="9"/>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up)">
                                      <p:cBhvr>
                                        <p:cTn id="79" dur="500"/>
                                        <p:tgtEl>
                                          <p:spTgt spid="8"/>
                                        </p:tgtEl>
                                      </p:cBhvr>
                                    </p:animEffect>
                                  </p:childTnLst>
                                </p:cTn>
                              </p:par>
                            </p:childTnLst>
                          </p:cTn>
                        </p:par>
                        <p:par>
                          <p:cTn id="80" fill="hold">
                            <p:stCondLst>
                              <p:cond delay="5100"/>
                            </p:stCondLst>
                            <p:childTnLst>
                              <p:par>
                                <p:cTn id="81" presetID="2" presetClass="entr" presetSubtype="1"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additive="base">
                                        <p:cTn id="83" dur="500" fill="hold"/>
                                        <p:tgtEl>
                                          <p:spTgt spid="53"/>
                                        </p:tgtEl>
                                        <p:attrNameLst>
                                          <p:attrName>ppt_x</p:attrName>
                                        </p:attrNameLst>
                                      </p:cBhvr>
                                      <p:tavLst>
                                        <p:tav tm="0">
                                          <p:val>
                                            <p:strVal val="#ppt_x"/>
                                          </p:val>
                                        </p:tav>
                                        <p:tav tm="100000">
                                          <p:val>
                                            <p:strVal val="#ppt_x"/>
                                          </p:val>
                                        </p:tav>
                                      </p:tavLst>
                                    </p:anim>
                                    <p:anim calcmode="lin" valueType="num">
                                      <p:cBhvr additive="base">
                                        <p:cTn id="84" dur="500" fill="hold"/>
                                        <p:tgtEl>
                                          <p:spTgt spid="53"/>
                                        </p:tgtEl>
                                        <p:attrNameLst>
                                          <p:attrName>ppt_y</p:attrName>
                                        </p:attrNameLst>
                                      </p:cBhvr>
                                      <p:tavLst>
                                        <p:tav tm="0">
                                          <p:val>
                                            <p:strVal val="0-#ppt_h/2"/>
                                          </p:val>
                                        </p:tav>
                                        <p:tav tm="100000">
                                          <p:val>
                                            <p:strVal val="#ppt_y"/>
                                          </p:val>
                                        </p:tav>
                                      </p:tavLst>
                                    </p:anim>
                                  </p:childTnLst>
                                </p:cTn>
                              </p:par>
                            </p:childTnLst>
                          </p:cTn>
                        </p:par>
                        <p:par>
                          <p:cTn id="85" fill="hold">
                            <p:stCondLst>
                              <p:cond delay="5600"/>
                            </p:stCondLst>
                            <p:childTnLst>
                              <p:par>
                                <p:cTn id="86" presetID="22" presetClass="entr" presetSubtype="2" fill="hold" grpId="0" nodeType="after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right)">
                                      <p:cBhvr>
                                        <p:cTn id="88" dur="500"/>
                                        <p:tgtEl>
                                          <p:spTgt spid="4"/>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wipe(right)">
                                      <p:cBhvr>
                                        <p:cTn id="91" dur="500"/>
                                        <p:tgtEl>
                                          <p:spTgt spid="5"/>
                                        </p:tgtEl>
                                      </p:cBhvr>
                                    </p:animEffect>
                                  </p:childTnLst>
                                </p:cTn>
                              </p:par>
                            </p:childTnLst>
                          </p:cTn>
                        </p:par>
                        <p:par>
                          <p:cTn id="92" fill="hold">
                            <p:stCondLst>
                              <p:cond delay="6100"/>
                            </p:stCondLst>
                            <p:childTnLst>
                              <p:par>
                                <p:cTn id="93" presetID="22" presetClass="entr" presetSubtype="8" fill="hold" grpId="0" nodeType="afterEffect">
                                  <p:stCondLst>
                                    <p:cond delay="0"/>
                                  </p:stCondLst>
                                  <p:iterate type="lt">
                                    <p:tmPct val="30000"/>
                                  </p:iterate>
                                  <p:childTnLst>
                                    <p:set>
                                      <p:cBhvr>
                                        <p:cTn id="94" dur="1" fill="hold">
                                          <p:stCondLst>
                                            <p:cond delay="0"/>
                                          </p:stCondLst>
                                        </p:cTn>
                                        <p:tgtEl>
                                          <p:spTgt spid="22"/>
                                        </p:tgtEl>
                                        <p:attrNameLst>
                                          <p:attrName>style.visibility</p:attrName>
                                        </p:attrNameLst>
                                      </p:cBhvr>
                                      <p:to>
                                        <p:strVal val="visible"/>
                                      </p:to>
                                    </p:set>
                                    <p:animEffect transition="in" filter="wipe(left)">
                                      <p:cBhvr>
                                        <p:cTn id="95" dur="100"/>
                                        <p:tgtEl>
                                          <p:spTgt spid="22"/>
                                        </p:tgtEl>
                                      </p:cBhvr>
                                    </p:animEffect>
                                  </p:childTnLst>
                                </p:cTn>
                              </p:par>
                              <p:par>
                                <p:cTn id="96" presetID="36" presetClass="emph" presetSubtype="0" fill="hold" grpId="1" nodeType="withEffect">
                                  <p:stCondLst>
                                    <p:cond delay="0"/>
                                  </p:stCondLst>
                                  <p:iterate type="lt">
                                    <p:tmPct val="30000"/>
                                  </p:iterate>
                                  <p:childTnLst>
                                    <p:animScale>
                                      <p:cBhvr>
                                        <p:cTn id="97" dur="50" autoRev="1" fill="hold">
                                          <p:stCondLst>
                                            <p:cond delay="0"/>
                                          </p:stCondLst>
                                        </p:cTn>
                                        <p:tgtEl>
                                          <p:spTgt spid="22"/>
                                        </p:tgtEl>
                                      </p:cBhvr>
                                      <p:to x="80000" y="100000"/>
                                    </p:animScale>
                                    <p:anim by="(#ppt_w*0.10)" calcmode="lin" valueType="num">
                                      <p:cBhvr>
                                        <p:cTn id="98" dur="50" autoRev="1" fill="hold">
                                          <p:stCondLst>
                                            <p:cond delay="0"/>
                                          </p:stCondLst>
                                        </p:cTn>
                                        <p:tgtEl>
                                          <p:spTgt spid="22"/>
                                        </p:tgtEl>
                                        <p:attrNameLst>
                                          <p:attrName>ppt_x</p:attrName>
                                        </p:attrNameLst>
                                      </p:cBhvr>
                                    </p:anim>
                                    <p:anim by="(-#ppt_w*0.10)" calcmode="lin" valueType="num">
                                      <p:cBhvr>
                                        <p:cTn id="99" dur="50" autoRev="1" fill="hold">
                                          <p:stCondLst>
                                            <p:cond delay="0"/>
                                          </p:stCondLst>
                                        </p:cTn>
                                        <p:tgtEl>
                                          <p:spTgt spid="22"/>
                                        </p:tgtEl>
                                        <p:attrNameLst>
                                          <p:attrName>ppt_y</p:attrName>
                                        </p:attrNameLst>
                                      </p:cBhvr>
                                    </p:anim>
                                    <p:animRot by="-480000">
                                      <p:cBhvr>
                                        <p:cTn id="100" dur="50" autoRev="1" fill="hold">
                                          <p:stCondLst>
                                            <p:cond delay="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6" grpId="1"/>
      <p:bldP spid="19" grpId="0"/>
      <p:bldP spid="19" grpId="1"/>
      <p:bldP spid="22" grpId="0"/>
      <p:bldP spid="22" grpId="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6" name="肘形连接符 151"/>
          <p:cNvCxnSpPr>
            <a:cxnSpLocks noChangeShapeType="1"/>
          </p:cNvCxnSpPr>
          <p:nvPr/>
        </p:nvCxnSpPr>
        <p:spPr bwMode="auto">
          <a:xfrm>
            <a:off x="3197017" y="2108689"/>
            <a:ext cx="4333687" cy="472586"/>
          </a:xfrm>
          <a:prstGeom prst="bentConnector3">
            <a:avLst>
              <a:gd name="adj1" fmla="val 46218"/>
            </a:avLst>
          </a:prstGeom>
          <a:noFill/>
          <a:ln w="12700">
            <a:solidFill>
              <a:schemeClr val="tx1">
                <a:lumMod val="75000"/>
                <a:lumOff val="25000"/>
              </a:schemeClr>
            </a:solidFill>
            <a:bevel/>
            <a:headEnd/>
            <a:tailEnd/>
          </a:ln>
          <a:extLst>
            <a:ext uri="{909E8E84-426E-40DD-AFC4-6F175D3DCCD1}">
              <a14:hiddenFill xmlns:a14="http://schemas.microsoft.com/office/drawing/2010/main">
                <a:noFill/>
              </a14:hiddenFill>
            </a:ext>
          </a:extLst>
        </p:spPr>
      </p:cxnSp>
      <p:cxnSp>
        <p:nvCxnSpPr>
          <p:cNvPr id="12" name="肘形连接符 160"/>
          <p:cNvCxnSpPr>
            <a:cxnSpLocks noChangeShapeType="1"/>
          </p:cNvCxnSpPr>
          <p:nvPr/>
        </p:nvCxnSpPr>
        <p:spPr bwMode="auto">
          <a:xfrm>
            <a:off x="3197120" y="3515916"/>
            <a:ext cx="2483353" cy="281977"/>
          </a:xfrm>
          <a:prstGeom prst="bentConnector3">
            <a:avLst>
              <a:gd name="adj1" fmla="val 50000"/>
            </a:avLst>
          </a:prstGeom>
          <a:noFill/>
          <a:ln w="12700">
            <a:solidFill>
              <a:schemeClr val="tx1">
                <a:lumMod val="75000"/>
                <a:lumOff val="25000"/>
              </a:schemeClr>
            </a:solidFill>
            <a:bevel/>
            <a:headEnd/>
            <a:tailEnd/>
          </a:ln>
          <a:extLst>
            <a:ext uri="{909E8E84-426E-40DD-AFC4-6F175D3DCCD1}">
              <a14:hiddenFill xmlns:a14="http://schemas.microsoft.com/office/drawing/2010/main">
                <a:noFill/>
              </a14:hiddenFill>
            </a:ext>
          </a:extLst>
        </p:spPr>
      </p:cxnSp>
      <p:cxnSp>
        <p:nvCxnSpPr>
          <p:cNvPr id="16" name="肘形连接符 154"/>
          <p:cNvCxnSpPr>
            <a:cxnSpLocks noChangeShapeType="1"/>
          </p:cNvCxnSpPr>
          <p:nvPr/>
        </p:nvCxnSpPr>
        <p:spPr bwMode="auto">
          <a:xfrm>
            <a:off x="3197056" y="2812555"/>
            <a:ext cx="3408532" cy="505718"/>
          </a:xfrm>
          <a:prstGeom prst="bentConnector3">
            <a:avLst>
              <a:gd name="adj1" fmla="val 50000"/>
            </a:avLst>
          </a:prstGeom>
          <a:noFill/>
          <a:ln w="12700">
            <a:solidFill>
              <a:schemeClr val="tx1">
                <a:lumMod val="75000"/>
                <a:lumOff val="25000"/>
              </a:schemeClr>
            </a:solidFill>
            <a:bevel/>
            <a:headEnd/>
            <a:tailEnd/>
          </a:ln>
          <a:extLst>
            <a:ext uri="{909E8E84-426E-40DD-AFC4-6F175D3DCCD1}">
              <a14:hiddenFill xmlns:a14="http://schemas.microsoft.com/office/drawing/2010/main">
                <a:noFill/>
              </a14:hiddenFill>
            </a:ext>
          </a:extLst>
        </p:spPr>
      </p:cxnSp>
      <p:sp>
        <p:nvSpPr>
          <p:cNvPr id="23" name="直接连接符 68"/>
          <p:cNvSpPr>
            <a:spLocks noChangeShapeType="1"/>
          </p:cNvSpPr>
          <p:nvPr/>
        </p:nvSpPr>
        <p:spPr bwMode="auto">
          <a:xfrm flipH="1">
            <a:off x="2939716" y="4219576"/>
            <a:ext cx="1531081" cy="1"/>
          </a:xfrm>
          <a:prstGeom prst="line">
            <a:avLst/>
          </a:prstGeom>
          <a:noFill/>
          <a:ln w="12700">
            <a:solidFill>
              <a:schemeClr val="tx1">
                <a:lumMod val="75000"/>
                <a:lumOff val="25000"/>
              </a:schemeClr>
            </a:solidFill>
            <a:bevel/>
            <a:headEnd/>
            <a:tailEnd/>
          </a:ln>
          <a:extLst>
            <a:ext uri="{909E8E84-426E-40DD-AFC4-6F175D3DCCD1}">
              <a14:hiddenFill xmlns:a14="http://schemas.microsoft.com/office/drawing/2010/main">
                <a:noFill/>
              </a14:hiddenFill>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4"/>
          <p:cNvSpPr>
            <a:spLocks noChangeArrowheads="1"/>
          </p:cNvSpPr>
          <p:nvPr/>
        </p:nvSpPr>
        <p:spPr bwMode="auto">
          <a:xfrm>
            <a:off x="8743950" y="4622006"/>
            <a:ext cx="476250" cy="300038"/>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5" name="组合 74"/>
          <p:cNvGrpSpPr/>
          <p:nvPr/>
        </p:nvGrpSpPr>
        <p:grpSpPr>
          <a:xfrm>
            <a:off x="2646403" y="1850353"/>
            <a:ext cx="534177" cy="534177"/>
            <a:chOff x="2646403" y="1850353"/>
            <a:chExt cx="534177" cy="534177"/>
          </a:xfrm>
        </p:grpSpPr>
        <p:grpSp>
          <p:nvGrpSpPr>
            <p:cNvPr id="45" name="组合 44"/>
            <p:cNvGrpSpPr/>
            <p:nvPr/>
          </p:nvGrpSpPr>
          <p:grpSpPr>
            <a:xfrm>
              <a:off x="2646403" y="1850353"/>
              <a:ext cx="534177" cy="534177"/>
              <a:chOff x="304800" y="673100"/>
              <a:chExt cx="4000500" cy="4000500"/>
            </a:xfrm>
            <a:effectLst>
              <a:outerShdw blurRad="317500" dist="1905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125"/>
            <p:cNvGrpSpPr>
              <a:grpSpLocks/>
            </p:cNvGrpSpPr>
            <p:nvPr/>
          </p:nvGrpSpPr>
          <p:grpSpPr bwMode="auto">
            <a:xfrm>
              <a:off x="2744763" y="1943249"/>
              <a:ext cx="337456" cy="325902"/>
              <a:chOff x="0" y="0"/>
              <a:chExt cx="583915" cy="496874"/>
            </a:xfrm>
            <a:solidFill>
              <a:srgbClr val="C00000"/>
            </a:solidFill>
          </p:grpSpPr>
          <p:sp>
            <p:nvSpPr>
              <p:cNvPr id="10" name="Freeform 160"/>
              <p:cNvSpPr>
                <a:spLocks noChangeArrowheads="1"/>
              </p:cNvSpPr>
              <p:nvPr/>
            </p:nvSpPr>
            <p:spPr bwMode="auto">
              <a:xfrm>
                <a:off x="0" y="0"/>
                <a:ext cx="583915" cy="224863"/>
              </a:xfrm>
              <a:custGeom>
                <a:avLst/>
                <a:gdLst>
                  <a:gd name="T0" fmla="*/ 2147483647 w 68"/>
                  <a:gd name="T1" fmla="*/ 1495961648 h 26"/>
                  <a:gd name="T2" fmla="*/ 2147483647 w 68"/>
                  <a:gd name="T3" fmla="*/ 1121971236 h 26"/>
                  <a:gd name="T4" fmla="*/ 2147483647 w 68"/>
                  <a:gd name="T5" fmla="*/ 747980824 h 26"/>
                  <a:gd name="T6" fmla="*/ 2147483647 w 68"/>
                  <a:gd name="T7" fmla="*/ 523584847 h 26"/>
                  <a:gd name="T8" fmla="*/ 2147483647 w 68"/>
                  <a:gd name="T9" fmla="*/ 523584847 h 26"/>
                  <a:gd name="T10" fmla="*/ 2147483647 w 68"/>
                  <a:gd name="T11" fmla="*/ 747980824 h 26"/>
                  <a:gd name="T12" fmla="*/ 2147483647 w 68"/>
                  <a:gd name="T13" fmla="*/ 747980824 h 26"/>
                  <a:gd name="T14" fmla="*/ 2147483647 w 68"/>
                  <a:gd name="T15" fmla="*/ 897575259 h 26"/>
                  <a:gd name="T16" fmla="*/ 2147483647 w 68"/>
                  <a:gd name="T17" fmla="*/ 74801542 h 26"/>
                  <a:gd name="T18" fmla="*/ 2147483647 w 68"/>
                  <a:gd name="T19" fmla="*/ 0 h 26"/>
                  <a:gd name="T20" fmla="*/ 2147483647 w 68"/>
                  <a:gd name="T21" fmla="*/ 74801542 h 26"/>
                  <a:gd name="T22" fmla="*/ 147472885 w 68"/>
                  <a:gd name="T23" fmla="*/ 1495961648 h 26"/>
                  <a:gd name="T24" fmla="*/ 73736443 w 68"/>
                  <a:gd name="T25" fmla="*/ 1795150518 h 26"/>
                  <a:gd name="T26" fmla="*/ 368682214 w 68"/>
                  <a:gd name="T27" fmla="*/ 1795150518 h 26"/>
                  <a:gd name="T28" fmla="*/ 2147483647 w 68"/>
                  <a:gd name="T29" fmla="*/ 523584847 h 26"/>
                  <a:gd name="T30" fmla="*/ 2147483647 w 68"/>
                  <a:gd name="T31" fmla="*/ 523584847 h 26"/>
                  <a:gd name="T32" fmla="*/ 2147483647 w 68"/>
                  <a:gd name="T33" fmla="*/ 1869943411 h 26"/>
                  <a:gd name="T34" fmla="*/ 2147483647 w 68"/>
                  <a:gd name="T35" fmla="*/ 1869943411 h 26"/>
                  <a:gd name="T36" fmla="*/ 2147483647 w 68"/>
                  <a:gd name="T37" fmla="*/ 1570754541 h 26"/>
                  <a:gd name="T38" fmla="*/ 2147483647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03A9F3"/>
              </a:solidFill>
              <a:ln w="9525" cmpd="sng">
                <a:noFill/>
                <a:bevel/>
                <a:headEnd/>
                <a:tailEnd/>
              </a:ln>
              <a:extLst/>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7 h 47"/>
                  <a:gd name="T10" fmla="*/ 218266114 w 54"/>
                  <a:gd name="T11" fmla="*/ 2147483647 h 47"/>
                  <a:gd name="T12" fmla="*/ 945822671 w 54"/>
                  <a:gd name="T13" fmla="*/ 2147483647 h 47"/>
                  <a:gd name="T14" fmla="*/ 1164088786 w 54"/>
                  <a:gd name="T15" fmla="*/ 2147483647 h 47"/>
                  <a:gd name="T16" fmla="*/ 1164088786 w 54"/>
                  <a:gd name="T17" fmla="*/ 1980918673 h 47"/>
                  <a:gd name="T18" fmla="*/ 1382354900 w 54"/>
                  <a:gd name="T19" fmla="*/ 1760811840 h 47"/>
                  <a:gd name="T20" fmla="*/ 2147483647 w 54"/>
                  <a:gd name="T21" fmla="*/ 1760811840 h 47"/>
                  <a:gd name="T22" fmla="*/ 2147483647 w 54"/>
                  <a:gd name="T23" fmla="*/ 1980918673 h 47"/>
                  <a:gd name="T24" fmla="*/ 2147483647 w 54"/>
                  <a:gd name="T25" fmla="*/ 2147483647 h 47"/>
                  <a:gd name="T26" fmla="*/ 2147483647 w 54"/>
                  <a:gd name="T27" fmla="*/ 2147483647 h 47"/>
                  <a:gd name="T28" fmla="*/ 2147483647 w 54"/>
                  <a:gd name="T29" fmla="*/ 2147483647 h 47"/>
                  <a:gd name="T30" fmla="*/ 2147483647 w 54"/>
                  <a:gd name="T31" fmla="*/ 2147483647 h 47"/>
                  <a:gd name="T32" fmla="*/ 2147483647 w 54"/>
                  <a:gd name="T33" fmla="*/ 1467341772 h 47"/>
                  <a:gd name="T34" fmla="*/ 2147483647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03A9F3"/>
              </a:solidFill>
              <a:ln w="9525" cmpd="sng">
                <a:noFill/>
                <a:bevel/>
                <a:headEnd/>
                <a:tailEnd/>
              </a:ln>
              <a:extLst/>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3" name="组合 72"/>
          <p:cNvGrpSpPr/>
          <p:nvPr/>
        </p:nvGrpSpPr>
        <p:grpSpPr>
          <a:xfrm>
            <a:off x="2656009" y="3263716"/>
            <a:ext cx="534177" cy="534177"/>
            <a:chOff x="2656009" y="3263716"/>
            <a:chExt cx="534177" cy="534177"/>
          </a:xfrm>
        </p:grpSpPr>
        <p:grpSp>
          <p:nvGrpSpPr>
            <p:cNvPr id="57" name="组合 56"/>
            <p:cNvGrpSpPr/>
            <p:nvPr/>
          </p:nvGrpSpPr>
          <p:grpSpPr>
            <a:xfrm>
              <a:off x="2656009" y="3263716"/>
              <a:ext cx="534177" cy="534177"/>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Freeform 277"/>
            <p:cNvSpPr>
              <a:spLocks noEditPoints="1" noChangeArrowheads="1"/>
            </p:cNvSpPr>
            <p:nvPr/>
          </p:nvSpPr>
          <p:spPr bwMode="auto">
            <a:xfrm>
              <a:off x="2772932" y="3323860"/>
              <a:ext cx="287993" cy="341712"/>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7 h 86"/>
                <a:gd name="T22" fmla="*/ 1763300750 w 72"/>
                <a:gd name="T23" fmla="*/ 2147483647 h 86"/>
                <a:gd name="T24" fmla="*/ 2047701344 w 72"/>
                <a:gd name="T25" fmla="*/ 2135083684 h 86"/>
                <a:gd name="T26" fmla="*/ 2047701344 w 72"/>
                <a:gd name="T27" fmla="*/ 1208007804 h 86"/>
                <a:gd name="T28" fmla="*/ 1763300750 w 72"/>
                <a:gd name="T29" fmla="*/ 927075880 h 86"/>
                <a:gd name="T30" fmla="*/ 1194494228 w 72"/>
                <a:gd name="T31" fmla="*/ 2147483647 h 86"/>
                <a:gd name="T32" fmla="*/ 881647709 w 72"/>
                <a:gd name="T33" fmla="*/ 2147483647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7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rgbClr val="03A9F3"/>
            </a:solidFill>
            <a:ln w="9525" cmpd="sng">
              <a:noFill/>
              <a:bevel/>
              <a:headEnd/>
              <a:tailEnd/>
            </a:ln>
            <a:extLst/>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组合 73"/>
          <p:cNvGrpSpPr/>
          <p:nvPr/>
        </p:nvGrpSpPr>
        <p:grpSpPr>
          <a:xfrm>
            <a:off x="2656009" y="2545271"/>
            <a:ext cx="534177" cy="534177"/>
            <a:chOff x="2656009" y="2545271"/>
            <a:chExt cx="534177" cy="534177"/>
          </a:xfrm>
        </p:grpSpPr>
        <p:grpSp>
          <p:nvGrpSpPr>
            <p:cNvPr id="54" name="组合 53"/>
            <p:cNvGrpSpPr/>
            <p:nvPr/>
          </p:nvGrpSpPr>
          <p:grpSpPr>
            <a:xfrm>
              <a:off x="2656009" y="2545271"/>
              <a:ext cx="534177" cy="534177"/>
              <a:chOff x="304800" y="673100"/>
              <a:chExt cx="4000500" cy="4000500"/>
            </a:xfrm>
            <a:effectLst>
              <a:outerShdw blurRad="317500" dist="1905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Group 92"/>
            <p:cNvGrpSpPr>
              <a:grpSpLocks/>
            </p:cNvGrpSpPr>
            <p:nvPr/>
          </p:nvGrpSpPr>
          <p:grpSpPr bwMode="auto">
            <a:xfrm>
              <a:off x="2745161" y="2705683"/>
              <a:ext cx="355874" cy="221817"/>
              <a:chOff x="0" y="0"/>
              <a:chExt cx="471488" cy="293688"/>
            </a:xfrm>
            <a:solidFill>
              <a:schemeClr val="tx1"/>
            </a:solidFill>
          </p:grpSpPr>
          <p:sp>
            <p:nvSpPr>
              <p:cNvPr id="19"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rgbClr val="0067B0"/>
              </a:solidFill>
              <a:ln w="9525" cmpd="sng">
                <a:noFill/>
                <a:bevel/>
                <a:headEnd/>
                <a:tailEnd/>
              </a:ln>
              <a:extLst/>
            </p:spPr>
            <p:txBody>
              <a:bodyPr lIns="121920" tIns="60960" rIns="121920" bIns="6096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9"/>
              <p:cNvSpPr>
                <a:spLocks noChangeArrowheads="1"/>
              </p:cNvSpPr>
              <p:nvPr/>
            </p:nvSpPr>
            <p:spPr bwMode="auto">
              <a:xfrm>
                <a:off x="63500" y="63499"/>
                <a:ext cx="90488" cy="166688"/>
              </a:xfrm>
              <a:prstGeom prst="rect">
                <a:avLst/>
              </a:prstGeom>
              <a:solidFill>
                <a:srgbClr val="0067B0"/>
              </a:solidFill>
              <a:ln w="9525">
                <a:noFill/>
                <a:bevel/>
                <a:headEnd/>
                <a:tailEnd/>
              </a:ln>
              <a:extLst/>
            </p:spPr>
            <p:txBody>
              <a:bodyPr lIns="121920" tIns="60960" rIns="121920" bIns="6096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19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10"/>
              <p:cNvSpPr>
                <a:spLocks noChangeArrowheads="1"/>
              </p:cNvSpPr>
              <p:nvPr/>
            </p:nvSpPr>
            <p:spPr bwMode="auto">
              <a:xfrm>
                <a:off x="169862" y="63499"/>
                <a:ext cx="85725" cy="166688"/>
              </a:xfrm>
              <a:prstGeom prst="rect">
                <a:avLst/>
              </a:prstGeom>
              <a:solidFill>
                <a:srgbClr val="0067B0"/>
              </a:solidFill>
              <a:ln w="9525">
                <a:noFill/>
                <a:bevel/>
                <a:headEnd/>
                <a:tailEnd/>
              </a:ln>
              <a:extLst/>
            </p:spPr>
            <p:txBody>
              <a:bodyPr lIns="121920" tIns="60960" rIns="121920" bIns="6096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19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2" name="组合 71"/>
          <p:cNvGrpSpPr/>
          <p:nvPr/>
        </p:nvGrpSpPr>
        <p:grpSpPr>
          <a:xfrm>
            <a:off x="2656009" y="3925997"/>
            <a:ext cx="534177" cy="534177"/>
            <a:chOff x="2656009" y="3925997"/>
            <a:chExt cx="534177" cy="534177"/>
          </a:xfrm>
        </p:grpSpPr>
        <p:grpSp>
          <p:nvGrpSpPr>
            <p:cNvPr id="60" name="组合 59"/>
            <p:cNvGrpSpPr/>
            <p:nvPr/>
          </p:nvGrpSpPr>
          <p:grpSpPr>
            <a:xfrm>
              <a:off x="2656009" y="3925997"/>
              <a:ext cx="534177" cy="534177"/>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9"/>
            <p:cNvGrpSpPr>
              <a:grpSpLocks/>
            </p:cNvGrpSpPr>
            <p:nvPr/>
          </p:nvGrpSpPr>
          <p:grpSpPr bwMode="auto">
            <a:xfrm>
              <a:off x="2723790" y="4084898"/>
              <a:ext cx="386899" cy="286862"/>
              <a:chOff x="0" y="0"/>
              <a:chExt cx="374651" cy="277813"/>
            </a:xfrm>
            <a:solidFill>
              <a:schemeClr val="tx1"/>
            </a:solidFill>
          </p:grpSpPr>
          <p:sp>
            <p:nvSpPr>
              <p:cNvPr id="26"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rgbClr val="0067B0"/>
              </a:solidFill>
              <a:ln w="9525" cmpd="sng">
                <a:noFill/>
                <a:bevel/>
                <a:headEnd/>
                <a:tailEnd/>
              </a:ln>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rgbClr val="0067B0"/>
              </a:solidFill>
              <a:ln w="9525" cmpd="sng">
                <a:noFill/>
                <a:bevel/>
                <a:headEnd/>
                <a:tailEnd/>
              </a:ln>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8" name="任意多边形 56"/>
          <p:cNvSpPr>
            <a:spLocks noChangeArrowheads="1"/>
          </p:cNvSpPr>
          <p:nvPr/>
        </p:nvSpPr>
        <p:spPr bwMode="auto">
          <a:xfrm>
            <a:off x="7196138" y="1695451"/>
            <a:ext cx="885825" cy="2774156"/>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03A9F3">
              <a:alpha val="70000"/>
            </a:srgbClr>
          </a:solidFill>
          <a:ln>
            <a:noFill/>
          </a:ln>
          <a:extLst/>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59"/>
          <p:cNvSpPr>
            <a:spLocks noChangeArrowheads="1"/>
          </p:cNvSpPr>
          <p:nvPr/>
        </p:nvSpPr>
        <p:spPr bwMode="auto">
          <a:xfrm>
            <a:off x="6271022" y="3028951"/>
            <a:ext cx="885825" cy="1441847"/>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0067B0">
              <a:alpha val="70000"/>
            </a:srgbClr>
          </a:solidFill>
          <a:ln>
            <a:noFill/>
          </a:ln>
          <a:extLst/>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63"/>
          <p:cNvSpPr>
            <a:spLocks noChangeArrowheads="1"/>
          </p:cNvSpPr>
          <p:nvPr/>
        </p:nvSpPr>
        <p:spPr bwMode="auto">
          <a:xfrm>
            <a:off x="5344716" y="3599260"/>
            <a:ext cx="885825" cy="871538"/>
          </a:xfrm>
          <a:custGeom>
            <a:avLst/>
            <a:gdLst>
              <a:gd name="T0" fmla="*/ 1181100 w 1181100"/>
              <a:gd name="T1" fmla="*/ 0 h 1161755"/>
              <a:gd name="T2" fmla="*/ 1181100 w 1181100"/>
              <a:gd name="T3" fmla="*/ 1162345 h 1161755"/>
              <a:gd name="T4" fmla="*/ 0 w 1181100"/>
              <a:gd name="T5" fmla="*/ 1162345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1 h 1161755"/>
              <a:gd name="T16" fmla="*/ 795088 w 1181100"/>
              <a:gd name="T17" fmla="*/ 265250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03A9F3">
              <a:alpha val="70000"/>
            </a:srgbClr>
          </a:solidFill>
          <a:ln>
            <a:noFill/>
          </a:ln>
          <a:extLst/>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66"/>
          <p:cNvSpPr>
            <a:spLocks noChangeArrowheads="1"/>
          </p:cNvSpPr>
          <p:nvPr/>
        </p:nvSpPr>
        <p:spPr bwMode="auto">
          <a:xfrm>
            <a:off x="3852862" y="4002881"/>
            <a:ext cx="1452563" cy="466725"/>
          </a:xfrm>
          <a:custGeom>
            <a:avLst/>
            <a:gdLst>
              <a:gd name="T0" fmla="*/ 1936752 w 1936748"/>
              <a:gd name="T1" fmla="*/ 0 h 623080"/>
              <a:gd name="T2" fmla="*/ 1936752 w 1936748"/>
              <a:gd name="T3" fmla="*/ 621521 h 623080"/>
              <a:gd name="T4" fmla="*/ 0 w 1936748"/>
              <a:gd name="T5" fmla="*/ 621521 h 623080"/>
              <a:gd name="T6" fmla="*/ 0 w 1936748"/>
              <a:gd name="T7" fmla="*/ 612348 h 623080"/>
              <a:gd name="T8" fmla="*/ 352298 w 1936748"/>
              <a:gd name="T9" fmla="*/ 518226 h 623080"/>
              <a:gd name="T10" fmla="*/ 750619 w 1936748"/>
              <a:gd name="T11" fmla="*/ 402333 h 623080"/>
              <a:gd name="T12" fmla="*/ 791648 w 1936748"/>
              <a:gd name="T13" fmla="*/ 389503 h 623080"/>
              <a:gd name="T14" fmla="*/ 823747 w 1936748"/>
              <a:gd name="T15" fmla="*/ 436994 h 623080"/>
              <a:gd name="T16" fmla="*/ 968377 w 1936748"/>
              <a:gd name="T17" fmla="*/ 496751 h 623080"/>
              <a:gd name="T18" fmla="*/ 1172914 w 1936748"/>
              <a:gd name="T19" fmla="*/ 292726 h 623080"/>
              <a:gd name="T20" fmla="*/ 1170637 w 1936748"/>
              <a:gd name="T21" fmla="*/ 270191 h 623080"/>
              <a:gd name="T22" fmla="*/ 1509045 w 1936748"/>
              <a:gd name="T23" fmla="*/ 156507 h 623080"/>
              <a:gd name="T24" fmla="*/ 1868380 w 1936748"/>
              <a:gd name="T25" fmla="*/ 26834 h 623080"/>
              <a:gd name="T26" fmla="*/ 1936752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0067B0">
              <a:alpha val="70000"/>
            </a:srgbClr>
          </a:solidFill>
          <a:ln>
            <a:noFill/>
          </a:ln>
          <a:extLst/>
        </p:spPr>
        <p:txBody>
          <a:bodyPr lIns="68580" tIns="34290" rIns="68580" bIns="34290"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47"/>
          <p:cNvSpPr>
            <a:spLocks noChangeArrowheads="1"/>
          </p:cNvSpPr>
          <p:nvPr/>
        </p:nvSpPr>
        <p:spPr bwMode="auto">
          <a:xfrm>
            <a:off x="977503" y="1106092"/>
            <a:ext cx="7204472" cy="48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30000"/>
              </a:lnSpc>
              <a:spcBef>
                <a:spcPct val="0"/>
              </a:spcBef>
              <a:buFont typeface="Arial" pitchFamily="34" charset="0"/>
              <a:buNone/>
            </a:pPr>
            <a:r>
              <a:rPr lang="zh-CN" altLang="en-US" sz="1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93"/>
          <p:cNvSpPr>
            <a:spLocks noChangeArrowheads="1"/>
          </p:cNvSpPr>
          <p:nvPr/>
        </p:nvSpPr>
        <p:spPr bwMode="auto">
          <a:xfrm>
            <a:off x="1628776" y="1866900"/>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5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165"/>
          <p:cNvSpPr>
            <a:spLocks noChangeArrowheads="1"/>
          </p:cNvSpPr>
          <p:nvPr/>
        </p:nvSpPr>
        <p:spPr bwMode="auto">
          <a:xfrm>
            <a:off x="986889" y="2159794"/>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p>
        </p:txBody>
      </p:sp>
      <p:sp>
        <p:nvSpPr>
          <p:cNvPr id="39" name="矩形 41"/>
          <p:cNvSpPr>
            <a:spLocks noChangeArrowheads="1"/>
          </p:cNvSpPr>
          <p:nvPr/>
        </p:nvSpPr>
        <p:spPr bwMode="auto">
          <a:xfrm>
            <a:off x="1628776" y="2563416"/>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42"/>
          <p:cNvSpPr>
            <a:spLocks noChangeArrowheads="1"/>
          </p:cNvSpPr>
          <p:nvPr/>
        </p:nvSpPr>
        <p:spPr bwMode="auto">
          <a:xfrm>
            <a:off x="986889" y="2856310"/>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p>
        </p:txBody>
      </p:sp>
      <p:sp>
        <p:nvSpPr>
          <p:cNvPr id="41" name="矩形 44"/>
          <p:cNvSpPr>
            <a:spLocks noChangeArrowheads="1"/>
          </p:cNvSpPr>
          <p:nvPr/>
        </p:nvSpPr>
        <p:spPr bwMode="auto">
          <a:xfrm>
            <a:off x="1628776" y="3271837"/>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5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5"/>
          <p:cNvSpPr>
            <a:spLocks noChangeArrowheads="1"/>
          </p:cNvSpPr>
          <p:nvPr/>
        </p:nvSpPr>
        <p:spPr bwMode="auto">
          <a:xfrm>
            <a:off x="986889" y="3565922"/>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p>
        </p:txBody>
      </p:sp>
      <p:sp>
        <p:nvSpPr>
          <p:cNvPr id="43" name="矩形 42"/>
          <p:cNvSpPr>
            <a:spLocks noChangeArrowheads="1"/>
          </p:cNvSpPr>
          <p:nvPr/>
        </p:nvSpPr>
        <p:spPr bwMode="auto">
          <a:xfrm>
            <a:off x="1628776" y="3965972"/>
            <a:ext cx="90725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5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a:spLocks noChangeArrowheads="1"/>
          </p:cNvSpPr>
          <p:nvPr/>
        </p:nvSpPr>
        <p:spPr bwMode="auto">
          <a:xfrm>
            <a:off x="986889" y="4260056"/>
            <a:ext cx="154914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r" eaLnBrk="1" hangingPunct="1">
              <a:lnSpc>
                <a:spcPct val="100000"/>
              </a:lnSpc>
              <a:spcBef>
                <a:spcPct val="0"/>
              </a:spcBef>
              <a:buFont typeface="Arial" pitchFamily="34" charset="0"/>
              <a:buNone/>
            </a:pPr>
            <a:r>
              <a:rPr lang="zh-CN" altLang="en-US" sz="1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点击输入图表的描述说明</a:t>
            </a:r>
          </a:p>
        </p:txBody>
      </p:sp>
      <p:sp>
        <p:nvSpPr>
          <p:cNvPr id="63" name="椭圆 62"/>
          <p:cNvSpPr/>
          <p:nvPr/>
        </p:nvSpPr>
        <p:spPr>
          <a:xfrm>
            <a:off x="4482955" y="4119409"/>
            <a:ext cx="224047" cy="224047"/>
          </a:xfrm>
          <a:prstGeom prst="ellipse">
            <a:avLst/>
          </a:prstGeom>
          <a:solidFill>
            <a:srgbClr val="0067B0">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椭圆 63"/>
          <p:cNvSpPr/>
          <p:nvPr/>
        </p:nvSpPr>
        <p:spPr>
          <a:xfrm>
            <a:off x="5680473" y="3685869"/>
            <a:ext cx="224047" cy="224047"/>
          </a:xfrm>
          <a:prstGeom prst="ellipse">
            <a:avLst/>
          </a:prstGeom>
          <a:solidFill>
            <a:srgbClr val="03A9F3">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椭圆 64"/>
          <p:cNvSpPr/>
          <p:nvPr/>
        </p:nvSpPr>
        <p:spPr>
          <a:xfrm>
            <a:off x="6601910" y="3211836"/>
            <a:ext cx="224047" cy="224047"/>
          </a:xfrm>
          <a:prstGeom prst="ellipse">
            <a:avLst/>
          </a:prstGeom>
          <a:solidFill>
            <a:srgbClr val="0067B0">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a:off x="7530704" y="2489388"/>
            <a:ext cx="224047" cy="224047"/>
          </a:xfrm>
          <a:prstGeom prst="ellipse">
            <a:avLst/>
          </a:prstGeom>
          <a:solidFill>
            <a:srgbClr val="03A9F3">
              <a:alpha val="70000"/>
            </a:srgb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7" name="矩形 76"/>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85"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图片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501" y="140572"/>
            <a:ext cx="2108371" cy="364572"/>
          </a:xfrm>
          <a:prstGeom prst="homePlate">
            <a:avLst>
              <a:gd name="adj" fmla="val 34324"/>
            </a:avLst>
          </a:prstGeom>
        </p:spPr>
      </p:pic>
      <p:sp>
        <p:nvSpPr>
          <p:cNvPr id="68" name="TextBox 67"/>
          <p:cNvSpPr txBox="1"/>
          <p:nvPr/>
        </p:nvSpPr>
        <p:spPr>
          <a:xfrm>
            <a:off x="1093383"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经验总结</a:t>
            </a:r>
          </a:p>
        </p:txBody>
      </p:sp>
      <p:pic>
        <p:nvPicPr>
          <p:cNvPr id="69" name="图片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2372" y="144448"/>
            <a:ext cx="254645" cy="364572"/>
          </a:xfrm>
          <a:prstGeom prst="chevron">
            <a:avLst/>
          </a:prstGeom>
        </p:spPr>
      </p:pic>
      <p:sp>
        <p:nvSpPr>
          <p:cNvPr id="70"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14540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p:tgtEl>
                                          <p:spTgt spid="68"/>
                                        </p:tgtEl>
                                        <p:attrNameLst>
                                          <p:attrName>ppt_x</p:attrName>
                                        </p:attrNameLst>
                                      </p:cBhvr>
                                      <p:tavLst>
                                        <p:tav tm="0">
                                          <p:val>
                                            <p:strVal val="#ppt_x-#ppt_w*1.125000"/>
                                          </p:val>
                                        </p:tav>
                                        <p:tav tm="100000">
                                          <p:val>
                                            <p:strVal val="#ppt_x"/>
                                          </p:val>
                                        </p:tav>
                                      </p:tavLst>
                                    </p:anim>
                                    <p:animEffect transition="in" filter="wipe(right)">
                                      <p:cBhvr>
                                        <p:cTn id="8" dur="500"/>
                                        <p:tgtEl>
                                          <p:spTgt spid="6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strips(downLeft)">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3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9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grpId="0" nodeType="withEffect">
                                  <p:stCondLst>
                                    <p:cond delay="90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right)">
                                      <p:cBhvr>
                                        <p:cTn id="50" dur="500"/>
                                        <p:tgtEl>
                                          <p:spTgt spid="23"/>
                                        </p:tgtEl>
                                      </p:cBhvr>
                                    </p:animEffect>
                                  </p:childTnLst>
                                </p:cTn>
                              </p:par>
                              <p:par>
                                <p:cTn id="51" presetID="22" presetClass="entr" presetSubtype="2"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par>
                                <p:cTn id="54" presetID="22" presetClass="entr" presetSubtype="2"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right)">
                                      <p:cBhvr>
                                        <p:cTn id="56" dur="500"/>
                                        <p:tgtEl>
                                          <p:spTgt spid="16"/>
                                        </p:tgtEl>
                                      </p:cBhvr>
                                    </p:animEffect>
                                  </p:childTnLst>
                                </p:cTn>
                              </p:par>
                              <p:par>
                                <p:cTn id="57" presetID="22" presetClass="entr" presetSubtype="2"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right)">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90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par>
                                <p:cTn id="65" presetID="10" presetClass="entr" presetSubtype="0" fill="hold" nodeType="withEffect">
                                  <p:stCondLst>
                                    <p:cond delay="30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par>
                                <p:cTn id="68" presetID="10" presetClass="entr" presetSubtype="0" fill="hold" nodeType="withEffect">
                                  <p:stCondLst>
                                    <p:cond delay="600"/>
                                  </p:stCondLst>
                                  <p:childTnLst>
                                    <p:set>
                                      <p:cBhvr>
                                        <p:cTn id="69" dur="1" fill="hold">
                                          <p:stCondLst>
                                            <p:cond delay="0"/>
                                          </p:stCondLst>
                                        </p:cTn>
                                        <p:tgtEl>
                                          <p:spTgt spid="74"/>
                                        </p:tgtEl>
                                        <p:attrNameLst>
                                          <p:attrName>style.visibility</p:attrName>
                                        </p:attrNameLst>
                                      </p:cBhvr>
                                      <p:to>
                                        <p:strVal val="visible"/>
                                      </p:to>
                                    </p:set>
                                    <p:animEffect transition="in" filter="fade">
                                      <p:cBhvr>
                                        <p:cTn id="70" dur="500"/>
                                        <p:tgtEl>
                                          <p:spTgt spid="74"/>
                                        </p:tgtEl>
                                      </p:cBhvr>
                                    </p:animEffect>
                                  </p:childTnLst>
                                </p:cTn>
                              </p:par>
                              <p:par>
                                <p:cTn id="71" presetID="10" presetClass="entr" presetSubtype="0" fill="hold"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right)">
                                      <p:cBhvr>
                                        <p:cTn id="78" dur="500"/>
                                        <p:tgtEl>
                                          <p:spTgt spid="3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right)">
                                      <p:cBhvr>
                                        <p:cTn id="81" dur="500"/>
                                        <p:tgtEl>
                                          <p:spTgt spid="38"/>
                                        </p:tgtEl>
                                      </p:cBhvr>
                                    </p:animEffect>
                                  </p:childTnLst>
                                </p:cTn>
                              </p:par>
                              <p:par>
                                <p:cTn id="82" presetID="22" presetClass="entr" presetSubtype="2" fill="hold" grpId="0" nodeType="withEffect">
                                  <p:stCondLst>
                                    <p:cond delay="300"/>
                                  </p:stCondLst>
                                  <p:childTnLst>
                                    <p:set>
                                      <p:cBhvr>
                                        <p:cTn id="83" dur="1" fill="hold">
                                          <p:stCondLst>
                                            <p:cond delay="0"/>
                                          </p:stCondLst>
                                        </p:cTn>
                                        <p:tgtEl>
                                          <p:spTgt spid="40"/>
                                        </p:tgtEl>
                                        <p:attrNameLst>
                                          <p:attrName>style.visibility</p:attrName>
                                        </p:attrNameLst>
                                      </p:cBhvr>
                                      <p:to>
                                        <p:strVal val="visible"/>
                                      </p:to>
                                    </p:set>
                                    <p:animEffect transition="in" filter="wipe(right)">
                                      <p:cBhvr>
                                        <p:cTn id="84" dur="500"/>
                                        <p:tgtEl>
                                          <p:spTgt spid="40"/>
                                        </p:tgtEl>
                                      </p:cBhvr>
                                    </p:animEffect>
                                  </p:childTnLst>
                                </p:cTn>
                              </p:par>
                              <p:par>
                                <p:cTn id="85" presetID="22" presetClass="entr" presetSubtype="2" fill="hold" grpId="0" nodeType="withEffect">
                                  <p:stCondLst>
                                    <p:cond delay="300"/>
                                  </p:stCondLst>
                                  <p:childTnLst>
                                    <p:set>
                                      <p:cBhvr>
                                        <p:cTn id="86" dur="1" fill="hold">
                                          <p:stCondLst>
                                            <p:cond delay="0"/>
                                          </p:stCondLst>
                                        </p:cTn>
                                        <p:tgtEl>
                                          <p:spTgt spid="39"/>
                                        </p:tgtEl>
                                        <p:attrNameLst>
                                          <p:attrName>style.visibility</p:attrName>
                                        </p:attrNameLst>
                                      </p:cBhvr>
                                      <p:to>
                                        <p:strVal val="visible"/>
                                      </p:to>
                                    </p:set>
                                    <p:animEffect transition="in" filter="wipe(right)">
                                      <p:cBhvr>
                                        <p:cTn id="87" dur="500"/>
                                        <p:tgtEl>
                                          <p:spTgt spid="39"/>
                                        </p:tgtEl>
                                      </p:cBhvr>
                                    </p:animEffect>
                                  </p:childTnLst>
                                </p:cTn>
                              </p:par>
                              <p:par>
                                <p:cTn id="88" presetID="22" presetClass="entr" presetSubtype="2" fill="hold" grpId="0" nodeType="withEffect">
                                  <p:stCondLst>
                                    <p:cond delay="600"/>
                                  </p:stCondLst>
                                  <p:childTnLst>
                                    <p:set>
                                      <p:cBhvr>
                                        <p:cTn id="89" dur="1" fill="hold">
                                          <p:stCondLst>
                                            <p:cond delay="0"/>
                                          </p:stCondLst>
                                        </p:cTn>
                                        <p:tgtEl>
                                          <p:spTgt spid="41"/>
                                        </p:tgtEl>
                                        <p:attrNameLst>
                                          <p:attrName>style.visibility</p:attrName>
                                        </p:attrNameLst>
                                      </p:cBhvr>
                                      <p:to>
                                        <p:strVal val="visible"/>
                                      </p:to>
                                    </p:set>
                                    <p:animEffect transition="in" filter="wipe(right)">
                                      <p:cBhvr>
                                        <p:cTn id="90" dur="500"/>
                                        <p:tgtEl>
                                          <p:spTgt spid="41"/>
                                        </p:tgtEl>
                                      </p:cBhvr>
                                    </p:animEffect>
                                  </p:childTnLst>
                                </p:cTn>
                              </p:par>
                              <p:par>
                                <p:cTn id="91" presetID="22" presetClass="entr" presetSubtype="2" fill="hold" grpId="0" nodeType="withEffect">
                                  <p:stCondLst>
                                    <p:cond delay="600"/>
                                  </p:stCondLst>
                                  <p:childTnLst>
                                    <p:set>
                                      <p:cBhvr>
                                        <p:cTn id="92" dur="1" fill="hold">
                                          <p:stCondLst>
                                            <p:cond delay="0"/>
                                          </p:stCondLst>
                                        </p:cTn>
                                        <p:tgtEl>
                                          <p:spTgt spid="42"/>
                                        </p:tgtEl>
                                        <p:attrNameLst>
                                          <p:attrName>style.visibility</p:attrName>
                                        </p:attrNameLst>
                                      </p:cBhvr>
                                      <p:to>
                                        <p:strVal val="visible"/>
                                      </p:to>
                                    </p:set>
                                    <p:animEffect transition="in" filter="wipe(right)">
                                      <p:cBhvr>
                                        <p:cTn id="93" dur="500"/>
                                        <p:tgtEl>
                                          <p:spTgt spid="42"/>
                                        </p:tgtEl>
                                      </p:cBhvr>
                                    </p:animEffect>
                                  </p:childTnLst>
                                </p:cTn>
                              </p:par>
                              <p:par>
                                <p:cTn id="94" presetID="22" presetClass="entr" presetSubtype="2" fill="hold" grpId="0" nodeType="withEffect">
                                  <p:stCondLst>
                                    <p:cond delay="900"/>
                                  </p:stCondLst>
                                  <p:childTnLst>
                                    <p:set>
                                      <p:cBhvr>
                                        <p:cTn id="95" dur="1" fill="hold">
                                          <p:stCondLst>
                                            <p:cond delay="0"/>
                                          </p:stCondLst>
                                        </p:cTn>
                                        <p:tgtEl>
                                          <p:spTgt spid="43"/>
                                        </p:tgtEl>
                                        <p:attrNameLst>
                                          <p:attrName>style.visibility</p:attrName>
                                        </p:attrNameLst>
                                      </p:cBhvr>
                                      <p:to>
                                        <p:strVal val="visible"/>
                                      </p:to>
                                    </p:set>
                                    <p:animEffect transition="in" filter="wipe(right)">
                                      <p:cBhvr>
                                        <p:cTn id="96" dur="500"/>
                                        <p:tgtEl>
                                          <p:spTgt spid="43"/>
                                        </p:tgtEl>
                                      </p:cBhvr>
                                    </p:animEffect>
                                  </p:childTnLst>
                                </p:cTn>
                              </p:par>
                              <p:par>
                                <p:cTn id="97" presetID="22" presetClass="entr" presetSubtype="2" fill="hold" grpId="0" nodeType="withEffect">
                                  <p:stCondLst>
                                    <p:cond delay="900"/>
                                  </p:stCondLst>
                                  <p:childTnLst>
                                    <p:set>
                                      <p:cBhvr>
                                        <p:cTn id="98" dur="1" fill="hold">
                                          <p:stCondLst>
                                            <p:cond delay="0"/>
                                          </p:stCondLst>
                                        </p:cTn>
                                        <p:tgtEl>
                                          <p:spTgt spid="44"/>
                                        </p:tgtEl>
                                        <p:attrNameLst>
                                          <p:attrName>style.visibility</p:attrName>
                                        </p:attrNameLst>
                                      </p:cBhvr>
                                      <p:to>
                                        <p:strVal val="visible"/>
                                      </p:to>
                                    </p:set>
                                    <p:animEffect transition="in" filter="wipe(right)">
                                      <p:cBhvr>
                                        <p:cTn id="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29" grpId="0" animBg="1"/>
      <p:bldP spid="30" grpId="0" animBg="1"/>
      <p:bldP spid="31" grpId="0" animBg="1"/>
      <p:bldP spid="36" grpId="0"/>
      <p:bldP spid="37" grpId="0"/>
      <p:bldP spid="38" grpId="0"/>
      <p:bldP spid="39" grpId="0"/>
      <p:bldP spid="40" grpId="0"/>
      <p:bldP spid="41" grpId="0"/>
      <p:bldP spid="42" grpId="0"/>
      <p:bldP spid="43" grpId="0"/>
      <p:bldP spid="44" grpId="0"/>
      <p:bldP spid="63" grpId="0" animBg="1"/>
      <p:bldP spid="64" grpId="0" animBg="1"/>
      <p:bldP spid="65" grpId="0" animBg="1"/>
      <p:bldP spid="66" grpId="0" animBg="1"/>
      <p:bldP spid="6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0" name="组合 97"/>
          <p:cNvGrpSpPr>
            <a:grpSpLocks/>
          </p:cNvGrpSpPr>
          <p:nvPr/>
        </p:nvGrpSpPr>
        <p:grpSpPr bwMode="auto">
          <a:xfrm>
            <a:off x="2843213" y="2975373"/>
            <a:ext cx="1645444" cy="1420415"/>
            <a:chOff x="0" y="0"/>
            <a:chExt cx="2331720" cy="1752600"/>
          </a:xfrm>
        </p:grpSpPr>
        <p:sp>
          <p:nvSpPr>
            <p:cNvPr id="11" name="文本框 98"/>
            <p:cNvSpPr>
              <a:spLocks noChangeArrowheads="1"/>
            </p:cNvSpPr>
            <p:nvPr/>
          </p:nvSpPr>
          <p:spPr bwMode="auto">
            <a:xfrm>
              <a:off x="121860" y="719623"/>
              <a:ext cx="2088001" cy="341779"/>
            </a:xfrm>
            <a:prstGeom prst="rect">
              <a:avLst/>
            </a:prstGeom>
            <a:noFill/>
            <a:ln w="9525">
              <a:solidFill>
                <a:srgbClr val="03A9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1200">
                  <a:solidFill>
                    <a:schemeClr val="tx1">
                      <a:lumMod val="75000"/>
                      <a:lumOff val="25000"/>
                    </a:schemeClr>
                  </a:solidFill>
                  <a:latin typeface="Arial" pitchFamily="34" charset="0"/>
                  <a:ea typeface="微软雅黑" panose="020B0503020204020204" pitchFamily="34" charset="-122"/>
                  <a:sym typeface="Arial" panose="020B0604020202020204" pitchFamily="34" charset="0"/>
                </a:rPr>
                <a:t>TEXT HERE</a:t>
              </a:r>
              <a:endParaRPr lang="zh-CN" altLang="en-US" sz="1200" baseline="-3000">
                <a:solidFill>
                  <a:schemeClr val="tx1">
                    <a:lumMod val="75000"/>
                    <a:lumOff val="25000"/>
                  </a:schemeClr>
                </a:solidFill>
                <a:latin typeface="Arial" pitchFamily="34" charset="0"/>
                <a:ea typeface="微软雅黑" panose="020B0503020204020204" pitchFamily="34" charset="-122"/>
                <a:sym typeface="Arial" panose="020B0604020202020204" pitchFamily="34" charset="0"/>
              </a:endParaRPr>
            </a:p>
          </p:txBody>
        </p:sp>
        <p:sp>
          <p:nvSpPr>
            <p:cNvPr id="12" name="文本框 99"/>
            <p:cNvSpPr>
              <a:spLocks noChangeArrowheads="1"/>
            </p:cNvSpPr>
            <p:nvPr/>
          </p:nvSpPr>
          <p:spPr bwMode="auto">
            <a:xfrm>
              <a:off x="121860" y="1260485"/>
              <a:ext cx="2088001" cy="341779"/>
            </a:xfrm>
            <a:prstGeom prst="rect">
              <a:avLst/>
            </a:prstGeom>
            <a:noFill/>
            <a:ln w="9525">
              <a:solidFill>
                <a:srgbClr val="03A9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1200" dirty="0">
                  <a:solidFill>
                    <a:schemeClr val="tx1">
                      <a:lumMod val="75000"/>
                      <a:lumOff val="25000"/>
                    </a:schemeClr>
                  </a:solidFill>
                  <a:latin typeface="Arial" pitchFamily="34" charset="0"/>
                  <a:ea typeface="微软雅黑" panose="020B0503020204020204" pitchFamily="34" charset="-122"/>
                  <a:sym typeface="Arial" panose="020B0604020202020204" pitchFamily="34" charset="0"/>
                </a:rPr>
                <a:t>TEXT HERE</a:t>
              </a:r>
              <a:endParaRPr lang="zh-CN" altLang="en-US" sz="1200" baseline="-3000" dirty="0">
                <a:solidFill>
                  <a:schemeClr val="tx1">
                    <a:lumMod val="75000"/>
                    <a:lumOff val="25000"/>
                  </a:schemeClr>
                </a:solidFill>
                <a:latin typeface="Arial" pitchFamily="34" charset="0"/>
                <a:ea typeface="微软雅黑" panose="020B0503020204020204" pitchFamily="34" charset="-122"/>
                <a:sym typeface="Arial" panose="020B0604020202020204" pitchFamily="34" charset="0"/>
              </a:endParaRPr>
            </a:p>
          </p:txBody>
        </p:sp>
        <p:sp>
          <p:nvSpPr>
            <p:cNvPr id="13" name="文本框 100"/>
            <p:cNvSpPr>
              <a:spLocks noChangeArrowheads="1"/>
            </p:cNvSpPr>
            <p:nvPr/>
          </p:nvSpPr>
          <p:spPr bwMode="auto">
            <a:xfrm>
              <a:off x="121860" y="178764"/>
              <a:ext cx="2088001" cy="341779"/>
            </a:xfrm>
            <a:prstGeom prst="rect">
              <a:avLst/>
            </a:prstGeom>
            <a:noFill/>
            <a:ln w="9525">
              <a:solidFill>
                <a:srgbClr val="03A9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1200" dirty="0">
                  <a:solidFill>
                    <a:schemeClr val="tx1">
                      <a:lumMod val="75000"/>
                      <a:lumOff val="25000"/>
                    </a:schemeClr>
                  </a:solidFill>
                  <a:latin typeface="Arial" pitchFamily="34" charset="0"/>
                  <a:ea typeface="微软雅黑" panose="020B0503020204020204" pitchFamily="34" charset="-122"/>
                  <a:sym typeface="Arial" panose="020B0604020202020204" pitchFamily="34" charset="0"/>
                </a:rPr>
                <a:t>TEXT HERE</a:t>
              </a:r>
              <a:endParaRPr lang="zh-CN" altLang="en-US" sz="1200" baseline="-3000" dirty="0">
                <a:solidFill>
                  <a:schemeClr val="tx1">
                    <a:lumMod val="75000"/>
                    <a:lumOff val="25000"/>
                  </a:schemeClr>
                </a:solidFill>
                <a:latin typeface="Arial" pitchFamily="34" charset="0"/>
                <a:ea typeface="微软雅黑" panose="020B0503020204020204" pitchFamily="34" charset="-122"/>
                <a:sym typeface="Arial" panose="020B0604020202020204" pitchFamily="34" charset="0"/>
              </a:endParaRPr>
            </a:p>
          </p:txBody>
        </p:sp>
        <p:sp>
          <p:nvSpPr>
            <p:cNvPr id="14" name="矩形 101"/>
            <p:cNvSpPr>
              <a:spLocks noChangeArrowheads="1"/>
            </p:cNvSpPr>
            <p:nvPr/>
          </p:nvSpPr>
          <p:spPr bwMode="auto">
            <a:xfrm>
              <a:off x="0" y="0"/>
              <a:ext cx="2331720" cy="1752600"/>
            </a:xfrm>
            <a:prstGeom prst="rect">
              <a:avLst/>
            </a:prstGeom>
            <a:noFill/>
            <a:ln w="12700">
              <a:solidFill>
                <a:srgbClr val="03A9F3"/>
              </a:solidFill>
              <a:bevel/>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直接连接符 102"/>
            <p:cNvSpPr>
              <a:spLocks noChangeShapeType="1"/>
            </p:cNvSpPr>
            <p:nvPr/>
          </p:nvSpPr>
          <p:spPr bwMode="auto">
            <a:xfrm>
              <a:off x="121860" y="604882"/>
              <a:ext cx="2088000" cy="1"/>
            </a:xfrm>
            <a:prstGeom prst="line">
              <a:avLst/>
            </a:prstGeom>
            <a:noFill/>
            <a:ln w="12700">
              <a:solidFill>
                <a:srgbClr val="03A9F3"/>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直接连接符 103"/>
            <p:cNvSpPr>
              <a:spLocks noChangeShapeType="1"/>
            </p:cNvSpPr>
            <p:nvPr/>
          </p:nvSpPr>
          <p:spPr bwMode="auto">
            <a:xfrm>
              <a:off x="121860" y="1150992"/>
              <a:ext cx="2088000" cy="1"/>
            </a:xfrm>
            <a:prstGeom prst="line">
              <a:avLst/>
            </a:prstGeom>
            <a:noFill/>
            <a:ln w="12700">
              <a:solidFill>
                <a:srgbClr val="03A9F3"/>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直接连接符 8"/>
          <p:cNvSpPr>
            <a:spLocks noChangeShapeType="1"/>
          </p:cNvSpPr>
          <p:nvPr/>
        </p:nvSpPr>
        <p:spPr bwMode="auto">
          <a:xfrm>
            <a:off x="1107281" y="2368154"/>
            <a:ext cx="1490663" cy="1190"/>
          </a:xfrm>
          <a:prstGeom prst="line">
            <a:avLst/>
          </a:prstGeom>
          <a:noFill/>
          <a:ln w="12700">
            <a:solidFill>
              <a:schemeClr val="tx1"/>
            </a:solidFill>
            <a:bevel/>
            <a:headEnd/>
            <a:tailEn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直接连接符 9"/>
          <p:cNvSpPr>
            <a:spLocks noChangeShapeType="1"/>
          </p:cNvSpPr>
          <p:nvPr/>
        </p:nvSpPr>
        <p:spPr bwMode="auto">
          <a:xfrm>
            <a:off x="1107281" y="3449242"/>
            <a:ext cx="1490663" cy="1190"/>
          </a:xfrm>
          <a:prstGeom prst="line">
            <a:avLst/>
          </a:prstGeom>
          <a:noFill/>
          <a:ln w="12700">
            <a:solidFill>
              <a:schemeClr val="tx1"/>
            </a:solidFill>
            <a:bevel/>
            <a:headEnd/>
            <a:tailEnd/>
          </a:ln>
          <a:extLst>
            <a:ext uri="{909E8E84-426E-40DD-AFC4-6F175D3DCCD1}">
              <a14:hiddenFill xmlns:a14="http://schemas.microsoft.com/office/drawing/2010/main">
                <a:noFill/>
              </a14:hiddenFill>
            </a:ext>
          </a:extLst>
        </p:spPr>
        <p:txBody>
          <a:bodyPr lIns="68580" tIns="34290" rIns="68580" bIns="34290"/>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矩形 50"/>
          <p:cNvSpPr>
            <a:spLocks noChangeArrowheads="1"/>
          </p:cNvSpPr>
          <p:nvPr/>
        </p:nvSpPr>
        <p:spPr bwMode="auto">
          <a:xfrm>
            <a:off x="1035844" y="132278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700" dirty="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7"/>
          <p:cNvSpPr>
            <a:spLocks noChangeArrowheads="1"/>
          </p:cNvSpPr>
          <p:nvPr/>
        </p:nvSpPr>
        <p:spPr bwMode="auto">
          <a:xfrm>
            <a:off x="1038226" y="1633537"/>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20000"/>
              </a:lnSpc>
              <a:spcBef>
                <a:spcPct val="0"/>
              </a:spcBef>
              <a:buFont typeface="Arial" pitchFamily="34" charset="0"/>
              <a:buNone/>
            </a:pPr>
            <a:r>
              <a:rPr lang="zh-CN" altLang="en-US" sz="1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4"/>
          <p:cNvSpPr>
            <a:spLocks noChangeArrowheads="1"/>
          </p:cNvSpPr>
          <p:nvPr/>
        </p:nvSpPr>
        <p:spPr bwMode="auto">
          <a:xfrm>
            <a:off x="1035844" y="242887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700" dirty="0">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47"/>
          <p:cNvSpPr>
            <a:spLocks noChangeArrowheads="1"/>
          </p:cNvSpPr>
          <p:nvPr/>
        </p:nvSpPr>
        <p:spPr bwMode="auto">
          <a:xfrm>
            <a:off x="1038226" y="2738438"/>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20000"/>
              </a:lnSpc>
              <a:spcBef>
                <a:spcPct val="0"/>
              </a:spcBef>
              <a:buFont typeface="Arial" pitchFamily="34" charset="0"/>
              <a:buNone/>
            </a:pPr>
            <a:r>
              <a:rPr lang="zh-CN" altLang="en-US" sz="10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a:t>
            </a:r>
            <a:endParaRPr lang="zh-CN" altLang="en-US" sz="14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56"/>
          <p:cNvSpPr>
            <a:spLocks noChangeArrowheads="1"/>
          </p:cNvSpPr>
          <p:nvPr/>
        </p:nvSpPr>
        <p:spPr bwMode="auto">
          <a:xfrm>
            <a:off x="1035844" y="3533775"/>
            <a:ext cx="1102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700">
                <a:solidFill>
                  <a:srgbClr val="03A9F3"/>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17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47"/>
          <p:cNvSpPr>
            <a:spLocks noChangeArrowheads="1"/>
          </p:cNvSpPr>
          <p:nvPr/>
        </p:nvSpPr>
        <p:spPr bwMode="auto">
          <a:xfrm>
            <a:off x="1038226" y="3844529"/>
            <a:ext cx="1699022" cy="62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20000"/>
              </a:lnSpc>
              <a:spcBef>
                <a:spcPct val="0"/>
              </a:spcBef>
              <a:buFont typeface="Arial" pitchFamily="34" charset="0"/>
              <a:buNone/>
            </a:pPr>
            <a:r>
              <a:rPr lang="zh-CN" altLang="en-US" sz="10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在此录入上述图表的描述说明，在此录入上述图表的描述说明。</a:t>
            </a:r>
            <a:endParaRPr lang="zh-CN" altLang="en-US" sz="14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04"/>
          <p:cNvGrpSpPr>
            <a:grpSpLocks/>
          </p:cNvGrpSpPr>
          <p:nvPr/>
        </p:nvGrpSpPr>
        <p:grpSpPr bwMode="auto">
          <a:xfrm>
            <a:off x="4681538" y="2975373"/>
            <a:ext cx="1645444" cy="1420415"/>
            <a:chOff x="0" y="0"/>
            <a:chExt cx="2331720" cy="1752600"/>
          </a:xfrm>
        </p:grpSpPr>
        <p:sp>
          <p:nvSpPr>
            <p:cNvPr id="18" name="文本框 105"/>
            <p:cNvSpPr>
              <a:spLocks noChangeArrowheads="1"/>
            </p:cNvSpPr>
            <p:nvPr/>
          </p:nvSpPr>
          <p:spPr bwMode="auto">
            <a:xfrm>
              <a:off x="121860" y="719624"/>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1200">
                  <a:solidFill>
                    <a:srgbClr val="0067B0"/>
                  </a:solidFill>
                  <a:latin typeface="Arial" pitchFamily="34" charset="0"/>
                  <a:ea typeface="微软雅黑" panose="020B0503020204020204" pitchFamily="34" charset="-122"/>
                  <a:sym typeface="Arial" panose="020B0604020202020204" pitchFamily="34" charset="0"/>
                </a:rPr>
                <a:t>TEXT HERE</a:t>
              </a:r>
              <a:endParaRPr lang="zh-CN" altLang="en-US" sz="1200" baseline="-3000">
                <a:solidFill>
                  <a:srgbClr val="0067B0"/>
                </a:solidFill>
                <a:latin typeface="Arial" pitchFamily="34" charset="0"/>
                <a:ea typeface="微软雅黑" panose="020B0503020204020204" pitchFamily="34" charset="-122"/>
                <a:sym typeface="Arial" panose="020B0604020202020204" pitchFamily="34" charset="0"/>
              </a:endParaRPr>
            </a:p>
          </p:txBody>
        </p:sp>
        <p:sp>
          <p:nvSpPr>
            <p:cNvPr id="19" name="文本框 106"/>
            <p:cNvSpPr>
              <a:spLocks noChangeArrowheads="1"/>
            </p:cNvSpPr>
            <p:nvPr/>
          </p:nvSpPr>
          <p:spPr bwMode="auto">
            <a:xfrm>
              <a:off x="121860" y="1260485"/>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1200">
                  <a:solidFill>
                    <a:srgbClr val="0067B0"/>
                  </a:solidFill>
                  <a:latin typeface="Arial" pitchFamily="34" charset="0"/>
                  <a:ea typeface="微软雅黑" panose="020B0503020204020204" pitchFamily="34" charset="-122"/>
                  <a:sym typeface="Arial" panose="020B0604020202020204" pitchFamily="34" charset="0"/>
                </a:rPr>
                <a:t>TEXT HERE</a:t>
              </a:r>
              <a:endParaRPr lang="zh-CN" altLang="en-US" sz="1200" baseline="-3000">
                <a:solidFill>
                  <a:srgbClr val="0067B0"/>
                </a:solidFill>
                <a:latin typeface="Arial" pitchFamily="34" charset="0"/>
                <a:ea typeface="微软雅黑" panose="020B0503020204020204" pitchFamily="34" charset="-122"/>
                <a:sym typeface="Arial" panose="020B0604020202020204" pitchFamily="34" charset="0"/>
              </a:endParaRPr>
            </a:p>
          </p:txBody>
        </p:sp>
        <p:sp>
          <p:nvSpPr>
            <p:cNvPr id="20" name="文本框 107"/>
            <p:cNvSpPr>
              <a:spLocks noChangeArrowheads="1"/>
            </p:cNvSpPr>
            <p:nvPr/>
          </p:nvSpPr>
          <p:spPr bwMode="auto">
            <a:xfrm>
              <a:off x="121860" y="178764"/>
              <a:ext cx="2088001" cy="3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1200" dirty="0">
                  <a:solidFill>
                    <a:srgbClr val="0067B0"/>
                  </a:solidFill>
                  <a:latin typeface="Arial" pitchFamily="34" charset="0"/>
                  <a:ea typeface="微软雅黑" panose="020B0503020204020204" pitchFamily="34" charset="-122"/>
                  <a:sym typeface="Arial" panose="020B0604020202020204" pitchFamily="34" charset="0"/>
                </a:rPr>
                <a:t>TEXT HERE</a:t>
              </a:r>
              <a:endParaRPr lang="zh-CN" altLang="en-US" sz="1200" baseline="-3000" dirty="0">
                <a:solidFill>
                  <a:srgbClr val="0067B0"/>
                </a:solidFill>
                <a:latin typeface="Arial" pitchFamily="34" charset="0"/>
                <a:ea typeface="微软雅黑" panose="020B0503020204020204" pitchFamily="34" charset="-122"/>
                <a:sym typeface="Arial" panose="020B0604020202020204" pitchFamily="34" charset="0"/>
              </a:endParaRPr>
            </a:p>
          </p:txBody>
        </p:sp>
        <p:sp>
          <p:nvSpPr>
            <p:cNvPr id="21" name="矩形 108"/>
            <p:cNvSpPr>
              <a:spLocks noChangeArrowheads="1"/>
            </p:cNvSpPr>
            <p:nvPr/>
          </p:nvSpPr>
          <p:spPr bwMode="auto">
            <a:xfrm>
              <a:off x="0" y="0"/>
              <a:ext cx="2331720" cy="1752600"/>
            </a:xfrm>
            <a:prstGeom prst="rect">
              <a:avLst/>
            </a:prstGeom>
            <a:noFill/>
            <a:ln w="12700">
              <a:solidFill>
                <a:schemeClr val="tx1"/>
              </a:solidFill>
              <a:bevel/>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直接连接符 109"/>
            <p:cNvSpPr>
              <a:spLocks noChangeShapeType="1"/>
            </p:cNvSpPr>
            <p:nvPr/>
          </p:nvSpPr>
          <p:spPr bwMode="auto">
            <a:xfrm>
              <a:off x="121860" y="604882"/>
              <a:ext cx="2088000" cy="1"/>
            </a:xfrm>
            <a:prstGeom prst="line">
              <a:avLst/>
            </a:prstGeom>
            <a:noFill/>
            <a:ln w="12700">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直接连接符 110"/>
            <p:cNvSpPr>
              <a:spLocks noChangeShapeType="1"/>
            </p:cNvSpPr>
            <p:nvPr/>
          </p:nvSpPr>
          <p:spPr bwMode="auto">
            <a:xfrm>
              <a:off x="121860" y="1150992"/>
              <a:ext cx="2088000" cy="1"/>
            </a:xfrm>
            <a:prstGeom prst="line">
              <a:avLst/>
            </a:prstGeom>
            <a:noFill/>
            <a:ln w="12700">
              <a:solidFill>
                <a:schemeClr val="tx1"/>
              </a:solidFill>
              <a:bevel/>
              <a:headEnd/>
              <a:tailEnd/>
            </a:ln>
            <a:extLst>
              <a:ext uri="{909E8E84-426E-40DD-AFC4-6F175D3DCCD1}">
                <a14:hiddenFill xmlns:a14="http://schemas.microsoft.com/office/drawing/2010/main">
                  <a:noFill/>
                </a14:hiddenFill>
              </a:ext>
            </a:extLst>
          </p:spPr>
          <p:txBody>
            <a:bodyPr/>
            <a:lstStyle/>
            <a:p>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组合 61"/>
          <p:cNvGrpSpPr/>
          <p:nvPr/>
        </p:nvGrpSpPr>
        <p:grpSpPr>
          <a:xfrm>
            <a:off x="2843213" y="1388745"/>
            <a:ext cx="1645444" cy="1556148"/>
            <a:chOff x="2843213" y="1388745"/>
            <a:chExt cx="1645444" cy="1556148"/>
          </a:xfrm>
        </p:grpSpPr>
        <p:sp>
          <p:nvSpPr>
            <p:cNvPr id="43" name="圆角矩形 42"/>
            <p:cNvSpPr/>
            <p:nvPr/>
          </p:nvSpPr>
          <p:spPr>
            <a:xfrm>
              <a:off x="2843213"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151"/>
            <p:cNvSpPr>
              <a:spLocks noEditPoints="1" noChangeArrowheads="1"/>
            </p:cNvSpPr>
            <p:nvPr/>
          </p:nvSpPr>
          <p:spPr bwMode="auto">
            <a:xfrm>
              <a:off x="3318708" y="1521094"/>
              <a:ext cx="694454" cy="700385"/>
            </a:xfrm>
            <a:custGeom>
              <a:avLst/>
              <a:gdLst>
                <a:gd name="T0" fmla="*/ 2147483647 w 123"/>
                <a:gd name="T1" fmla="*/ 2147483647 h 129"/>
                <a:gd name="T2" fmla="*/ 2147483647 w 123"/>
                <a:gd name="T3" fmla="*/ 2147483647 h 129"/>
                <a:gd name="T4" fmla="*/ 2147483647 w 123"/>
                <a:gd name="T5" fmla="*/ 2147483647 h 129"/>
                <a:gd name="T6" fmla="*/ 2147483647 w 123"/>
                <a:gd name="T7" fmla="*/ 2147483647 h 129"/>
                <a:gd name="T8" fmla="*/ 2147483647 w 123"/>
                <a:gd name="T9" fmla="*/ 2147483647 h 129"/>
                <a:gd name="T10" fmla="*/ 2147483647 w 123"/>
                <a:gd name="T11" fmla="*/ 2147483647 h 129"/>
                <a:gd name="T12" fmla="*/ 2147483647 w 123"/>
                <a:gd name="T13" fmla="*/ 2147483647 h 129"/>
                <a:gd name="T14" fmla="*/ 2147483647 w 123"/>
                <a:gd name="T15" fmla="*/ 2147483647 h 129"/>
                <a:gd name="T16" fmla="*/ 2147483647 w 123"/>
                <a:gd name="T17" fmla="*/ 2147483647 h 129"/>
                <a:gd name="T18" fmla="*/ 2147483647 w 123"/>
                <a:gd name="T19" fmla="*/ 2147483647 h 129"/>
                <a:gd name="T20" fmla="*/ 0 w 123"/>
                <a:gd name="T21" fmla="*/ 2147483647 h 129"/>
                <a:gd name="T22" fmla="*/ 1920369384 w 123"/>
                <a:gd name="T23" fmla="*/ 1703034146 h 129"/>
                <a:gd name="T24" fmla="*/ 2147483647 w 123"/>
                <a:gd name="T25" fmla="*/ 2147483647 h 129"/>
                <a:gd name="T26" fmla="*/ 1856355204 w 123"/>
                <a:gd name="T27" fmla="*/ 2147483647 h 129"/>
                <a:gd name="T28" fmla="*/ 2147483647 w 123"/>
                <a:gd name="T29" fmla="*/ 2147483647 h 129"/>
                <a:gd name="T30" fmla="*/ 2147483647 w 123"/>
                <a:gd name="T31" fmla="*/ 2147483647 h 129"/>
                <a:gd name="T32" fmla="*/ 2147483647 w 123"/>
                <a:gd name="T33" fmla="*/ 2147483647 h 129"/>
                <a:gd name="T34" fmla="*/ 2112403922 w 123"/>
                <a:gd name="T35" fmla="*/ 2147483647 h 129"/>
                <a:gd name="T36" fmla="*/ 704131974 w 123"/>
                <a:gd name="T37" fmla="*/ 2147483647 h 129"/>
                <a:gd name="T38" fmla="*/ 0 w 123"/>
                <a:gd name="T39" fmla="*/ 2147483647 h 129"/>
                <a:gd name="T40" fmla="*/ 2147483647 w 123"/>
                <a:gd name="T41" fmla="*/ 403351954 h 129"/>
                <a:gd name="T42" fmla="*/ 2147483647 w 123"/>
                <a:gd name="T43" fmla="*/ 717064190 h 129"/>
                <a:gd name="T44" fmla="*/ 2147483647 w 123"/>
                <a:gd name="T45" fmla="*/ 537798143 h 129"/>
                <a:gd name="T46" fmla="*/ 2147483647 w 123"/>
                <a:gd name="T47" fmla="*/ 1254869027 h 129"/>
                <a:gd name="T48" fmla="*/ 2147483647 w 123"/>
                <a:gd name="T49" fmla="*/ 1434135075 h 129"/>
                <a:gd name="T50" fmla="*/ 2147483647 w 123"/>
                <a:gd name="T51" fmla="*/ 1165236004 h 129"/>
                <a:gd name="T52" fmla="*/ 2147483647 w 123"/>
                <a:gd name="T53" fmla="*/ 1254869027 h 129"/>
                <a:gd name="T54" fmla="*/ 2147483647 w 123"/>
                <a:gd name="T55" fmla="*/ 1658220981 h 129"/>
                <a:gd name="T56" fmla="*/ 2147483647 w 123"/>
                <a:gd name="T57" fmla="*/ 2061566241 h 129"/>
                <a:gd name="T58" fmla="*/ 2147483647 w 123"/>
                <a:gd name="T59" fmla="*/ 403351954 h 1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3"/>
                <a:gd name="T91" fmla="*/ 0 h 129"/>
                <a:gd name="T92" fmla="*/ 123 w 123"/>
                <a:gd name="T93" fmla="*/ 129 h 1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rgbClr val="03A9F3"/>
            </a:solidFill>
            <a:ln>
              <a:noFill/>
            </a:ln>
            <a:extLst/>
          </p:spPr>
          <p:txBody>
            <a:bodyPr lIns="121920" tIns="60960" rIns="121920" bIns="60960"/>
            <a:lstStyle/>
            <a:p>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121"/>
            <p:cNvSpPr>
              <a:spLocks noChangeArrowheads="1"/>
            </p:cNvSpPr>
            <p:nvPr/>
          </p:nvSpPr>
          <p:spPr bwMode="auto">
            <a:xfrm>
              <a:off x="2941233" y="2417913"/>
              <a:ext cx="1473457" cy="307777"/>
            </a:xfrm>
            <a:prstGeom prst="rect">
              <a:avLst/>
            </a:prstGeom>
            <a:noFill/>
            <a:ln>
              <a:noFill/>
            </a:ln>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1400" dirty="0">
                  <a:solidFill>
                    <a:srgbClr val="03A9F3"/>
                  </a:solidFill>
                  <a:latin typeface="Arial" pitchFamily="34" charset="0"/>
                  <a:ea typeface="微软雅黑" panose="020B0503020204020204" pitchFamily="34" charset="-122"/>
                  <a:sym typeface="Arial" panose="020B0604020202020204" pitchFamily="34" charset="0"/>
                </a:rPr>
                <a:t>TEXT HERE</a:t>
              </a:r>
              <a:endParaRPr lang="zh-CN" altLang="en-US" sz="1400" baseline="-3000" dirty="0">
                <a:solidFill>
                  <a:srgbClr val="03A9F3"/>
                </a:solidFill>
                <a:latin typeface="Arial"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6439968" y="1388745"/>
            <a:ext cx="1645444" cy="1556148"/>
            <a:chOff x="6439968" y="1388745"/>
            <a:chExt cx="1645444" cy="1556148"/>
          </a:xfrm>
        </p:grpSpPr>
        <p:sp>
          <p:nvSpPr>
            <p:cNvPr id="47" name="圆角矩形 46"/>
            <p:cNvSpPr/>
            <p:nvPr/>
          </p:nvSpPr>
          <p:spPr>
            <a:xfrm>
              <a:off x="643996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文本框 121"/>
            <p:cNvSpPr>
              <a:spLocks noChangeArrowheads="1"/>
            </p:cNvSpPr>
            <p:nvPr/>
          </p:nvSpPr>
          <p:spPr bwMode="auto">
            <a:xfrm>
              <a:off x="6537988" y="2417913"/>
              <a:ext cx="1473457" cy="307777"/>
            </a:xfrm>
            <a:prstGeom prst="rect">
              <a:avLst/>
            </a:prstGeom>
            <a:noFill/>
            <a:ln>
              <a:noFill/>
            </a:ln>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1400" dirty="0">
                  <a:solidFill>
                    <a:srgbClr val="03A9F3"/>
                  </a:solidFill>
                  <a:latin typeface="Arial" pitchFamily="34" charset="0"/>
                  <a:ea typeface="微软雅黑" panose="020B0503020204020204" pitchFamily="34" charset="-122"/>
                  <a:sym typeface="Arial" panose="020B0604020202020204" pitchFamily="34" charset="0"/>
                </a:rPr>
                <a:t>TEXT HERE</a:t>
              </a:r>
              <a:endParaRPr lang="zh-CN" altLang="en-US" sz="1400" baseline="-3000" dirty="0">
                <a:solidFill>
                  <a:srgbClr val="03A9F3"/>
                </a:solidFill>
                <a:latin typeface="Arial" pitchFamily="34" charset="0"/>
                <a:ea typeface="微软雅黑" panose="020B0503020204020204" pitchFamily="34" charset="-122"/>
                <a:sym typeface="Arial" panose="020B0604020202020204" pitchFamily="34" charset="0"/>
              </a:endParaRPr>
            </a:p>
          </p:txBody>
        </p:sp>
        <p:sp>
          <p:nvSpPr>
            <p:cNvPr id="40" name="Freeform 145"/>
            <p:cNvSpPr>
              <a:spLocks noEditPoints="1" noChangeArrowheads="1"/>
            </p:cNvSpPr>
            <p:nvPr/>
          </p:nvSpPr>
          <p:spPr bwMode="auto">
            <a:xfrm>
              <a:off x="6971366" y="1609890"/>
              <a:ext cx="676952" cy="670533"/>
            </a:xfrm>
            <a:custGeom>
              <a:avLst/>
              <a:gdLst>
                <a:gd name="T0" fmla="*/ 2147483647 w 111"/>
                <a:gd name="T1" fmla="*/ 887684046 h 111"/>
                <a:gd name="T2" fmla="*/ 2147483647 w 111"/>
                <a:gd name="T3" fmla="*/ 2147483647 h 111"/>
                <a:gd name="T4" fmla="*/ 1193301551 w 111"/>
                <a:gd name="T5" fmla="*/ 2147483647 h 111"/>
                <a:gd name="T6" fmla="*/ 1193301551 w 111"/>
                <a:gd name="T7" fmla="*/ 887684046 h 111"/>
                <a:gd name="T8" fmla="*/ 2147483647 w 111"/>
                <a:gd name="T9" fmla="*/ 2147483647 h 111"/>
                <a:gd name="T10" fmla="*/ 2147483647 w 111"/>
                <a:gd name="T11" fmla="*/ 2147483647 h 111"/>
                <a:gd name="T12" fmla="*/ 2147483647 w 111"/>
                <a:gd name="T13" fmla="*/ 2147483647 h 111"/>
                <a:gd name="T14" fmla="*/ 2147483647 w 111"/>
                <a:gd name="T15" fmla="*/ 2147483647 h 111"/>
                <a:gd name="T16" fmla="*/ 2147483647 w 111"/>
                <a:gd name="T17" fmla="*/ 2147483647 h 111"/>
                <a:gd name="T18" fmla="*/ 2147483647 w 111"/>
                <a:gd name="T19" fmla="*/ 2147483647 h 111"/>
                <a:gd name="T20" fmla="*/ 2147483647 w 111"/>
                <a:gd name="T21" fmla="*/ 1997289105 h 111"/>
                <a:gd name="T22" fmla="*/ 2147483647 w 111"/>
                <a:gd name="T23" fmla="*/ 2147483647 h 111"/>
                <a:gd name="T24" fmla="*/ 2147483647 w 111"/>
                <a:gd name="T25" fmla="*/ 554802529 h 111"/>
                <a:gd name="T26" fmla="*/ 2147483647 w 111"/>
                <a:gd name="T27" fmla="*/ 1387010047 h 111"/>
                <a:gd name="T28" fmla="*/ 2147483647 w 111"/>
                <a:gd name="T29" fmla="*/ 554802529 h 111"/>
                <a:gd name="T30" fmla="*/ 2147483647 w 111"/>
                <a:gd name="T31" fmla="*/ 1387010047 h 111"/>
                <a:gd name="T32" fmla="*/ 2147483647 w 111"/>
                <a:gd name="T33" fmla="*/ 554802529 h 111"/>
                <a:gd name="T34" fmla="*/ 2147483647 w 111"/>
                <a:gd name="T35" fmla="*/ 2147483647 h 111"/>
                <a:gd name="T36" fmla="*/ 2147483647 w 111"/>
                <a:gd name="T37" fmla="*/ 1997289105 h 111"/>
                <a:gd name="T38" fmla="*/ 2147483647 w 111"/>
                <a:gd name="T39" fmla="*/ 2147483647 h 111"/>
                <a:gd name="T40" fmla="*/ 2147483647 w 111"/>
                <a:gd name="T41" fmla="*/ 2147483647 h 111"/>
                <a:gd name="T42" fmla="*/ 2147483647 w 111"/>
                <a:gd name="T43" fmla="*/ 2147483647 h 111"/>
                <a:gd name="T44" fmla="*/ 2147483647 w 111"/>
                <a:gd name="T45" fmla="*/ 2147483647 h 111"/>
                <a:gd name="T46" fmla="*/ 2147483647 w 111"/>
                <a:gd name="T47" fmla="*/ 2147483647 h 111"/>
                <a:gd name="T48" fmla="*/ 820388879 w 111"/>
                <a:gd name="T49" fmla="*/ 2147483647 h 111"/>
                <a:gd name="T50" fmla="*/ 1789948009 w 111"/>
                <a:gd name="T51" fmla="*/ 2147483647 h 111"/>
                <a:gd name="T52" fmla="*/ 820388879 w 111"/>
                <a:gd name="T53" fmla="*/ 2147483647 h 111"/>
                <a:gd name="T54" fmla="*/ 2147483647 w 111"/>
                <a:gd name="T55" fmla="*/ 2147483647 h 111"/>
                <a:gd name="T56" fmla="*/ 2147483647 w 111"/>
                <a:gd name="T57" fmla="*/ 2147483647 h 111"/>
                <a:gd name="T58" fmla="*/ 2147483647 w 111"/>
                <a:gd name="T59" fmla="*/ 2147483647 h 111"/>
                <a:gd name="T60" fmla="*/ 2147483647 w 111"/>
                <a:gd name="T61" fmla="*/ 2147483647 h 111"/>
                <a:gd name="T62" fmla="*/ 2147483647 w 111"/>
                <a:gd name="T63" fmla="*/ 2147483647 h 111"/>
                <a:gd name="T64" fmla="*/ 820388879 w 111"/>
                <a:gd name="T65" fmla="*/ 2147483647 h 111"/>
                <a:gd name="T66" fmla="*/ 1789948009 w 111"/>
                <a:gd name="T67" fmla="*/ 2147483647 h 111"/>
                <a:gd name="T68" fmla="*/ 2147483647 w 111"/>
                <a:gd name="T69" fmla="*/ 2147483647 h 111"/>
                <a:gd name="T70" fmla="*/ 2147483647 w 111"/>
                <a:gd name="T71" fmla="*/ 2147483647 h 111"/>
                <a:gd name="T72" fmla="*/ 2147483647 w 111"/>
                <a:gd name="T73" fmla="*/ 2147483647 h 111"/>
                <a:gd name="T74" fmla="*/ 2147483647 w 111"/>
                <a:gd name="T75" fmla="*/ 2147483647 h 111"/>
                <a:gd name="T76" fmla="*/ 1342463166 w 111"/>
                <a:gd name="T77" fmla="*/ 2147483647 h 111"/>
                <a:gd name="T78" fmla="*/ 1715367202 w 111"/>
                <a:gd name="T79" fmla="*/ 2147483647 h 111"/>
                <a:gd name="T80" fmla="*/ 2147483647 w 111"/>
                <a:gd name="T81" fmla="*/ 2147483647 h 111"/>
                <a:gd name="T82" fmla="*/ 1118720744 w 111"/>
                <a:gd name="T83" fmla="*/ 1830852070 h 111"/>
                <a:gd name="T84" fmla="*/ 2013690431 w 111"/>
                <a:gd name="T85" fmla="*/ 1553447081 h 111"/>
                <a:gd name="T86" fmla="*/ 2147483647 w 111"/>
                <a:gd name="T87" fmla="*/ 887684046 h 111"/>
                <a:gd name="T88" fmla="*/ 1118720744 w 111"/>
                <a:gd name="T89" fmla="*/ 1830852070 h 111"/>
                <a:gd name="T90" fmla="*/ 2147483647 w 111"/>
                <a:gd name="T91" fmla="*/ 1775368093 h 111"/>
                <a:gd name="T92" fmla="*/ 2147483647 w 111"/>
                <a:gd name="T93" fmla="*/ 1276049541 h 111"/>
                <a:gd name="T94" fmla="*/ 2147483647 w 111"/>
                <a:gd name="T95" fmla="*/ 943168024 h 1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
                <a:gd name="T145" fmla="*/ 0 h 111"/>
                <a:gd name="T146" fmla="*/ 111 w 111"/>
                <a:gd name="T147" fmla="*/ 111 h 1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03A9F3"/>
            </a:solidFill>
            <a:ln>
              <a:noFill/>
            </a:ln>
            <a:extLst/>
          </p:spPr>
          <p:txBody>
            <a:bodyPr lIns="121920" tIns="60960" rIns="121920" bIns="60960"/>
            <a:lstStyle/>
            <a:p>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4681538" y="1388745"/>
            <a:ext cx="1645444" cy="1556148"/>
            <a:chOff x="4681538" y="1388745"/>
            <a:chExt cx="1645444" cy="1556148"/>
          </a:xfrm>
        </p:grpSpPr>
        <p:sp>
          <p:nvSpPr>
            <p:cNvPr id="44" name="圆角矩形 43"/>
            <p:cNvSpPr/>
            <p:nvPr/>
          </p:nvSpPr>
          <p:spPr>
            <a:xfrm>
              <a:off x="4681538" y="1388745"/>
              <a:ext cx="1645444" cy="1556148"/>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文本框 121"/>
            <p:cNvSpPr>
              <a:spLocks noChangeArrowheads="1"/>
            </p:cNvSpPr>
            <p:nvPr/>
          </p:nvSpPr>
          <p:spPr bwMode="auto">
            <a:xfrm>
              <a:off x="4779558" y="2417913"/>
              <a:ext cx="1473457" cy="307777"/>
            </a:xfrm>
            <a:prstGeom prst="rect">
              <a:avLst/>
            </a:prstGeom>
            <a:noFill/>
            <a:ln>
              <a:noFill/>
            </a:ln>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1400" dirty="0">
                  <a:solidFill>
                    <a:schemeClr val="tx1">
                      <a:lumMod val="75000"/>
                      <a:lumOff val="25000"/>
                    </a:schemeClr>
                  </a:solidFill>
                  <a:latin typeface="Arial" pitchFamily="34" charset="0"/>
                  <a:ea typeface="微软雅黑" panose="020B0503020204020204" pitchFamily="34" charset="-122"/>
                  <a:sym typeface="Arial" panose="020B0604020202020204" pitchFamily="34" charset="0"/>
                </a:rPr>
                <a:t>TEXT HERE</a:t>
              </a:r>
              <a:endParaRPr lang="zh-CN" altLang="en-US" sz="1400" baseline="-3000" dirty="0">
                <a:solidFill>
                  <a:schemeClr val="tx1">
                    <a:lumMod val="75000"/>
                    <a:lumOff val="25000"/>
                  </a:schemeClr>
                </a:solidFill>
                <a:latin typeface="Arial" pitchFamily="34" charset="0"/>
                <a:ea typeface="微软雅黑" panose="020B0503020204020204" pitchFamily="34" charset="-122"/>
                <a:sym typeface="Arial" panose="020B0604020202020204" pitchFamily="34" charset="0"/>
              </a:endParaRPr>
            </a:p>
          </p:txBody>
        </p:sp>
        <p:sp>
          <p:nvSpPr>
            <p:cNvPr id="42" name="Freeform 123"/>
            <p:cNvSpPr>
              <a:spLocks noEditPoints="1" noChangeArrowheads="1"/>
            </p:cNvSpPr>
            <p:nvPr/>
          </p:nvSpPr>
          <p:spPr bwMode="auto">
            <a:xfrm>
              <a:off x="5126764" y="1633537"/>
              <a:ext cx="779044" cy="550545"/>
            </a:xfrm>
            <a:custGeom>
              <a:avLst/>
              <a:gdLst>
                <a:gd name="T0" fmla="*/ 0 w 61"/>
                <a:gd name="T1" fmla="*/ 1015000805 h 40"/>
                <a:gd name="T2" fmla="*/ 0 w 61"/>
                <a:gd name="T3" fmla="*/ 1015000805 h 40"/>
                <a:gd name="T4" fmla="*/ 0 w 61"/>
                <a:gd name="T5" fmla="*/ 2147483647 h 40"/>
                <a:gd name="T6" fmla="*/ 0 w 61"/>
                <a:gd name="T7" fmla="*/ 2147483647 h 40"/>
                <a:gd name="T8" fmla="*/ 2147483647 w 61"/>
                <a:gd name="T9" fmla="*/ 2147483647 h 40"/>
                <a:gd name="T10" fmla="*/ 0 w 61"/>
                <a:gd name="T11" fmla="*/ 1015000805 h 40"/>
                <a:gd name="T12" fmla="*/ 2147483647 w 61"/>
                <a:gd name="T13" fmla="*/ 2147483647 h 40"/>
                <a:gd name="T14" fmla="*/ 2147483647 w 61"/>
                <a:gd name="T15" fmla="*/ 2147483647 h 40"/>
                <a:gd name="T16" fmla="*/ 2147483647 w 61"/>
                <a:gd name="T17" fmla="*/ 2147483647 h 40"/>
                <a:gd name="T18" fmla="*/ 2147483647 w 61"/>
                <a:gd name="T19" fmla="*/ 2147483647 h 40"/>
                <a:gd name="T20" fmla="*/ 2147483647 w 61"/>
                <a:gd name="T21" fmla="*/ 2147483647 h 40"/>
                <a:gd name="T22" fmla="*/ 2147483647 w 61"/>
                <a:gd name="T23" fmla="*/ 2147483647 h 40"/>
                <a:gd name="T24" fmla="*/ 2147483647 w 61"/>
                <a:gd name="T25" fmla="*/ 2147483647 h 40"/>
                <a:gd name="T26" fmla="*/ 2147483647 w 61"/>
                <a:gd name="T27" fmla="*/ 406006021 h 40"/>
                <a:gd name="T28" fmla="*/ 2147483647 w 61"/>
                <a:gd name="T29" fmla="*/ 0 h 40"/>
                <a:gd name="T30" fmla="*/ 349563024 w 61"/>
                <a:gd name="T31" fmla="*/ 0 h 40"/>
                <a:gd name="T32" fmla="*/ 524337925 w 61"/>
                <a:gd name="T33" fmla="*/ 203003011 h 40"/>
                <a:gd name="T34" fmla="*/ 2147483647 w 61"/>
                <a:gd name="T35" fmla="*/ 2147483647 h 40"/>
                <a:gd name="T36" fmla="*/ 2147483647 w 61"/>
                <a:gd name="T37" fmla="*/ 2147483647 h 40"/>
                <a:gd name="T38" fmla="*/ 2147483647 w 61"/>
                <a:gd name="T39" fmla="*/ 2147483647 h 40"/>
                <a:gd name="T40" fmla="*/ 2147483647 w 61"/>
                <a:gd name="T41" fmla="*/ 2147483647 h 40"/>
                <a:gd name="T42" fmla="*/ 2147483647 w 61"/>
                <a:gd name="T43" fmla="*/ 2147483647 h 40"/>
                <a:gd name="T44" fmla="*/ 2147483647 w 61"/>
                <a:gd name="T45" fmla="*/ 2147483647 h 40"/>
                <a:gd name="T46" fmla="*/ 524337925 w 61"/>
                <a:gd name="T47" fmla="*/ 2147483647 h 40"/>
                <a:gd name="T48" fmla="*/ 349563024 w 61"/>
                <a:gd name="T49" fmla="*/ 2147483647 h 40"/>
                <a:gd name="T50" fmla="*/ 2147483647 w 61"/>
                <a:gd name="T51" fmla="*/ 2147483647 h 40"/>
                <a:gd name="T52" fmla="*/ 2147483647 w 61"/>
                <a:gd name="T53" fmla="*/ 2147483647 h 40"/>
                <a:gd name="T54" fmla="*/ 2147483647 w 61"/>
                <a:gd name="T55" fmla="*/ 2147483647 h 40"/>
                <a:gd name="T56" fmla="*/ 2147483647 w 61"/>
                <a:gd name="T57" fmla="*/ 1218003816 h 40"/>
                <a:gd name="T58" fmla="*/ 2147483647 w 61"/>
                <a:gd name="T59" fmla="*/ 2147483647 h 40"/>
                <a:gd name="T60" fmla="*/ 2147483647 w 61"/>
                <a:gd name="T61" fmla="*/ 2147483647 h 40"/>
                <a:gd name="T62" fmla="*/ 2147483647 w 61"/>
                <a:gd name="T63" fmla="*/ 2147483647 h 40"/>
                <a:gd name="T64" fmla="*/ 2147483647 w 61"/>
                <a:gd name="T65" fmla="*/ 1015000805 h 40"/>
                <a:gd name="T66" fmla="*/ 2147483647 w 61"/>
                <a:gd name="T67" fmla="*/ 1218003816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40"/>
                <a:gd name="T104" fmla="*/ 61 w 6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0067B0"/>
            </a:solidFill>
            <a:ln>
              <a:noFill/>
            </a:ln>
            <a:extLst/>
          </p:spPr>
          <p:txBody>
            <a:bodyPr lIns="68573" tIns="34287" rIns="68573" bIns="34287"/>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 name="组合 97"/>
          <p:cNvGrpSpPr>
            <a:grpSpLocks/>
          </p:cNvGrpSpPr>
          <p:nvPr/>
        </p:nvGrpSpPr>
        <p:grpSpPr bwMode="auto">
          <a:xfrm>
            <a:off x="6451994" y="2975373"/>
            <a:ext cx="1645444" cy="1420415"/>
            <a:chOff x="0" y="0"/>
            <a:chExt cx="2331720" cy="1752600"/>
          </a:xfrm>
        </p:grpSpPr>
        <p:sp>
          <p:nvSpPr>
            <p:cNvPr id="51" name="文本框 98"/>
            <p:cNvSpPr>
              <a:spLocks noChangeArrowheads="1"/>
            </p:cNvSpPr>
            <p:nvPr/>
          </p:nvSpPr>
          <p:spPr bwMode="auto">
            <a:xfrm>
              <a:off x="121860" y="719623"/>
              <a:ext cx="2088001" cy="341779"/>
            </a:xfrm>
            <a:prstGeom prst="rect">
              <a:avLst/>
            </a:prstGeom>
            <a:noFill/>
            <a:ln w="9525">
              <a:solidFill>
                <a:srgbClr val="03A9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1200">
                  <a:solidFill>
                    <a:schemeClr val="tx1">
                      <a:lumMod val="75000"/>
                      <a:lumOff val="25000"/>
                    </a:schemeClr>
                  </a:solidFill>
                  <a:latin typeface="Arial" pitchFamily="34" charset="0"/>
                  <a:ea typeface="微软雅黑" panose="020B0503020204020204" pitchFamily="34" charset="-122"/>
                  <a:sym typeface="Arial" panose="020B0604020202020204" pitchFamily="34" charset="0"/>
                </a:rPr>
                <a:t>TEXT HERE</a:t>
              </a:r>
              <a:endParaRPr lang="zh-CN" altLang="en-US" sz="1200" baseline="-3000">
                <a:solidFill>
                  <a:schemeClr val="tx1">
                    <a:lumMod val="75000"/>
                    <a:lumOff val="25000"/>
                  </a:schemeClr>
                </a:solidFill>
                <a:latin typeface="Arial" pitchFamily="34" charset="0"/>
                <a:ea typeface="微软雅黑" panose="020B0503020204020204" pitchFamily="34" charset="-122"/>
                <a:sym typeface="Arial" panose="020B0604020202020204" pitchFamily="34" charset="0"/>
              </a:endParaRPr>
            </a:p>
          </p:txBody>
        </p:sp>
        <p:sp>
          <p:nvSpPr>
            <p:cNvPr id="52" name="文本框 99"/>
            <p:cNvSpPr>
              <a:spLocks noChangeArrowheads="1"/>
            </p:cNvSpPr>
            <p:nvPr/>
          </p:nvSpPr>
          <p:spPr bwMode="auto">
            <a:xfrm>
              <a:off x="121860" y="1260485"/>
              <a:ext cx="2088001" cy="341779"/>
            </a:xfrm>
            <a:prstGeom prst="rect">
              <a:avLst/>
            </a:prstGeom>
            <a:noFill/>
            <a:ln w="9525">
              <a:solidFill>
                <a:srgbClr val="03A9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1200" dirty="0">
                  <a:solidFill>
                    <a:schemeClr val="tx1">
                      <a:lumMod val="75000"/>
                      <a:lumOff val="25000"/>
                    </a:schemeClr>
                  </a:solidFill>
                  <a:latin typeface="Arial" pitchFamily="34" charset="0"/>
                  <a:ea typeface="微软雅黑" panose="020B0503020204020204" pitchFamily="34" charset="-122"/>
                  <a:sym typeface="Arial" panose="020B0604020202020204" pitchFamily="34" charset="0"/>
                </a:rPr>
                <a:t>TEXT HERE</a:t>
              </a:r>
              <a:endParaRPr lang="zh-CN" altLang="en-US" sz="1200" baseline="-3000" dirty="0">
                <a:solidFill>
                  <a:schemeClr val="tx1">
                    <a:lumMod val="75000"/>
                    <a:lumOff val="25000"/>
                  </a:schemeClr>
                </a:solidFill>
                <a:latin typeface="Arial" pitchFamily="34" charset="0"/>
                <a:ea typeface="微软雅黑" panose="020B0503020204020204" pitchFamily="34" charset="-122"/>
                <a:sym typeface="Arial" panose="020B0604020202020204" pitchFamily="34" charset="0"/>
              </a:endParaRPr>
            </a:p>
          </p:txBody>
        </p:sp>
        <p:sp>
          <p:nvSpPr>
            <p:cNvPr id="53" name="文本框 100"/>
            <p:cNvSpPr>
              <a:spLocks noChangeArrowheads="1"/>
            </p:cNvSpPr>
            <p:nvPr/>
          </p:nvSpPr>
          <p:spPr bwMode="auto">
            <a:xfrm>
              <a:off x="121860" y="178764"/>
              <a:ext cx="2088001" cy="341779"/>
            </a:xfrm>
            <a:prstGeom prst="rect">
              <a:avLst/>
            </a:prstGeom>
            <a:noFill/>
            <a:ln w="9525">
              <a:solidFill>
                <a:srgbClr val="03A9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r>
                <a:rPr lang="en-US" altLang="zh-CN" sz="1200">
                  <a:solidFill>
                    <a:schemeClr val="tx1">
                      <a:lumMod val="75000"/>
                      <a:lumOff val="25000"/>
                    </a:schemeClr>
                  </a:solidFill>
                  <a:latin typeface="Arial" pitchFamily="34" charset="0"/>
                  <a:ea typeface="微软雅黑" panose="020B0503020204020204" pitchFamily="34" charset="-122"/>
                  <a:sym typeface="Arial" panose="020B0604020202020204" pitchFamily="34" charset="0"/>
                </a:rPr>
                <a:t>TEXT HERE</a:t>
              </a:r>
              <a:endParaRPr lang="zh-CN" altLang="en-US" sz="1200" baseline="-3000">
                <a:solidFill>
                  <a:schemeClr val="tx1">
                    <a:lumMod val="75000"/>
                    <a:lumOff val="25000"/>
                  </a:schemeClr>
                </a:solidFill>
                <a:latin typeface="Arial" pitchFamily="34" charset="0"/>
                <a:ea typeface="微软雅黑" panose="020B0503020204020204" pitchFamily="34" charset="-122"/>
                <a:sym typeface="Arial" panose="020B0604020202020204" pitchFamily="34" charset="0"/>
              </a:endParaRPr>
            </a:p>
          </p:txBody>
        </p:sp>
        <p:sp>
          <p:nvSpPr>
            <p:cNvPr id="54" name="矩形 101"/>
            <p:cNvSpPr>
              <a:spLocks noChangeArrowheads="1"/>
            </p:cNvSpPr>
            <p:nvPr/>
          </p:nvSpPr>
          <p:spPr bwMode="auto">
            <a:xfrm>
              <a:off x="0" y="0"/>
              <a:ext cx="2331720" cy="1752600"/>
            </a:xfrm>
            <a:prstGeom prst="rect">
              <a:avLst/>
            </a:prstGeom>
            <a:noFill/>
            <a:ln w="12700">
              <a:solidFill>
                <a:srgbClr val="03A9F3"/>
              </a:solidFill>
              <a:bevel/>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8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直接连接符 102"/>
            <p:cNvSpPr>
              <a:spLocks noChangeShapeType="1"/>
            </p:cNvSpPr>
            <p:nvPr/>
          </p:nvSpPr>
          <p:spPr bwMode="auto">
            <a:xfrm>
              <a:off x="121860" y="604882"/>
              <a:ext cx="2088000" cy="1"/>
            </a:xfrm>
            <a:prstGeom prst="line">
              <a:avLst/>
            </a:prstGeom>
            <a:noFill/>
            <a:ln w="12700">
              <a:solidFill>
                <a:srgbClr val="03A9F3"/>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直接连接符 103"/>
            <p:cNvSpPr>
              <a:spLocks noChangeShapeType="1"/>
            </p:cNvSpPr>
            <p:nvPr/>
          </p:nvSpPr>
          <p:spPr bwMode="auto">
            <a:xfrm>
              <a:off x="121860" y="1150992"/>
              <a:ext cx="2088000" cy="1"/>
            </a:xfrm>
            <a:prstGeom prst="line">
              <a:avLst/>
            </a:prstGeom>
            <a:noFill/>
            <a:ln w="12700">
              <a:solidFill>
                <a:srgbClr val="03A9F3"/>
              </a:solidFill>
              <a:bevel/>
              <a:headEnd/>
              <a:tailEnd/>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矩形 65"/>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4"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图片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399" y="140572"/>
            <a:ext cx="2108371" cy="364572"/>
          </a:xfrm>
          <a:prstGeom prst="homePlate">
            <a:avLst>
              <a:gd name="adj" fmla="val 34324"/>
            </a:avLst>
          </a:prstGeom>
        </p:spPr>
      </p:pic>
      <p:sp>
        <p:nvSpPr>
          <p:cNvPr id="58" name="TextBox 57"/>
          <p:cNvSpPr txBox="1"/>
          <p:nvPr/>
        </p:nvSpPr>
        <p:spPr>
          <a:xfrm>
            <a:off x="1107281" y="158706"/>
            <a:ext cx="1364476"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经验总结</a:t>
            </a:r>
          </a:p>
        </p:txBody>
      </p:sp>
      <p:pic>
        <p:nvPicPr>
          <p:cNvPr id="59" name="图片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6270" y="144448"/>
            <a:ext cx="254645" cy="364572"/>
          </a:xfrm>
          <a:prstGeom prst="chevron">
            <a:avLst/>
          </a:prstGeom>
        </p:spPr>
      </p:pic>
      <p:sp>
        <p:nvSpPr>
          <p:cNvPr id="60"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14540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strips(down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par>
                                <p:cTn id="36" presetID="16" presetClass="entr" presetSubtype="21" fill="hold" grpId="0" nodeType="withEffect">
                                  <p:stCondLst>
                                    <p:cond delay="40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grpId="0" nodeType="withEffect">
                                  <p:stCondLst>
                                    <p:cond delay="40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par>
                                <p:cTn id="42" presetID="16" presetClass="entr" presetSubtype="21" fill="hold" grpId="0" nodeType="withEffect">
                                  <p:stCondLst>
                                    <p:cond delay="40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1000" fill="hold"/>
                                        <p:tgtEl>
                                          <p:spTgt spid="62"/>
                                        </p:tgtEl>
                                        <p:attrNameLst>
                                          <p:attrName>ppt_w</p:attrName>
                                        </p:attrNameLst>
                                      </p:cBhvr>
                                      <p:tavLst>
                                        <p:tav tm="0">
                                          <p:val>
                                            <p:fltVal val="0"/>
                                          </p:val>
                                        </p:tav>
                                        <p:tav tm="100000">
                                          <p:val>
                                            <p:strVal val="#ppt_w"/>
                                          </p:val>
                                        </p:tav>
                                      </p:tavLst>
                                    </p:anim>
                                    <p:anim calcmode="lin" valueType="num">
                                      <p:cBhvr>
                                        <p:cTn id="50" dur="1000" fill="hold"/>
                                        <p:tgtEl>
                                          <p:spTgt spid="62"/>
                                        </p:tgtEl>
                                        <p:attrNameLst>
                                          <p:attrName>ppt_h</p:attrName>
                                        </p:attrNameLst>
                                      </p:cBhvr>
                                      <p:tavLst>
                                        <p:tav tm="0">
                                          <p:val>
                                            <p:fltVal val="0"/>
                                          </p:val>
                                        </p:tav>
                                        <p:tav tm="100000">
                                          <p:val>
                                            <p:strVal val="#ppt_h"/>
                                          </p:val>
                                        </p:tav>
                                      </p:tavLst>
                                    </p:anim>
                                    <p:anim calcmode="lin" valueType="num">
                                      <p:cBhvr>
                                        <p:cTn id="51" dur="1000" fill="hold"/>
                                        <p:tgtEl>
                                          <p:spTgt spid="62"/>
                                        </p:tgtEl>
                                        <p:attrNameLst>
                                          <p:attrName>style.rotation</p:attrName>
                                        </p:attrNameLst>
                                      </p:cBhvr>
                                      <p:tavLst>
                                        <p:tav tm="0">
                                          <p:val>
                                            <p:fltVal val="90"/>
                                          </p:val>
                                        </p:tav>
                                        <p:tav tm="100000">
                                          <p:val>
                                            <p:fltVal val="0"/>
                                          </p:val>
                                        </p:tav>
                                      </p:tavLst>
                                    </p:anim>
                                    <p:animEffect transition="in" filter="fade">
                                      <p:cBhvr>
                                        <p:cTn id="52" dur="1000"/>
                                        <p:tgtEl>
                                          <p:spTgt spid="62"/>
                                        </p:tgtEl>
                                      </p:cBhvr>
                                    </p:animEffect>
                                  </p:childTnLst>
                                </p:cTn>
                              </p:par>
                              <p:par>
                                <p:cTn id="53" presetID="31" presetClass="entr" presetSubtype="0" fill="hold" nodeType="withEffect">
                                  <p:stCondLst>
                                    <p:cond delay="500"/>
                                  </p:stCondLst>
                                  <p:childTnLst>
                                    <p:set>
                                      <p:cBhvr>
                                        <p:cTn id="54" dur="1" fill="hold">
                                          <p:stCondLst>
                                            <p:cond delay="0"/>
                                          </p:stCondLst>
                                        </p:cTn>
                                        <p:tgtEl>
                                          <p:spTgt spid="63"/>
                                        </p:tgtEl>
                                        <p:attrNameLst>
                                          <p:attrName>style.visibility</p:attrName>
                                        </p:attrNameLst>
                                      </p:cBhvr>
                                      <p:to>
                                        <p:strVal val="visible"/>
                                      </p:to>
                                    </p:set>
                                    <p:anim calcmode="lin" valueType="num">
                                      <p:cBhvr>
                                        <p:cTn id="55" dur="1000" fill="hold"/>
                                        <p:tgtEl>
                                          <p:spTgt spid="63"/>
                                        </p:tgtEl>
                                        <p:attrNameLst>
                                          <p:attrName>ppt_w</p:attrName>
                                        </p:attrNameLst>
                                      </p:cBhvr>
                                      <p:tavLst>
                                        <p:tav tm="0">
                                          <p:val>
                                            <p:fltVal val="0"/>
                                          </p:val>
                                        </p:tav>
                                        <p:tav tm="100000">
                                          <p:val>
                                            <p:strVal val="#ppt_w"/>
                                          </p:val>
                                        </p:tav>
                                      </p:tavLst>
                                    </p:anim>
                                    <p:anim calcmode="lin" valueType="num">
                                      <p:cBhvr>
                                        <p:cTn id="56" dur="1000" fill="hold"/>
                                        <p:tgtEl>
                                          <p:spTgt spid="63"/>
                                        </p:tgtEl>
                                        <p:attrNameLst>
                                          <p:attrName>ppt_h</p:attrName>
                                        </p:attrNameLst>
                                      </p:cBhvr>
                                      <p:tavLst>
                                        <p:tav tm="0">
                                          <p:val>
                                            <p:fltVal val="0"/>
                                          </p:val>
                                        </p:tav>
                                        <p:tav tm="100000">
                                          <p:val>
                                            <p:strVal val="#ppt_h"/>
                                          </p:val>
                                        </p:tav>
                                      </p:tavLst>
                                    </p:anim>
                                    <p:anim calcmode="lin" valueType="num">
                                      <p:cBhvr>
                                        <p:cTn id="57" dur="1000" fill="hold"/>
                                        <p:tgtEl>
                                          <p:spTgt spid="63"/>
                                        </p:tgtEl>
                                        <p:attrNameLst>
                                          <p:attrName>style.rotation</p:attrName>
                                        </p:attrNameLst>
                                      </p:cBhvr>
                                      <p:tavLst>
                                        <p:tav tm="0">
                                          <p:val>
                                            <p:fltVal val="90"/>
                                          </p:val>
                                        </p:tav>
                                        <p:tav tm="100000">
                                          <p:val>
                                            <p:fltVal val="0"/>
                                          </p:val>
                                        </p:tav>
                                      </p:tavLst>
                                    </p:anim>
                                    <p:animEffect transition="in" filter="fade">
                                      <p:cBhvr>
                                        <p:cTn id="58" dur="1000"/>
                                        <p:tgtEl>
                                          <p:spTgt spid="63"/>
                                        </p:tgtEl>
                                      </p:cBhvr>
                                    </p:animEffect>
                                  </p:childTnLst>
                                </p:cTn>
                              </p:par>
                              <p:par>
                                <p:cTn id="59" presetID="31" presetClass="entr" presetSubtype="0" fill="hold" nodeType="withEffect">
                                  <p:stCondLst>
                                    <p:cond delay="600"/>
                                  </p:stCondLst>
                                  <p:childTnLst>
                                    <p:set>
                                      <p:cBhvr>
                                        <p:cTn id="60" dur="1" fill="hold">
                                          <p:stCondLst>
                                            <p:cond delay="0"/>
                                          </p:stCondLst>
                                        </p:cTn>
                                        <p:tgtEl>
                                          <p:spTgt spid="64"/>
                                        </p:tgtEl>
                                        <p:attrNameLst>
                                          <p:attrName>style.visibility</p:attrName>
                                        </p:attrNameLst>
                                      </p:cBhvr>
                                      <p:to>
                                        <p:strVal val="visible"/>
                                      </p:to>
                                    </p:set>
                                    <p:anim calcmode="lin" valueType="num">
                                      <p:cBhvr>
                                        <p:cTn id="61" dur="1000" fill="hold"/>
                                        <p:tgtEl>
                                          <p:spTgt spid="64"/>
                                        </p:tgtEl>
                                        <p:attrNameLst>
                                          <p:attrName>ppt_w</p:attrName>
                                        </p:attrNameLst>
                                      </p:cBhvr>
                                      <p:tavLst>
                                        <p:tav tm="0">
                                          <p:val>
                                            <p:fltVal val="0"/>
                                          </p:val>
                                        </p:tav>
                                        <p:tav tm="100000">
                                          <p:val>
                                            <p:strVal val="#ppt_w"/>
                                          </p:val>
                                        </p:tav>
                                      </p:tavLst>
                                    </p:anim>
                                    <p:anim calcmode="lin" valueType="num">
                                      <p:cBhvr>
                                        <p:cTn id="62" dur="1000" fill="hold"/>
                                        <p:tgtEl>
                                          <p:spTgt spid="64"/>
                                        </p:tgtEl>
                                        <p:attrNameLst>
                                          <p:attrName>ppt_h</p:attrName>
                                        </p:attrNameLst>
                                      </p:cBhvr>
                                      <p:tavLst>
                                        <p:tav tm="0">
                                          <p:val>
                                            <p:fltVal val="0"/>
                                          </p:val>
                                        </p:tav>
                                        <p:tav tm="100000">
                                          <p:val>
                                            <p:strVal val="#ppt_h"/>
                                          </p:val>
                                        </p:tav>
                                      </p:tavLst>
                                    </p:anim>
                                    <p:anim calcmode="lin" valueType="num">
                                      <p:cBhvr>
                                        <p:cTn id="63" dur="1000" fill="hold"/>
                                        <p:tgtEl>
                                          <p:spTgt spid="64"/>
                                        </p:tgtEl>
                                        <p:attrNameLst>
                                          <p:attrName>style.rotation</p:attrName>
                                        </p:attrNameLst>
                                      </p:cBhvr>
                                      <p:tavLst>
                                        <p:tav tm="0">
                                          <p:val>
                                            <p:fltVal val="90"/>
                                          </p:val>
                                        </p:tav>
                                        <p:tav tm="100000">
                                          <p:val>
                                            <p:fltVal val="0"/>
                                          </p:val>
                                        </p:tav>
                                      </p:tavLst>
                                    </p:anim>
                                    <p:animEffect transition="in" filter="fade">
                                      <p:cBhvr>
                                        <p:cTn id="64" dur="10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up)">
                                      <p:cBhvr>
                                        <p:cTn id="69" dur="500"/>
                                        <p:tgtEl>
                                          <p:spTgt spid="10"/>
                                        </p:tgtEl>
                                      </p:cBhvr>
                                    </p:animEffect>
                                  </p:childTnLst>
                                </p:cTn>
                              </p:par>
                              <p:par>
                                <p:cTn id="70" presetID="22" presetClass="entr" presetSubtype="1" fill="hold" nodeType="withEffect">
                                  <p:stCondLst>
                                    <p:cond delay="300"/>
                                  </p:stCondLst>
                                  <p:childTnLst>
                                    <p:set>
                                      <p:cBhvr>
                                        <p:cTn id="71" dur="1" fill="hold">
                                          <p:stCondLst>
                                            <p:cond delay="0"/>
                                          </p:stCondLst>
                                        </p:cTn>
                                        <p:tgtEl>
                                          <p:spTgt spid="17"/>
                                        </p:tgtEl>
                                        <p:attrNameLst>
                                          <p:attrName>style.visibility</p:attrName>
                                        </p:attrNameLst>
                                      </p:cBhvr>
                                      <p:to>
                                        <p:strVal val="visible"/>
                                      </p:to>
                                    </p:set>
                                    <p:animEffect transition="in" filter="wipe(up)">
                                      <p:cBhvr>
                                        <p:cTn id="72" dur="500"/>
                                        <p:tgtEl>
                                          <p:spTgt spid="17"/>
                                        </p:tgtEl>
                                      </p:cBhvr>
                                    </p:animEffect>
                                  </p:childTnLst>
                                </p:cTn>
                              </p:par>
                              <p:par>
                                <p:cTn id="73" presetID="22" presetClass="entr" presetSubtype="1" fill="hold" nodeType="withEffect">
                                  <p:stCondLst>
                                    <p:cond delay="60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p:bldP spid="8" grpId="0"/>
      <p:bldP spid="9" grpId="0"/>
      <p:bldP spid="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5"/>
          <p:cNvSpPr txBox="1">
            <a:spLocks/>
          </p:cNvSpPr>
          <p:nvPr/>
        </p:nvSpPr>
        <p:spPr bwMode="auto">
          <a:xfrm>
            <a:off x="6457950" y="4767263"/>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CN"/>
            </a:defPPr>
            <a:lvl1pPr algn="r" defTabSz="685800" rtl="0" fontAlgn="base">
              <a:spcBef>
                <a:spcPct val="0"/>
              </a:spcBef>
              <a:spcAft>
                <a:spcPct val="0"/>
              </a:spcAft>
              <a:buFont typeface="Arial" panose="020B0604020202020204" pitchFamily="34" charset="0"/>
              <a:defRPr sz="900" kern="1200">
                <a:solidFill>
                  <a:srgbClr val="898989"/>
                </a:solidFill>
                <a:latin typeface="Arial" panose="020B0604020202020204" pitchFamily="34" charset="0"/>
                <a:ea typeface="宋体" panose="02010600030101010101" pitchFamily="2" charset="-122"/>
                <a:cs typeface="+mn-cs"/>
              </a:defRPr>
            </a:lvl1pPr>
            <a:lvl2pPr marL="3429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2pPr>
            <a:lvl3pPr marL="6858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3pPr>
            <a:lvl4pPr marL="10287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4pPr>
            <a:lvl5pPr marL="1371600" algn="l" defTabSz="685800" rtl="0" fontAlgn="base">
              <a:spcBef>
                <a:spcPct val="0"/>
              </a:spcBef>
              <a:spcAft>
                <a:spcPct val="0"/>
              </a:spcAft>
              <a:buFont typeface="Arial" panose="020B0604020202020204" pitchFamily="34" charset="0"/>
              <a:defRPr sz="13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kern="1200">
                <a:solidFill>
                  <a:schemeClr val="tx1"/>
                </a:solidFill>
                <a:latin typeface="Arial" panose="020B0604020202020204" pitchFamily="34" charset="0"/>
                <a:ea typeface="宋体" panose="02010600030101010101" pitchFamily="2" charset="-122"/>
                <a:cs typeface="+mn-cs"/>
              </a:defRPr>
            </a:lvl9pPr>
          </a:lstStyle>
          <a:p>
            <a:pPr marL="0" marR="0" lvl="0" indent="0" algn="r" defTabSz="685800" rtl="0" eaLnBrk="1" fontAlgn="base" latinLnBrk="0" hangingPunct="1">
              <a:lnSpc>
                <a:spcPct val="100000"/>
              </a:lnSpc>
              <a:spcBef>
                <a:spcPct val="0"/>
              </a:spcBef>
              <a:spcAft>
                <a:spcPct val="0"/>
              </a:spcAft>
              <a:buClrTx/>
              <a:buSzTx/>
              <a:buFont typeface="Arial" panose="020B0604020202020204" pitchFamily="34" charset="0"/>
              <a:buNone/>
              <a:tabLst/>
              <a:defRPr/>
            </a:pPr>
            <a:fld id="{0AFA48E6-3377-497B-8AD0-83C1C51C984F}" type="slidenum">
              <a:rPr kumimoji="0" lang="zh-CN" altLang="en-US" sz="900" b="0" i="0" u="none" strike="noStrike" kern="1200" cap="none" spc="0" normalizeH="0" baseline="0" noProof="0" smtClean="0">
                <a:ln>
                  <a:noFill/>
                </a:ln>
                <a:solidFill>
                  <a:srgbClr val="898989"/>
                </a:solidFill>
                <a:effectLst/>
                <a:uLnTx/>
                <a:uFillTx/>
                <a:ea typeface="微软雅黑" panose="020B0503020204020204" pitchFamily="34" charset="-122"/>
                <a:sym typeface="Arial" panose="020B0604020202020204" pitchFamily="34" charset="0"/>
              </a:rPr>
              <a:pPr marL="0" marR="0" lvl="0" indent="0" algn="r" defTabSz="685800" rtl="0" eaLnBrk="1" fontAlgn="base" latinLnBrk="0" hangingPunct="1">
                <a:lnSpc>
                  <a:spcPct val="100000"/>
                </a:lnSpc>
                <a:spcBef>
                  <a:spcPct val="0"/>
                </a:spcBef>
                <a:spcAft>
                  <a:spcPct val="0"/>
                </a:spcAft>
                <a:buClrTx/>
                <a:buSzTx/>
                <a:buFont typeface="Arial" panose="020B0604020202020204" pitchFamily="34" charset="0"/>
                <a:buNone/>
                <a:tabLst/>
                <a:defRPr/>
              </a:pPr>
              <a:t>35</a:t>
            </a:fld>
            <a:endParaRPr kumimoji="0" lang="zh-CN" altLang="en-US" sz="1800" b="0" i="0" u="none" strike="noStrike" kern="1200" cap="none" spc="0" normalizeH="0" baseline="0" noProof="0">
              <a:ln>
                <a:noFill/>
              </a:ln>
              <a:solidFill>
                <a:srgbClr val="000000"/>
              </a:solidFill>
              <a:effectLst/>
              <a:uLnTx/>
              <a:uFillTx/>
              <a:ea typeface="微软雅黑" panose="020B0503020204020204" pitchFamily="34" charset="-122"/>
              <a:sym typeface="Arial" panose="020B0604020202020204" pitchFamily="34" charset="0"/>
            </a:endParaRPr>
          </a:p>
        </p:txBody>
      </p:sp>
      <p:sp>
        <p:nvSpPr>
          <p:cNvPr id="14" name="任意多边形 35"/>
          <p:cNvSpPr>
            <a:spLocks noChangeArrowheads="1"/>
          </p:cNvSpPr>
          <p:nvPr/>
        </p:nvSpPr>
        <p:spPr bwMode="auto">
          <a:xfrm>
            <a:off x="4154488" y="2046288"/>
            <a:ext cx="503237" cy="1754187"/>
          </a:xfrm>
          <a:custGeom>
            <a:avLst/>
            <a:gdLst>
              <a:gd name="T0" fmla="*/ 55984 w 503853"/>
              <a:gd name="T1" fmla="*/ 0 h 1754155"/>
              <a:gd name="T2" fmla="*/ 503853 w 503853"/>
              <a:gd name="T3" fmla="*/ 391885 h 1754155"/>
              <a:gd name="T4" fmla="*/ 0 w 503853"/>
              <a:gd name="T5" fmla="*/ 1754155 h 1754155"/>
              <a:gd name="T6" fmla="*/ 55984 w 503853"/>
              <a:gd name="T7" fmla="*/ 0 h 1754155"/>
              <a:gd name="T8" fmla="*/ 0 60000 65536"/>
              <a:gd name="T9" fmla="*/ 0 60000 65536"/>
              <a:gd name="T10" fmla="*/ 0 60000 65536"/>
              <a:gd name="T11" fmla="*/ 0 60000 65536"/>
              <a:gd name="T12" fmla="*/ 0 w 503853"/>
              <a:gd name="T13" fmla="*/ 0 h 1754155"/>
              <a:gd name="T14" fmla="*/ 503853 w 503853"/>
              <a:gd name="T15" fmla="*/ 1754155 h 1754155"/>
            </a:gdLst>
            <a:ahLst/>
            <a:cxnLst>
              <a:cxn ang="T8">
                <a:pos x="T0" y="T1"/>
              </a:cxn>
              <a:cxn ang="T9">
                <a:pos x="T2" y="T3"/>
              </a:cxn>
              <a:cxn ang="T10">
                <a:pos x="T4" y="T5"/>
              </a:cxn>
              <a:cxn ang="T11">
                <a:pos x="T6" y="T7"/>
              </a:cxn>
            </a:cxnLst>
            <a:rect l="T12" t="T13" r="T14" b="T15"/>
            <a:pathLst>
              <a:path w="503853" h="1754155">
                <a:moveTo>
                  <a:pt x="55984" y="0"/>
                </a:moveTo>
                <a:lnTo>
                  <a:pt x="503853" y="391885"/>
                </a:lnTo>
                <a:lnTo>
                  <a:pt x="0" y="1754155"/>
                </a:lnTo>
                <a:lnTo>
                  <a:pt x="55984" y="0"/>
                </a:lnTo>
                <a:close/>
              </a:path>
            </a:pathLst>
          </a:custGeom>
          <a:solidFill>
            <a:srgbClr val="145C6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36"/>
          <p:cNvSpPr>
            <a:spLocks noChangeArrowheads="1"/>
          </p:cNvSpPr>
          <p:nvPr/>
        </p:nvSpPr>
        <p:spPr bwMode="auto">
          <a:xfrm>
            <a:off x="3638550" y="1779588"/>
            <a:ext cx="1157288" cy="509587"/>
          </a:xfrm>
          <a:custGeom>
            <a:avLst/>
            <a:gdLst>
              <a:gd name="T0" fmla="*/ 0 w 1156996"/>
              <a:gd name="T1" fmla="*/ 6220 h 510073"/>
              <a:gd name="T2" fmla="*/ 1156996 w 1156996"/>
              <a:gd name="T3" fmla="*/ 0 h 510073"/>
              <a:gd name="T4" fmla="*/ 124408 w 1156996"/>
              <a:gd name="T5" fmla="*/ 510073 h 510073"/>
              <a:gd name="T6" fmla="*/ 0 w 1156996"/>
              <a:gd name="T7" fmla="*/ 6220 h 510073"/>
              <a:gd name="T8" fmla="*/ 0 60000 65536"/>
              <a:gd name="T9" fmla="*/ 0 60000 65536"/>
              <a:gd name="T10" fmla="*/ 0 60000 65536"/>
              <a:gd name="T11" fmla="*/ 0 60000 65536"/>
              <a:gd name="T12" fmla="*/ 0 w 1156996"/>
              <a:gd name="T13" fmla="*/ 0 h 510073"/>
              <a:gd name="T14" fmla="*/ 1156996 w 1156996"/>
              <a:gd name="T15" fmla="*/ 510073 h 510073"/>
            </a:gdLst>
            <a:ahLst/>
            <a:cxnLst>
              <a:cxn ang="T8">
                <a:pos x="T0" y="T1"/>
              </a:cxn>
              <a:cxn ang="T9">
                <a:pos x="T2" y="T3"/>
              </a:cxn>
              <a:cxn ang="T10">
                <a:pos x="T4" y="T5"/>
              </a:cxn>
              <a:cxn ang="T11">
                <a:pos x="T6" y="T7"/>
              </a:cxn>
            </a:cxnLst>
            <a:rect l="T12" t="T13" r="T14" b="T15"/>
            <a:pathLst>
              <a:path w="1156996" h="510073">
                <a:moveTo>
                  <a:pt x="0" y="6220"/>
                </a:moveTo>
                <a:lnTo>
                  <a:pt x="1156996" y="0"/>
                </a:lnTo>
                <a:lnTo>
                  <a:pt x="124408" y="510073"/>
                </a:lnTo>
                <a:lnTo>
                  <a:pt x="0" y="6220"/>
                </a:lnTo>
                <a:close/>
              </a:path>
            </a:pathLst>
          </a:cu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33"/>
          <p:cNvSpPr>
            <a:spLocks noChangeArrowheads="1"/>
          </p:cNvSpPr>
          <p:nvPr/>
        </p:nvSpPr>
        <p:spPr bwMode="auto">
          <a:xfrm>
            <a:off x="3502025" y="1784350"/>
            <a:ext cx="677863" cy="2028825"/>
          </a:xfrm>
          <a:custGeom>
            <a:avLst/>
            <a:gdLst>
              <a:gd name="T0" fmla="*/ 136849 w 678025"/>
              <a:gd name="T1" fmla="*/ 0 h 2002971"/>
              <a:gd name="T2" fmla="*/ 678025 w 678025"/>
              <a:gd name="T3" fmla="*/ 2002971 h 2002971"/>
              <a:gd name="T4" fmla="*/ 0 w 678025"/>
              <a:gd name="T5" fmla="*/ 1125893 h 2002971"/>
              <a:gd name="T6" fmla="*/ 136849 w 678025"/>
              <a:gd name="T7" fmla="*/ 0 h 2002971"/>
              <a:gd name="T8" fmla="*/ 0 60000 65536"/>
              <a:gd name="T9" fmla="*/ 0 60000 65536"/>
              <a:gd name="T10" fmla="*/ 0 60000 65536"/>
              <a:gd name="T11" fmla="*/ 0 60000 65536"/>
              <a:gd name="T12" fmla="*/ 0 w 678025"/>
              <a:gd name="T13" fmla="*/ 0 h 2002971"/>
              <a:gd name="T14" fmla="*/ 678025 w 678025"/>
              <a:gd name="T15" fmla="*/ 2002971 h 2002971"/>
            </a:gdLst>
            <a:ahLst/>
            <a:cxnLst>
              <a:cxn ang="T8">
                <a:pos x="T0" y="T1"/>
              </a:cxn>
              <a:cxn ang="T9">
                <a:pos x="T2" y="T3"/>
              </a:cxn>
              <a:cxn ang="T10">
                <a:pos x="T4" y="T5"/>
              </a:cxn>
              <a:cxn ang="T11">
                <a:pos x="T6" y="T7"/>
              </a:cxn>
            </a:cxnLst>
            <a:rect l="T12" t="T13" r="T14" b="T15"/>
            <a:pathLst>
              <a:path w="678025" h="2002971">
                <a:moveTo>
                  <a:pt x="136849" y="0"/>
                </a:moveTo>
                <a:lnTo>
                  <a:pt x="678025" y="2002971"/>
                </a:lnTo>
                <a:lnTo>
                  <a:pt x="0" y="1125893"/>
                </a:lnTo>
                <a:lnTo>
                  <a:pt x="136849" y="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任意多边形 30"/>
          <p:cNvSpPr>
            <a:spLocks noChangeArrowheads="1"/>
          </p:cNvSpPr>
          <p:nvPr/>
        </p:nvSpPr>
        <p:spPr bwMode="auto">
          <a:xfrm>
            <a:off x="3365500" y="2911475"/>
            <a:ext cx="1854200" cy="2282825"/>
          </a:xfrm>
          <a:custGeom>
            <a:avLst/>
            <a:gdLst>
              <a:gd name="T0" fmla="*/ 136849 w 1853682"/>
              <a:gd name="T1" fmla="*/ 0 h 2282889"/>
              <a:gd name="T2" fmla="*/ 1853682 w 1853682"/>
              <a:gd name="T3" fmla="*/ 2282889 h 2282889"/>
              <a:gd name="T4" fmla="*/ 1698171 w 1853682"/>
              <a:gd name="T5" fmla="*/ 2282889 h 2282889"/>
              <a:gd name="T6" fmla="*/ 0 w 1853682"/>
              <a:gd name="T7" fmla="*/ 1107232 h 2282889"/>
              <a:gd name="T8" fmla="*/ 136849 w 1853682"/>
              <a:gd name="T9" fmla="*/ 0 h 2282889"/>
              <a:gd name="T10" fmla="*/ 0 60000 65536"/>
              <a:gd name="T11" fmla="*/ 0 60000 65536"/>
              <a:gd name="T12" fmla="*/ 0 60000 65536"/>
              <a:gd name="T13" fmla="*/ 0 60000 65536"/>
              <a:gd name="T14" fmla="*/ 0 60000 65536"/>
              <a:gd name="T15" fmla="*/ 0 w 1853682"/>
              <a:gd name="T16" fmla="*/ 0 h 2282889"/>
              <a:gd name="T17" fmla="*/ 1853682 w 1853682"/>
              <a:gd name="T18" fmla="*/ 2282889 h 2282889"/>
            </a:gdLst>
            <a:ahLst/>
            <a:cxnLst>
              <a:cxn ang="T10">
                <a:pos x="T0" y="T1"/>
              </a:cxn>
              <a:cxn ang="T11">
                <a:pos x="T2" y="T3"/>
              </a:cxn>
              <a:cxn ang="T12">
                <a:pos x="T4" y="T5"/>
              </a:cxn>
              <a:cxn ang="T13">
                <a:pos x="T6" y="T7"/>
              </a:cxn>
              <a:cxn ang="T14">
                <a:pos x="T8" y="T9"/>
              </a:cxn>
            </a:cxnLst>
            <a:rect l="T15" t="T16" r="T17" b="T18"/>
            <a:pathLst>
              <a:path w="1853682" h="2282889">
                <a:moveTo>
                  <a:pt x="136849" y="0"/>
                </a:moveTo>
                <a:lnTo>
                  <a:pt x="1853682" y="2282889"/>
                </a:lnTo>
                <a:lnTo>
                  <a:pt x="1698171" y="2282889"/>
                </a:lnTo>
                <a:lnTo>
                  <a:pt x="0" y="1107232"/>
                </a:lnTo>
                <a:lnTo>
                  <a:pt x="136849" y="0"/>
                </a:lnTo>
                <a:close/>
              </a:path>
            </a:pathLst>
          </a:custGeom>
          <a:solidFill>
            <a:srgbClr val="13879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38"/>
          <p:cNvSpPr>
            <a:spLocks noChangeArrowheads="1"/>
          </p:cNvSpPr>
          <p:nvPr/>
        </p:nvSpPr>
        <p:spPr bwMode="auto">
          <a:xfrm>
            <a:off x="2562225" y="-42863"/>
            <a:ext cx="1412875" cy="1858963"/>
          </a:xfrm>
          <a:custGeom>
            <a:avLst/>
            <a:gdLst>
              <a:gd name="T0" fmla="*/ 1069910 w 1393372"/>
              <a:gd name="T1" fmla="*/ 6220 h 1847461"/>
              <a:gd name="T2" fmla="*/ 1393372 w 1393372"/>
              <a:gd name="T3" fmla="*/ 0 h 1847461"/>
              <a:gd name="T4" fmla="*/ 1076131 w 1393372"/>
              <a:gd name="T5" fmla="*/ 1835020 h 1847461"/>
              <a:gd name="T6" fmla="*/ 0 w 1393372"/>
              <a:gd name="T7" fmla="*/ 1847461 h 1847461"/>
              <a:gd name="T8" fmla="*/ 1069910 w 1393372"/>
              <a:gd name="T9" fmla="*/ 6220 h 1847461"/>
              <a:gd name="T10" fmla="*/ 0 60000 65536"/>
              <a:gd name="T11" fmla="*/ 0 60000 65536"/>
              <a:gd name="T12" fmla="*/ 0 60000 65536"/>
              <a:gd name="T13" fmla="*/ 0 60000 65536"/>
              <a:gd name="T14" fmla="*/ 0 60000 65536"/>
              <a:gd name="T15" fmla="*/ 0 w 1393372"/>
              <a:gd name="T16" fmla="*/ 0 h 1847461"/>
              <a:gd name="T17" fmla="*/ 1393372 w 1393372"/>
              <a:gd name="T18" fmla="*/ 1847461 h 1847461"/>
            </a:gdLst>
            <a:ahLst/>
            <a:cxnLst>
              <a:cxn ang="T10">
                <a:pos x="T0" y="T1"/>
              </a:cxn>
              <a:cxn ang="T11">
                <a:pos x="T2" y="T3"/>
              </a:cxn>
              <a:cxn ang="T12">
                <a:pos x="T4" y="T5"/>
              </a:cxn>
              <a:cxn ang="T13">
                <a:pos x="T6" y="T7"/>
              </a:cxn>
              <a:cxn ang="T14">
                <a:pos x="T8" y="T9"/>
              </a:cxn>
            </a:cxnLst>
            <a:rect l="T15" t="T16" r="T17" b="T18"/>
            <a:pathLst>
              <a:path w="1393372" h="1847461">
                <a:moveTo>
                  <a:pt x="1069910" y="6220"/>
                </a:moveTo>
                <a:lnTo>
                  <a:pt x="1393372" y="0"/>
                </a:lnTo>
                <a:lnTo>
                  <a:pt x="1076131" y="1835020"/>
                </a:lnTo>
                <a:lnTo>
                  <a:pt x="0" y="1847461"/>
                </a:lnTo>
                <a:lnTo>
                  <a:pt x="1069910" y="6220"/>
                </a:lnTo>
                <a:close/>
              </a:path>
            </a:pathLst>
          </a:custGeom>
          <a:solidFill>
            <a:srgbClr val="146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任意多边形 47"/>
          <p:cNvSpPr>
            <a:spLocks noChangeArrowheads="1"/>
          </p:cNvSpPr>
          <p:nvPr/>
        </p:nvSpPr>
        <p:spPr bwMode="auto">
          <a:xfrm>
            <a:off x="4273550" y="330200"/>
            <a:ext cx="223838" cy="714375"/>
          </a:xfrm>
          <a:custGeom>
            <a:avLst/>
            <a:gdLst>
              <a:gd name="T0" fmla="*/ 0 w 223935"/>
              <a:gd name="T1" fmla="*/ 0 h 715347"/>
              <a:gd name="T2" fmla="*/ 223935 w 223935"/>
              <a:gd name="T3" fmla="*/ 628261 h 715347"/>
              <a:gd name="T4" fmla="*/ 62204 w 223935"/>
              <a:gd name="T5" fmla="*/ 715347 h 715347"/>
              <a:gd name="T6" fmla="*/ 0 w 223935"/>
              <a:gd name="T7" fmla="*/ 0 h 715347"/>
              <a:gd name="T8" fmla="*/ 0 60000 65536"/>
              <a:gd name="T9" fmla="*/ 0 60000 65536"/>
              <a:gd name="T10" fmla="*/ 0 60000 65536"/>
              <a:gd name="T11" fmla="*/ 0 60000 65536"/>
              <a:gd name="T12" fmla="*/ 0 w 223935"/>
              <a:gd name="T13" fmla="*/ 0 h 715347"/>
              <a:gd name="T14" fmla="*/ 223935 w 223935"/>
              <a:gd name="T15" fmla="*/ 715347 h 715347"/>
            </a:gdLst>
            <a:ahLst/>
            <a:cxnLst>
              <a:cxn ang="T8">
                <a:pos x="T0" y="T1"/>
              </a:cxn>
              <a:cxn ang="T9">
                <a:pos x="T2" y="T3"/>
              </a:cxn>
              <a:cxn ang="T10">
                <a:pos x="T4" y="T5"/>
              </a:cxn>
              <a:cxn ang="T11">
                <a:pos x="T6" y="T7"/>
              </a:cxn>
            </a:cxnLst>
            <a:rect l="T12" t="T13" r="T14" b="T15"/>
            <a:pathLst>
              <a:path w="223935" h="715347">
                <a:moveTo>
                  <a:pt x="0" y="0"/>
                </a:moveTo>
                <a:lnTo>
                  <a:pt x="223935" y="628261"/>
                </a:lnTo>
                <a:lnTo>
                  <a:pt x="62204" y="715347"/>
                </a:lnTo>
                <a:lnTo>
                  <a:pt x="0" y="0"/>
                </a:lnTo>
                <a:close/>
              </a:path>
            </a:pathLst>
          </a:custGeom>
          <a:solidFill>
            <a:srgbClr val="28AE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任意多边形 24"/>
          <p:cNvSpPr>
            <a:spLocks noChangeArrowheads="1"/>
          </p:cNvSpPr>
          <p:nvPr/>
        </p:nvSpPr>
        <p:spPr bwMode="auto">
          <a:xfrm>
            <a:off x="-117475" y="-55563"/>
            <a:ext cx="317500" cy="280988"/>
          </a:xfrm>
          <a:custGeom>
            <a:avLst/>
            <a:gdLst>
              <a:gd name="T0" fmla="*/ 37322 w 317241"/>
              <a:gd name="T1" fmla="*/ 255036 h 279918"/>
              <a:gd name="T2" fmla="*/ 118188 w 317241"/>
              <a:gd name="T3" fmla="*/ 279918 h 279918"/>
              <a:gd name="T4" fmla="*/ 317241 w 317241"/>
              <a:gd name="T5" fmla="*/ 0 h 279918"/>
              <a:gd name="T6" fmla="*/ 0 w 317241"/>
              <a:gd name="T7" fmla="*/ 6220 h 279918"/>
              <a:gd name="T8" fmla="*/ 37322 w 317241"/>
              <a:gd name="T9" fmla="*/ 255036 h 279918"/>
              <a:gd name="T10" fmla="*/ 0 60000 65536"/>
              <a:gd name="T11" fmla="*/ 0 60000 65536"/>
              <a:gd name="T12" fmla="*/ 0 60000 65536"/>
              <a:gd name="T13" fmla="*/ 0 60000 65536"/>
              <a:gd name="T14" fmla="*/ 0 60000 65536"/>
              <a:gd name="T15" fmla="*/ 0 w 317241"/>
              <a:gd name="T16" fmla="*/ 0 h 279918"/>
              <a:gd name="T17" fmla="*/ 317241 w 317241"/>
              <a:gd name="T18" fmla="*/ 279918 h 279918"/>
            </a:gdLst>
            <a:ahLst/>
            <a:cxnLst>
              <a:cxn ang="T10">
                <a:pos x="T0" y="T1"/>
              </a:cxn>
              <a:cxn ang="T11">
                <a:pos x="T2" y="T3"/>
              </a:cxn>
              <a:cxn ang="T12">
                <a:pos x="T4" y="T5"/>
              </a:cxn>
              <a:cxn ang="T13">
                <a:pos x="T6" y="T7"/>
              </a:cxn>
              <a:cxn ang="T14">
                <a:pos x="T8" y="T9"/>
              </a:cxn>
            </a:cxnLst>
            <a:rect l="T15" t="T16" r="T17" b="T18"/>
            <a:pathLst>
              <a:path w="317241" h="279918">
                <a:moveTo>
                  <a:pt x="37322" y="255036"/>
                </a:moveTo>
                <a:lnTo>
                  <a:pt x="118188" y="279918"/>
                </a:lnTo>
                <a:lnTo>
                  <a:pt x="317241" y="0"/>
                </a:lnTo>
                <a:lnTo>
                  <a:pt x="0" y="6220"/>
                </a:lnTo>
                <a:lnTo>
                  <a:pt x="37322" y="255036"/>
                </a:lnTo>
                <a:close/>
              </a:path>
            </a:pathLst>
          </a:custGeom>
          <a:solidFill>
            <a:srgbClr val="07AA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任意多边形 39"/>
          <p:cNvSpPr>
            <a:spLocks noChangeArrowheads="1"/>
          </p:cNvSpPr>
          <p:nvPr/>
        </p:nvSpPr>
        <p:spPr bwMode="auto">
          <a:xfrm>
            <a:off x="2289175" y="-12700"/>
            <a:ext cx="696913" cy="908050"/>
          </a:xfrm>
          <a:custGeom>
            <a:avLst/>
            <a:gdLst>
              <a:gd name="T0" fmla="*/ 12441 w 690466"/>
              <a:gd name="T1" fmla="*/ 883298 h 883298"/>
              <a:gd name="T2" fmla="*/ 690466 w 690466"/>
              <a:gd name="T3" fmla="*/ 298579 h 883298"/>
              <a:gd name="T4" fmla="*/ 155511 w 690466"/>
              <a:gd name="T5" fmla="*/ 0 h 883298"/>
              <a:gd name="T6" fmla="*/ 0 w 690466"/>
              <a:gd name="T7" fmla="*/ 6220 h 883298"/>
              <a:gd name="T8" fmla="*/ 12441 w 690466"/>
              <a:gd name="T9" fmla="*/ 883298 h 883298"/>
              <a:gd name="T10" fmla="*/ 0 60000 65536"/>
              <a:gd name="T11" fmla="*/ 0 60000 65536"/>
              <a:gd name="T12" fmla="*/ 0 60000 65536"/>
              <a:gd name="T13" fmla="*/ 0 60000 65536"/>
              <a:gd name="T14" fmla="*/ 0 60000 65536"/>
              <a:gd name="T15" fmla="*/ 0 w 690466"/>
              <a:gd name="T16" fmla="*/ 0 h 883298"/>
              <a:gd name="T17" fmla="*/ 690466 w 690466"/>
              <a:gd name="T18" fmla="*/ 883298 h 883298"/>
            </a:gdLst>
            <a:ahLst/>
            <a:cxnLst>
              <a:cxn ang="T10">
                <a:pos x="T0" y="T1"/>
              </a:cxn>
              <a:cxn ang="T11">
                <a:pos x="T2" y="T3"/>
              </a:cxn>
              <a:cxn ang="T12">
                <a:pos x="T4" y="T5"/>
              </a:cxn>
              <a:cxn ang="T13">
                <a:pos x="T6" y="T7"/>
              </a:cxn>
              <a:cxn ang="T14">
                <a:pos x="T8" y="T9"/>
              </a:cxn>
            </a:cxnLst>
            <a:rect l="T15" t="T16" r="T17" b="T18"/>
            <a:pathLst>
              <a:path w="690466" h="883298">
                <a:moveTo>
                  <a:pt x="12441" y="883298"/>
                </a:moveTo>
                <a:lnTo>
                  <a:pt x="690466" y="298579"/>
                </a:lnTo>
                <a:lnTo>
                  <a:pt x="155511" y="0"/>
                </a:lnTo>
                <a:lnTo>
                  <a:pt x="0" y="6220"/>
                </a:lnTo>
                <a:lnTo>
                  <a:pt x="12441" y="883298"/>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31"/>
          <p:cNvSpPr>
            <a:spLocks noChangeArrowheads="1"/>
          </p:cNvSpPr>
          <p:nvPr/>
        </p:nvSpPr>
        <p:spPr bwMode="auto">
          <a:xfrm>
            <a:off x="2879725" y="1797050"/>
            <a:ext cx="771525" cy="2214563"/>
          </a:xfrm>
          <a:custGeom>
            <a:avLst/>
            <a:gdLst>
              <a:gd name="T0" fmla="*/ 0 w 765110"/>
              <a:gd name="T1" fmla="*/ 1816359 h 2202024"/>
              <a:gd name="T2" fmla="*/ 765110 w 765110"/>
              <a:gd name="T3" fmla="*/ 0 h 2202024"/>
              <a:gd name="T4" fmla="*/ 485192 w 765110"/>
              <a:gd name="T5" fmla="*/ 2202024 h 2202024"/>
              <a:gd name="T6" fmla="*/ 0 w 765110"/>
              <a:gd name="T7" fmla="*/ 1816359 h 2202024"/>
              <a:gd name="T8" fmla="*/ 0 60000 65536"/>
              <a:gd name="T9" fmla="*/ 0 60000 65536"/>
              <a:gd name="T10" fmla="*/ 0 60000 65536"/>
              <a:gd name="T11" fmla="*/ 0 60000 65536"/>
              <a:gd name="T12" fmla="*/ 0 w 765110"/>
              <a:gd name="T13" fmla="*/ 0 h 2202024"/>
              <a:gd name="T14" fmla="*/ 765110 w 765110"/>
              <a:gd name="T15" fmla="*/ 2202024 h 2202024"/>
            </a:gdLst>
            <a:ahLst/>
            <a:cxnLst>
              <a:cxn ang="T8">
                <a:pos x="T0" y="T1"/>
              </a:cxn>
              <a:cxn ang="T9">
                <a:pos x="T2" y="T3"/>
              </a:cxn>
              <a:cxn ang="T10">
                <a:pos x="T4" y="T5"/>
              </a:cxn>
              <a:cxn ang="T11">
                <a:pos x="T6" y="T7"/>
              </a:cxn>
            </a:cxnLst>
            <a:rect l="T12" t="T13" r="T14" b="T15"/>
            <a:pathLst>
              <a:path w="765110" h="2202024">
                <a:moveTo>
                  <a:pt x="0" y="1816359"/>
                </a:moveTo>
                <a:lnTo>
                  <a:pt x="765110" y="0"/>
                </a:lnTo>
                <a:lnTo>
                  <a:pt x="485192" y="2202024"/>
                </a:lnTo>
                <a:lnTo>
                  <a:pt x="0" y="1816359"/>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11"/>
          <p:cNvSpPr>
            <a:spLocks noChangeArrowheads="1"/>
          </p:cNvSpPr>
          <p:nvPr/>
        </p:nvSpPr>
        <p:spPr bwMode="auto">
          <a:xfrm>
            <a:off x="2146300" y="3702050"/>
            <a:ext cx="1044575" cy="1647825"/>
          </a:xfrm>
          <a:custGeom>
            <a:avLst/>
            <a:gdLst>
              <a:gd name="T0" fmla="*/ 0 w 1007706"/>
              <a:gd name="T1" fmla="*/ 0 h 1561323"/>
              <a:gd name="T2" fmla="*/ 541176 w 1007706"/>
              <a:gd name="T3" fmla="*/ 99527 h 1561323"/>
              <a:gd name="T4" fmla="*/ 1007706 w 1007706"/>
              <a:gd name="T5" fmla="*/ 1561323 h 1561323"/>
              <a:gd name="T6" fmla="*/ 0 w 1007706"/>
              <a:gd name="T7" fmla="*/ 0 h 1561323"/>
              <a:gd name="T8" fmla="*/ 0 60000 65536"/>
              <a:gd name="T9" fmla="*/ 0 60000 65536"/>
              <a:gd name="T10" fmla="*/ 0 60000 65536"/>
              <a:gd name="T11" fmla="*/ 0 60000 65536"/>
              <a:gd name="T12" fmla="*/ 0 w 1007706"/>
              <a:gd name="T13" fmla="*/ 0 h 1561323"/>
              <a:gd name="T14" fmla="*/ 1007706 w 1007706"/>
              <a:gd name="T15" fmla="*/ 1561323 h 1561323"/>
            </a:gdLst>
            <a:ahLst/>
            <a:cxnLst>
              <a:cxn ang="T8">
                <a:pos x="T0" y="T1"/>
              </a:cxn>
              <a:cxn ang="T9">
                <a:pos x="T2" y="T3"/>
              </a:cxn>
              <a:cxn ang="T10">
                <a:pos x="T4" y="T5"/>
              </a:cxn>
              <a:cxn ang="T11">
                <a:pos x="T6" y="T7"/>
              </a:cxn>
            </a:cxnLst>
            <a:rect l="T12" t="T13" r="T14" b="T15"/>
            <a:pathLst>
              <a:path w="1007706" h="1561323">
                <a:moveTo>
                  <a:pt x="0" y="0"/>
                </a:moveTo>
                <a:lnTo>
                  <a:pt x="541176" y="99527"/>
                </a:lnTo>
                <a:lnTo>
                  <a:pt x="1007706" y="1561323"/>
                </a:lnTo>
                <a:lnTo>
                  <a:pt x="0" y="0"/>
                </a:lnTo>
                <a:close/>
              </a:path>
            </a:pathLst>
          </a:custGeom>
          <a:solidFill>
            <a:srgbClr val="250C0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任意多边形 13"/>
          <p:cNvSpPr>
            <a:spLocks noChangeArrowheads="1"/>
          </p:cNvSpPr>
          <p:nvPr/>
        </p:nvSpPr>
        <p:spPr bwMode="auto">
          <a:xfrm>
            <a:off x="1741488" y="1717675"/>
            <a:ext cx="447675" cy="2070100"/>
          </a:xfrm>
          <a:custGeom>
            <a:avLst/>
            <a:gdLst>
              <a:gd name="T0" fmla="*/ 404327 w 404327"/>
              <a:gd name="T1" fmla="*/ 1897225 h 1897225"/>
              <a:gd name="T2" fmla="*/ 0 w 404327"/>
              <a:gd name="T3" fmla="*/ 1281404 h 1897225"/>
              <a:gd name="T4" fmla="*/ 311021 w 404327"/>
              <a:gd name="T5" fmla="*/ 0 h 1897225"/>
              <a:gd name="T6" fmla="*/ 404327 w 404327"/>
              <a:gd name="T7" fmla="*/ 1897225 h 1897225"/>
              <a:gd name="T8" fmla="*/ 0 60000 65536"/>
              <a:gd name="T9" fmla="*/ 0 60000 65536"/>
              <a:gd name="T10" fmla="*/ 0 60000 65536"/>
              <a:gd name="T11" fmla="*/ 0 60000 65536"/>
              <a:gd name="T12" fmla="*/ 0 w 404327"/>
              <a:gd name="T13" fmla="*/ 0 h 1897225"/>
              <a:gd name="T14" fmla="*/ 404327 w 404327"/>
              <a:gd name="T15" fmla="*/ 1897225 h 1897225"/>
            </a:gdLst>
            <a:ahLst/>
            <a:cxnLst>
              <a:cxn ang="T8">
                <a:pos x="T0" y="T1"/>
              </a:cxn>
              <a:cxn ang="T9">
                <a:pos x="T2" y="T3"/>
              </a:cxn>
              <a:cxn ang="T10">
                <a:pos x="T4" y="T5"/>
              </a:cxn>
              <a:cxn ang="T11">
                <a:pos x="T6" y="T7"/>
              </a:cxn>
            </a:cxnLst>
            <a:rect l="T12" t="T13" r="T14" b="T15"/>
            <a:pathLst>
              <a:path w="404327" h="1897225">
                <a:moveTo>
                  <a:pt x="404327" y="1897225"/>
                </a:moveTo>
                <a:lnTo>
                  <a:pt x="0" y="1281404"/>
                </a:lnTo>
                <a:lnTo>
                  <a:pt x="311021" y="0"/>
                </a:lnTo>
                <a:lnTo>
                  <a:pt x="404327" y="1897225"/>
                </a:lnTo>
                <a:close/>
              </a:path>
            </a:pathLst>
          </a:custGeom>
          <a:solidFill>
            <a:srgbClr val="EC2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任意多边形 7"/>
          <p:cNvSpPr>
            <a:spLocks noChangeArrowheads="1"/>
          </p:cNvSpPr>
          <p:nvPr/>
        </p:nvSpPr>
        <p:spPr bwMode="auto">
          <a:xfrm>
            <a:off x="-85725" y="428625"/>
            <a:ext cx="3146425" cy="4740275"/>
          </a:xfrm>
          <a:custGeom>
            <a:avLst/>
            <a:gdLst>
              <a:gd name="T0" fmla="*/ 0 w 3147527"/>
              <a:gd name="T1" fmla="*/ 0 h 4708849"/>
              <a:gd name="T2" fmla="*/ 1219200 w 3147527"/>
              <a:gd name="T3" fmla="*/ 1324947 h 4708849"/>
              <a:gd name="T4" fmla="*/ 1175657 w 3147527"/>
              <a:gd name="T5" fmla="*/ 2481943 h 4708849"/>
              <a:gd name="T6" fmla="*/ 2233127 w 3147527"/>
              <a:gd name="T7" fmla="*/ 3228392 h 4708849"/>
              <a:gd name="T8" fmla="*/ 3147527 w 3147527"/>
              <a:gd name="T9" fmla="*/ 4696408 h 4708849"/>
              <a:gd name="T10" fmla="*/ 18662 w 3147527"/>
              <a:gd name="T11" fmla="*/ 4708849 h 4708849"/>
              <a:gd name="T12" fmla="*/ 0 w 3147527"/>
              <a:gd name="T13" fmla="*/ 0 h 4708849"/>
              <a:gd name="T14" fmla="*/ 0 60000 65536"/>
              <a:gd name="T15" fmla="*/ 0 60000 65536"/>
              <a:gd name="T16" fmla="*/ 0 60000 65536"/>
              <a:gd name="T17" fmla="*/ 0 60000 65536"/>
              <a:gd name="T18" fmla="*/ 0 60000 65536"/>
              <a:gd name="T19" fmla="*/ 0 60000 65536"/>
              <a:gd name="T20" fmla="*/ 0 60000 65536"/>
              <a:gd name="T21" fmla="*/ 0 w 3147527"/>
              <a:gd name="T22" fmla="*/ 0 h 4708849"/>
              <a:gd name="T23" fmla="*/ 3147527 w 3147527"/>
              <a:gd name="T24" fmla="*/ 4708849 h 47088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7527" h="4708849">
                <a:moveTo>
                  <a:pt x="0" y="0"/>
                </a:moveTo>
                <a:lnTo>
                  <a:pt x="1219200" y="1324947"/>
                </a:lnTo>
                <a:lnTo>
                  <a:pt x="1175657" y="2481943"/>
                </a:lnTo>
                <a:lnTo>
                  <a:pt x="2233127" y="3228392"/>
                </a:lnTo>
                <a:lnTo>
                  <a:pt x="3147527" y="4696408"/>
                </a:lnTo>
                <a:lnTo>
                  <a:pt x="18662" y="4708849"/>
                </a:lnTo>
                <a:cubicBezTo>
                  <a:pt x="12441" y="3139233"/>
                  <a:pt x="6221" y="1569616"/>
                  <a:pt x="0" y="0"/>
                </a:cubicBezTo>
                <a:close/>
              </a:path>
            </a:pathLst>
          </a:custGeom>
          <a:solidFill>
            <a:srgbClr val="FCB7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任意多边形 8"/>
          <p:cNvSpPr>
            <a:spLocks noChangeArrowheads="1"/>
          </p:cNvSpPr>
          <p:nvPr/>
        </p:nvSpPr>
        <p:spPr bwMode="auto">
          <a:xfrm>
            <a:off x="1965325" y="3683000"/>
            <a:ext cx="1108075" cy="1473200"/>
          </a:xfrm>
          <a:custGeom>
            <a:avLst/>
            <a:gdLst>
              <a:gd name="T0" fmla="*/ 174171 w 1076131"/>
              <a:gd name="T1" fmla="*/ 0 h 1474237"/>
              <a:gd name="T2" fmla="*/ 0 w 1076131"/>
              <a:gd name="T3" fmla="*/ 1474237 h 1474237"/>
              <a:gd name="T4" fmla="*/ 1076131 w 1076131"/>
              <a:gd name="T5" fmla="*/ 1474237 h 1474237"/>
              <a:gd name="T6" fmla="*/ 174171 w 1076131"/>
              <a:gd name="T7" fmla="*/ 0 h 1474237"/>
              <a:gd name="T8" fmla="*/ 0 60000 65536"/>
              <a:gd name="T9" fmla="*/ 0 60000 65536"/>
              <a:gd name="T10" fmla="*/ 0 60000 65536"/>
              <a:gd name="T11" fmla="*/ 0 60000 65536"/>
              <a:gd name="T12" fmla="*/ 0 w 1076131"/>
              <a:gd name="T13" fmla="*/ 0 h 1474237"/>
              <a:gd name="T14" fmla="*/ 1076131 w 1076131"/>
              <a:gd name="T15" fmla="*/ 1474237 h 1474237"/>
            </a:gdLst>
            <a:ahLst/>
            <a:cxnLst>
              <a:cxn ang="T8">
                <a:pos x="T0" y="T1"/>
              </a:cxn>
              <a:cxn ang="T9">
                <a:pos x="T2" y="T3"/>
              </a:cxn>
              <a:cxn ang="T10">
                <a:pos x="T4" y="T5"/>
              </a:cxn>
              <a:cxn ang="T11">
                <a:pos x="T6" y="T7"/>
              </a:cxn>
            </a:cxnLst>
            <a:rect l="T12" t="T13" r="T14" b="T15"/>
            <a:pathLst>
              <a:path w="1076131" h="1474237">
                <a:moveTo>
                  <a:pt x="174171" y="0"/>
                </a:moveTo>
                <a:lnTo>
                  <a:pt x="0" y="1474237"/>
                </a:lnTo>
                <a:lnTo>
                  <a:pt x="1076131" y="1474237"/>
                </a:lnTo>
                <a:lnTo>
                  <a:pt x="174171" y="0"/>
                </a:lnTo>
                <a:close/>
              </a:path>
            </a:pathLst>
          </a:custGeom>
          <a:solidFill>
            <a:srgbClr val="F8A1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任意多边形 9"/>
          <p:cNvSpPr>
            <a:spLocks noChangeArrowheads="1"/>
          </p:cNvSpPr>
          <p:nvPr/>
        </p:nvSpPr>
        <p:spPr bwMode="auto">
          <a:xfrm>
            <a:off x="814388" y="3241675"/>
            <a:ext cx="1331912" cy="1920875"/>
          </a:xfrm>
          <a:custGeom>
            <a:avLst/>
            <a:gdLst>
              <a:gd name="T0" fmla="*/ 1337388 w 1337388"/>
              <a:gd name="T1" fmla="*/ 454090 h 1909666"/>
              <a:gd name="T2" fmla="*/ 0 w 1337388"/>
              <a:gd name="T3" fmla="*/ 0 h 1909666"/>
              <a:gd name="T4" fmla="*/ 1169437 w 1337388"/>
              <a:gd name="T5" fmla="*/ 1909666 h 1909666"/>
              <a:gd name="T6" fmla="*/ 1337388 w 1337388"/>
              <a:gd name="T7" fmla="*/ 454090 h 1909666"/>
              <a:gd name="T8" fmla="*/ 0 60000 65536"/>
              <a:gd name="T9" fmla="*/ 0 60000 65536"/>
              <a:gd name="T10" fmla="*/ 0 60000 65536"/>
              <a:gd name="T11" fmla="*/ 0 60000 65536"/>
              <a:gd name="T12" fmla="*/ 0 w 1337388"/>
              <a:gd name="T13" fmla="*/ 0 h 1909666"/>
              <a:gd name="T14" fmla="*/ 1337388 w 1337388"/>
              <a:gd name="T15" fmla="*/ 1909666 h 1909666"/>
            </a:gdLst>
            <a:ahLst/>
            <a:cxnLst>
              <a:cxn ang="T8">
                <a:pos x="T0" y="T1"/>
              </a:cxn>
              <a:cxn ang="T9">
                <a:pos x="T2" y="T3"/>
              </a:cxn>
              <a:cxn ang="T10">
                <a:pos x="T4" y="T5"/>
              </a:cxn>
              <a:cxn ang="T11">
                <a:pos x="T6" y="T7"/>
              </a:cxn>
            </a:cxnLst>
            <a:rect l="T12" t="T13" r="T14" b="T15"/>
            <a:pathLst>
              <a:path w="1337388" h="1909666">
                <a:moveTo>
                  <a:pt x="1337388" y="454090"/>
                </a:moveTo>
                <a:lnTo>
                  <a:pt x="0" y="0"/>
                </a:lnTo>
                <a:lnTo>
                  <a:pt x="1169437" y="1909666"/>
                </a:lnTo>
                <a:lnTo>
                  <a:pt x="1337388" y="454090"/>
                </a:lnTo>
                <a:close/>
              </a:path>
            </a:pathLst>
          </a:custGeom>
          <a:solidFill>
            <a:srgbClr val="F493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任意多边形 10"/>
          <p:cNvSpPr>
            <a:spLocks noChangeArrowheads="1"/>
          </p:cNvSpPr>
          <p:nvPr/>
        </p:nvSpPr>
        <p:spPr bwMode="auto">
          <a:xfrm>
            <a:off x="796925" y="3203575"/>
            <a:ext cx="938213" cy="1965325"/>
          </a:xfrm>
          <a:custGeom>
            <a:avLst/>
            <a:gdLst>
              <a:gd name="T0" fmla="*/ 0 w 920621"/>
              <a:gd name="T1" fmla="*/ 0 h 1922106"/>
              <a:gd name="T2" fmla="*/ 920621 w 920621"/>
              <a:gd name="T3" fmla="*/ 1922106 h 1922106"/>
              <a:gd name="T4" fmla="*/ 534955 w 920621"/>
              <a:gd name="T5" fmla="*/ 1922106 h 1922106"/>
              <a:gd name="T6" fmla="*/ 0 w 920621"/>
              <a:gd name="T7" fmla="*/ 0 h 1922106"/>
              <a:gd name="T8" fmla="*/ 0 60000 65536"/>
              <a:gd name="T9" fmla="*/ 0 60000 65536"/>
              <a:gd name="T10" fmla="*/ 0 60000 65536"/>
              <a:gd name="T11" fmla="*/ 0 60000 65536"/>
              <a:gd name="T12" fmla="*/ 0 w 920621"/>
              <a:gd name="T13" fmla="*/ 0 h 1922106"/>
              <a:gd name="T14" fmla="*/ 920621 w 920621"/>
              <a:gd name="T15" fmla="*/ 1922106 h 1922106"/>
            </a:gdLst>
            <a:ahLst/>
            <a:cxnLst>
              <a:cxn ang="T8">
                <a:pos x="T0" y="T1"/>
              </a:cxn>
              <a:cxn ang="T9">
                <a:pos x="T2" y="T3"/>
              </a:cxn>
              <a:cxn ang="T10">
                <a:pos x="T4" y="T5"/>
              </a:cxn>
              <a:cxn ang="T11">
                <a:pos x="T6" y="T7"/>
              </a:cxn>
            </a:cxnLst>
            <a:rect l="T12" t="T13" r="T14" b="T15"/>
            <a:pathLst>
              <a:path w="920621" h="1922106">
                <a:moveTo>
                  <a:pt x="0" y="0"/>
                </a:moveTo>
                <a:lnTo>
                  <a:pt x="920621" y="1922106"/>
                </a:lnTo>
                <a:lnTo>
                  <a:pt x="534955" y="1922106"/>
                </a:lnTo>
                <a:lnTo>
                  <a:pt x="0" y="0"/>
                </a:lnTo>
                <a:close/>
              </a:path>
            </a:pathLst>
          </a:custGeom>
          <a:solidFill>
            <a:srgbClr val="F9A81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12"/>
          <p:cNvSpPr>
            <a:spLocks noChangeArrowheads="1"/>
          </p:cNvSpPr>
          <p:nvPr/>
        </p:nvSpPr>
        <p:spPr bwMode="auto">
          <a:xfrm>
            <a:off x="2089150" y="1784350"/>
            <a:ext cx="622300" cy="2035175"/>
          </a:xfrm>
          <a:custGeom>
            <a:avLst/>
            <a:gdLst>
              <a:gd name="T0" fmla="*/ 68425 w 609600"/>
              <a:gd name="T1" fmla="*/ 1884784 h 1996751"/>
              <a:gd name="T2" fmla="*/ 0 w 609600"/>
              <a:gd name="T3" fmla="*/ 0 h 1996751"/>
              <a:gd name="T4" fmla="*/ 609600 w 609600"/>
              <a:gd name="T5" fmla="*/ 1996751 h 1996751"/>
              <a:gd name="T6" fmla="*/ 68425 w 609600"/>
              <a:gd name="T7" fmla="*/ 1884784 h 1996751"/>
              <a:gd name="T8" fmla="*/ 0 60000 65536"/>
              <a:gd name="T9" fmla="*/ 0 60000 65536"/>
              <a:gd name="T10" fmla="*/ 0 60000 65536"/>
              <a:gd name="T11" fmla="*/ 0 60000 65536"/>
              <a:gd name="T12" fmla="*/ 0 w 609600"/>
              <a:gd name="T13" fmla="*/ 0 h 1996751"/>
              <a:gd name="T14" fmla="*/ 609600 w 609600"/>
              <a:gd name="T15" fmla="*/ 1996751 h 1996751"/>
            </a:gdLst>
            <a:ahLst/>
            <a:cxnLst>
              <a:cxn ang="T8">
                <a:pos x="T0" y="T1"/>
              </a:cxn>
              <a:cxn ang="T9">
                <a:pos x="T2" y="T3"/>
              </a:cxn>
              <a:cxn ang="T10">
                <a:pos x="T4" y="T5"/>
              </a:cxn>
              <a:cxn ang="T11">
                <a:pos x="T6" y="T7"/>
              </a:cxn>
            </a:cxnLst>
            <a:rect l="T12" t="T13" r="T14" b="T15"/>
            <a:pathLst>
              <a:path w="609600" h="1996751">
                <a:moveTo>
                  <a:pt x="68425" y="1884784"/>
                </a:moveTo>
                <a:lnTo>
                  <a:pt x="0" y="0"/>
                </a:lnTo>
                <a:lnTo>
                  <a:pt x="609600" y="1996751"/>
                </a:lnTo>
                <a:lnTo>
                  <a:pt x="68425" y="1884784"/>
                </a:lnTo>
                <a:close/>
              </a:path>
            </a:pathLst>
          </a:custGeom>
          <a:solidFill>
            <a:srgbClr val="BE20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14"/>
          <p:cNvSpPr>
            <a:spLocks noChangeArrowheads="1"/>
          </p:cNvSpPr>
          <p:nvPr/>
        </p:nvSpPr>
        <p:spPr bwMode="auto">
          <a:xfrm>
            <a:off x="1909763" y="1268413"/>
            <a:ext cx="1281112" cy="4094162"/>
          </a:xfrm>
          <a:custGeom>
            <a:avLst/>
            <a:gdLst>
              <a:gd name="T0" fmla="*/ 0 w 1262743"/>
              <a:gd name="T1" fmla="*/ 0 h 3999723"/>
              <a:gd name="T2" fmla="*/ 684245 w 1262743"/>
              <a:gd name="T3" fmla="*/ 516294 h 3999723"/>
              <a:gd name="T4" fmla="*/ 1262743 w 1262743"/>
              <a:gd name="T5" fmla="*/ 3999723 h 3999723"/>
              <a:gd name="T6" fmla="*/ 0 w 1262743"/>
              <a:gd name="T7" fmla="*/ 0 h 3999723"/>
              <a:gd name="T8" fmla="*/ 0 60000 65536"/>
              <a:gd name="T9" fmla="*/ 0 60000 65536"/>
              <a:gd name="T10" fmla="*/ 0 60000 65536"/>
              <a:gd name="T11" fmla="*/ 0 60000 65536"/>
              <a:gd name="T12" fmla="*/ 0 w 1262743"/>
              <a:gd name="T13" fmla="*/ 0 h 3999723"/>
              <a:gd name="T14" fmla="*/ 1262743 w 1262743"/>
              <a:gd name="T15" fmla="*/ 3999723 h 3999723"/>
            </a:gdLst>
            <a:ahLst/>
            <a:cxnLst>
              <a:cxn ang="T8">
                <a:pos x="T0" y="T1"/>
              </a:cxn>
              <a:cxn ang="T9">
                <a:pos x="T2" y="T3"/>
              </a:cxn>
              <a:cxn ang="T10">
                <a:pos x="T4" y="T5"/>
              </a:cxn>
              <a:cxn ang="T11">
                <a:pos x="T6" y="T7"/>
              </a:cxn>
            </a:cxnLst>
            <a:rect l="T12" t="T13" r="T14" b="T15"/>
            <a:pathLst>
              <a:path w="1262743" h="3999723">
                <a:moveTo>
                  <a:pt x="0" y="0"/>
                </a:moveTo>
                <a:lnTo>
                  <a:pt x="684245" y="516294"/>
                </a:lnTo>
                <a:lnTo>
                  <a:pt x="1262743" y="3999723"/>
                </a:lnTo>
                <a:lnTo>
                  <a:pt x="0" y="0"/>
                </a:lnTo>
                <a:close/>
              </a:path>
            </a:pathLst>
          </a:custGeom>
          <a:solidFill>
            <a:srgbClr val="EA253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15"/>
          <p:cNvSpPr>
            <a:spLocks noChangeArrowheads="1"/>
          </p:cNvSpPr>
          <p:nvPr/>
        </p:nvSpPr>
        <p:spPr bwMode="auto">
          <a:xfrm>
            <a:off x="1069975" y="2924175"/>
            <a:ext cx="1076325" cy="776288"/>
          </a:xfrm>
          <a:custGeom>
            <a:avLst/>
            <a:gdLst>
              <a:gd name="T0" fmla="*/ 0 w 1082351"/>
              <a:gd name="T1" fmla="*/ 0 h 777551"/>
              <a:gd name="T2" fmla="*/ 690465 w 1082351"/>
              <a:gd name="T3" fmla="*/ 149290 h 777551"/>
              <a:gd name="T4" fmla="*/ 1082351 w 1082351"/>
              <a:gd name="T5" fmla="*/ 777551 h 777551"/>
              <a:gd name="T6" fmla="*/ 0 w 1082351"/>
              <a:gd name="T7" fmla="*/ 0 h 777551"/>
              <a:gd name="T8" fmla="*/ 0 60000 65536"/>
              <a:gd name="T9" fmla="*/ 0 60000 65536"/>
              <a:gd name="T10" fmla="*/ 0 60000 65536"/>
              <a:gd name="T11" fmla="*/ 0 60000 65536"/>
              <a:gd name="T12" fmla="*/ 0 w 1082351"/>
              <a:gd name="T13" fmla="*/ 0 h 777551"/>
              <a:gd name="T14" fmla="*/ 1082351 w 1082351"/>
              <a:gd name="T15" fmla="*/ 777551 h 777551"/>
            </a:gdLst>
            <a:ahLst/>
            <a:cxnLst>
              <a:cxn ang="T8">
                <a:pos x="T0" y="T1"/>
              </a:cxn>
              <a:cxn ang="T9">
                <a:pos x="T2" y="T3"/>
              </a:cxn>
              <a:cxn ang="T10">
                <a:pos x="T4" y="T5"/>
              </a:cxn>
              <a:cxn ang="T11">
                <a:pos x="T6" y="T7"/>
              </a:cxn>
            </a:cxnLst>
            <a:rect l="T12" t="T13" r="T14" b="T15"/>
            <a:pathLst>
              <a:path w="1082351" h="777551">
                <a:moveTo>
                  <a:pt x="0" y="0"/>
                </a:moveTo>
                <a:lnTo>
                  <a:pt x="690465" y="149290"/>
                </a:lnTo>
                <a:lnTo>
                  <a:pt x="1082351" y="777551"/>
                </a:lnTo>
                <a:lnTo>
                  <a:pt x="0" y="0"/>
                </a:lnTo>
                <a:close/>
              </a:path>
            </a:pathLst>
          </a:custGeom>
          <a:solidFill>
            <a:srgbClr val="4EC1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16"/>
          <p:cNvSpPr>
            <a:spLocks noChangeArrowheads="1"/>
          </p:cNvSpPr>
          <p:nvPr/>
        </p:nvSpPr>
        <p:spPr bwMode="auto">
          <a:xfrm>
            <a:off x="1076325" y="1784350"/>
            <a:ext cx="1001713" cy="1300163"/>
          </a:xfrm>
          <a:custGeom>
            <a:avLst/>
            <a:gdLst>
              <a:gd name="T0" fmla="*/ 0 w 976604"/>
              <a:gd name="T1" fmla="*/ 1132114 h 1287624"/>
              <a:gd name="T2" fmla="*/ 976604 w 976604"/>
              <a:gd name="T3" fmla="*/ 0 h 1287624"/>
              <a:gd name="T4" fmla="*/ 659363 w 976604"/>
              <a:gd name="T5" fmla="*/ 1287624 h 1287624"/>
              <a:gd name="T6" fmla="*/ 0 w 976604"/>
              <a:gd name="T7" fmla="*/ 1132114 h 1287624"/>
              <a:gd name="T8" fmla="*/ 0 60000 65536"/>
              <a:gd name="T9" fmla="*/ 0 60000 65536"/>
              <a:gd name="T10" fmla="*/ 0 60000 65536"/>
              <a:gd name="T11" fmla="*/ 0 60000 65536"/>
              <a:gd name="T12" fmla="*/ 0 w 976604"/>
              <a:gd name="T13" fmla="*/ 0 h 1287624"/>
              <a:gd name="T14" fmla="*/ 976604 w 976604"/>
              <a:gd name="T15" fmla="*/ 1287624 h 1287624"/>
            </a:gdLst>
            <a:ahLst/>
            <a:cxnLst>
              <a:cxn ang="T8">
                <a:pos x="T0" y="T1"/>
              </a:cxn>
              <a:cxn ang="T9">
                <a:pos x="T2" y="T3"/>
              </a:cxn>
              <a:cxn ang="T10">
                <a:pos x="T4" y="T5"/>
              </a:cxn>
              <a:cxn ang="T11">
                <a:pos x="T6" y="T7"/>
              </a:cxn>
            </a:cxnLst>
            <a:rect l="T12" t="T13" r="T14" b="T15"/>
            <a:pathLst>
              <a:path w="976604" h="1287624">
                <a:moveTo>
                  <a:pt x="0" y="1132114"/>
                </a:moveTo>
                <a:lnTo>
                  <a:pt x="976604" y="0"/>
                </a:lnTo>
                <a:lnTo>
                  <a:pt x="659363" y="1287624"/>
                </a:lnTo>
                <a:lnTo>
                  <a:pt x="0" y="1132114"/>
                </a:lnTo>
                <a:close/>
              </a:path>
            </a:pathLst>
          </a:custGeom>
          <a:solidFill>
            <a:srgbClr val="15A9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任意多边形 17"/>
          <p:cNvSpPr>
            <a:spLocks noChangeArrowheads="1"/>
          </p:cNvSpPr>
          <p:nvPr/>
        </p:nvSpPr>
        <p:spPr bwMode="auto">
          <a:xfrm>
            <a:off x="1082675" y="1784350"/>
            <a:ext cx="1000125" cy="1144588"/>
          </a:xfrm>
          <a:custGeom>
            <a:avLst/>
            <a:gdLst>
              <a:gd name="T0" fmla="*/ 0 w 1001486"/>
              <a:gd name="T1" fmla="*/ 1144555 h 1144555"/>
              <a:gd name="T2" fmla="*/ 49763 w 1001486"/>
              <a:gd name="T3" fmla="*/ 6221 h 1144555"/>
              <a:gd name="T4" fmla="*/ 1001486 w 1001486"/>
              <a:gd name="T5" fmla="*/ 0 h 1144555"/>
              <a:gd name="T6" fmla="*/ 0 w 1001486"/>
              <a:gd name="T7" fmla="*/ 1144555 h 1144555"/>
              <a:gd name="T8" fmla="*/ 0 60000 65536"/>
              <a:gd name="T9" fmla="*/ 0 60000 65536"/>
              <a:gd name="T10" fmla="*/ 0 60000 65536"/>
              <a:gd name="T11" fmla="*/ 0 60000 65536"/>
              <a:gd name="T12" fmla="*/ 0 w 1001486"/>
              <a:gd name="T13" fmla="*/ 0 h 1144555"/>
              <a:gd name="T14" fmla="*/ 1001486 w 1001486"/>
              <a:gd name="T15" fmla="*/ 1144555 h 1144555"/>
            </a:gdLst>
            <a:ahLst/>
            <a:cxnLst>
              <a:cxn ang="T8">
                <a:pos x="T0" y="T1"/>
              </a:cxn>
              <a:cxn ang="T9">
                <a:pos x="T2" y="T3"/>
              </a:cxn>
              <a:cxn ang="T10">
                <a:pos x="T4" y="T5"/>
              </a:cxn>
              <a:cxn ang="T11">
                <a:pos x="T6" y="T7"/>
              </a:cxn>
            </a:cxnLst>
            <a:rect l="T12" t="T13" r="T14" b="T15"/>
            <a:pathLst>
              <a:path w="1001486" h="1144555">
                <a:moveTo>
                  <a:pt x="0" y="1144555"/>
                </a:moveTo>
                <a:lnTo>
                  <a:pt x="49763" y="6221"/>
                </a:lnTo>
                <a:lnTo>
                  <a:pt x="1001486" y="0"/>
                </a:lnTo>
                <a:lnTo>
                  <a:pt x="0" y="1144555"/>
                </a:lnTo>
                <a:close/>
              </a:path>
            </a:pathLst>
          </a:custGeom>
          <a:solidFill>
            <a:srgbClr val="17B6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18"/>
          <p:cNvSpPr>
            <a:spLocks noChangeArrowheads="1"/>
          </p:cNvSpPr>
          <p:nvPr/>
        </p:nvSpPr>
        <p:spPr bwMode="auto">
          <a:xfrm>
            <a:off x="1112838" y="1250950"/>
            <a:ext cx="963612" cy="558800"/>
          </a:xfrm>
          <a:custGeom>
            <a:avLst/>
            <a:gdLst>
              <a:gd name="T0" fmla="*/ 0 w 933061"/>
              <a:gd name="T1" fmla="*/ 547396 h 559837"/>
              <a:gd name="T2" fmla="*/ 765110 w 933061"/>
              <a:gd name="T3" fmla="*/ 0 h 559837"/>
              <a:gd name="T4" fmla="*/ 933061 w 933061"/>
              <a:gd name="T5" fmla="*/ 559837 h 559837"/>
              <a:gd name="T6" fmla="*/ 0 w 933061"/>
              <a:gd name="T7" fmla="*/ 547396 h 559837"/>
              <a:gd name="T8" fmla="*/ 0 60000 65536"/>
              <a:gd name="T9" fmla="*/ 0 60000 65536"/>
              <a:gd name="T10" fmla="*/ 0 60000 65536"/>
              <a:gd name="T11" fmla="*/ 0 60000 65536"/>
              <a:gd name="T12" fmla="*/ 0 w 933061"/>
              <a:gd name="T13" fmla="*/ 0 h 559837"/>
              <a:gd name="T14" fmla="*/ 933061 w 933061"/>
              <a:gd name="T15" fmla="*/ 559837 h 559837"/>
            </a:gdLst>
            <a:ahLst/>
            <a:cxnLst>
              <a:cxn ang="T8">
                <a:pos x="T0" y="T1"/>
              </a:cxn>
              <a:cxn ang="T9">
                <a:pos x="T2" y="T3"/>
              </a:cxn>
              <a:cxn ang="T10">
                <a:pos x="T4" y="T5"/>
              </a:cxn>
              <a:cxn ang="T11">
                <a:pos x="T6" y="T7"/>
              </a:cxn>
            </a:cxnLst>
            <a:rect l="T12" t="T13" r="T14" b="T15"/>
            <a:pathLst>
              <a:path w="933061" h="559837">
                <a:moveTo>
                  <a:pt x="0" y="547396"/>
                </a:moveTo>
                <a:lnTo>
                  <a:pt x="765110" y="0"/>
                </a:lnTo>
                <a:lnTo>
                  <a:pt x="933061" y="559837"/>
                </a:lnTo>
                <a:lnTo>
                  <a:pt x="0" y="547396"/>
                </a:lnTo>
                <a:close/>
              </a:path>
            </a:pathLst>
          </a:custGeom>
          <a:solidFill>
            <a:srgbClr val="57C8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任意多边形 19"/>
          <p:cNvSpPr>
            <a:spLocks noChangeArrowheads="1"/>
          </p:cNvSpPr>
          <p:nvPr/>
        </p:nvSpPr>
        <p:spPr bwMode="auto">
          <a:xfrm>
            <a:off x="1138238" y="995363"/>
            <a:ext cx="765175" cy="801687"/>
          </a:xfrm>
          <a:custGeom>
            <a:avLst/>
            <a:gdLst>
              <a:gd name="T0" fmla="*/ 236375 w 765110"/>
              <a:gd name="T1" fmla="*/ 0 h 802433"/>
              <a:gd name="T2" fmla="*/ 0 w 765110"/>
              <a:gd name="T3" fmla="*/ 802433 h 802433"/>
              <a:gd name="T4" fmla="*/ 765110 w 765110"/>
              <a:gd name="T5" fmla="*/ 255037 h 802433"/>
              <a:gd name="T6" fmla="*/ 236375 w 765110"/>
              <a:gd name="T7" fmla="*/ 0 h 802433"/>
              <a:gd name="T8" fmla="*/ 0 60000 65536"/>
              <a:gd name="T9" fmla="*/ 0 60000 65536"/>
              <a:gd name="T10" fmla="*/ 0 60000 65536"/>
              <a:gd name="T11" fmla="*/ 0 60000 65536"/>
              <a:gd name="T12" fmla="*/ 0 w 765110"/>
              <a:gd name="T13" fmla="*/ 0 h 802433"/>
              <a:gd name="T14" fmla="*/ 765110 w 765110"/>
              <a:gd name="T15" fmla="*/ 802433 h 802433"/>
            </a:gdLst>
            <a:ahLst/>
            <a:cxnLst>
              <a:cxn ang="T8">
                <a:pos x="T0" y="T1"/>
              </a:cxn>
              <a:cxn ang="T9">
                <a:pos x="T2" y="T3"/>
              </a:cxn>
              <a:cxn ang="T10">
                <a:pos x="T4" y="T5"/>
              </a:cxn>
              <a:cxn ang="T11">
                <a:pos x="T6" y="T7"/>
              </a:cxn>
            </a:cxnLst>
            <a:rect l="T12" t="T13" r="T14" b="T15"/>
            <a:pathLst>
              <a:path w="765110" h="802433">
                <a:moveTo>
                  <a:pt x="236375" y="0"/>
                </a:moveTo>
                <a:lnTo>
                  <a:pt x="0" y="802433"/>
                </a:lnTo>
                <a:lnTo>
                  <a:pt x="765110" y="255037"/>
                </a:lnTo>
                <a:lnTo>
                  <a:pt x="236375" y="0"/>
                </a:lnTo>
                <a:close/>
              </a:path>
            </a:pathLst>
          </a:custGeom>
          <a:solidFill>
            <a:srgbClr val="1AA7B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20"/>
          <p:cNvSpPr>
            <a:spLocks noChangeArrowheads="1"/>
          </p:cNvSpPr>
          <p:nvPr/>
        </p:nvSpPr>
        <p:spPr bwMode="auto">
          <a:xfrm>
            <a:off x="1268413" y="-74613"/>
            <a:ext cx="635000" cy="1357313"/>
          </a:xfrm>
          <a:custGeom>
            <a:avLst/>
            <a:gdLst>
              <a:gd name="T0" fmla="*/ 105747 w 634481"/>
              <a:gd name="T1" fmla="*/ 1069910 h 1356049"/>
              <a:gd name="T2" fmla="*/ 0 w 634481"/>
              <a:gd name="T3" fmla="*/ 12441 h 1356049"/>
              <a:gd name="T4" fmla="*/ 236375 w 634481"/>
              <a:gd name="T5" fmla="*/ 0 h 1356049"/>
              <a:gd name="T6" fmla="*/ 634481 w 634481"/>
              <a:gd name="T7" fmla="*/ 1356049 h 1356049"/>
              <a:gd name="T8" fmla="*/ 105747 w 634481"/>
              <a:gd name="T9" fmla="*/ 1069910 h 1356049"/>
              <a:gd name="T10" fmla="*/ 0 60000 65536"/>
              <a:gd name="T11" fmla="*/ 0 60000 65536"/>
              <a:gd name="T12" fmla="*/ 0 60000 65536"/>
              <a:gd name="T13" fmla="*/ 0 60000 65536"/>
              <a:gd name="T14" fmla="*/ 0 60000 65536"/>
              <a:gd name="T15" fmla="*/ 0 w 634481"/>
              <a:gd name="T16" fmla="*/ 0 h 1356049"/>
              <a:gd name="T17" fmla="*/ 634481 w 634481"/>
              <a:gd name="T18" fmla="*/ 1356049 h 1356049"/>
            </a:gdLst>
            <a:ahLst/>
            <a:cxnLst>
              <a:cxn ang="T10">
                <a:pos x="T0" y="T1"/>
              </a:cxn>
              <a:cxn ang="T11">
                <a:pos x="T2" y="T3"/>
              </a:cxn>
              <a:cxn ang="T12">
                <a:pos x="T4" y="T5"/>
              </a:cxn>
              <a:cxn ang="T13">
                <a:pos x="T6" y="T7"/>
              </a:cxn>
              <a:cxn ang="T14">
                <a:pos x="T8" y="T9"/>
              </a:cxn>
            </a:cxnLst>
            <a:rect l="T15" t="T16" r="T17" b="T18"/>
            <a:pathLst>
              <a:path w="634481" h="1356049">
                <a:moveTo>
                  <a:pt x="105747" y="1069910"/>
                </a:moveTo>
                <a:lnTo>
                  <a:pt x="0" y="12441"/>
                </a:lnTo>
                <a:lnTo>
                  <a:pt x="236375" y="0"/>
                </a:lnTo>
                <a:lnTo>
                  <a:pt x="634481" y="1356049"/>
                </a:lnTo>
                <a:lnTo>
                  <a:pt x="105747" y="1069910"/>
                </a:lnTo>
                <a:close/>
              </a:path>
            </a:pathLst>
          </a:custGeom>
          <a:solidFill>
            <a:srgbClr val="250D0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21"/>
          <p:cNvSpPr>
            <a:spLocks noChangeArrowheads="1"/>
          </p:cNvSpPr>
          <p:nvPr/>
        </p:nvSpPr>
        <p:spPr bwMode="auto">
          <a:xfrm>
            <a:off x="1498600" y="-79375"/>
            <a:ext cx="835025" cy="1343025"/>
          </a:xfrm>
          <a:custGeom>
            <a:avLst/>
            <a:gdLst>
              <a:gd name="T0" fmla="*/ 398106 w 833535"/>
              <a:gd name="T1" fmla="*/ 1343608 h 1343608"/>
              <a:gd name="T2" fmla="*/ 833535 w 833535"/>
              <a:gd name="T3" fmla="*/ 982824 h 1343608"/>
              <a:gd name="T4" fmla="*/ 279918 w 833535"/>
              <a:gd name="T5" fmla="*/ 0 h 1343608"/>
              <a:gd name="T6" fmla="*/ 0 w 833535"/>
              <a:gd name="T7" fmla="*/ 18661 h 1343608"/>
              <a:gd name="T8" fmla="*/ 398106 w 833535"/>
              <a:gd name="T9" fmla="*/ 1343608 h 1343608"/>
              <a:gd name="T10" fmla="*/ 0 60000 65536"/>
              <a:gd name="T11" fmla="*/ 0 60000 65536"/>
              <a:gd name="T12" fmla="*/ 0 60000 65536"/>
              <a:gd name="T13" fmla="*/ 0 60000 65536"/>
              <a:gd name="T14" fmla="*/ 0 60000 65536"/>
              <a:gd name="T15" fmla="*/ 0 w 833535"/>
              <a:gd name="T16" fmla="*/ 0 h 1343608"/>
              <a:gd name="T17" fmla="*/ 833535 w 833535"/>
              <a:gd name="T18" fmla="*/ 1343608 h 1343608"/>
            </a:gdLst>
            <a:ahLst/>
            <a:cxnLst>
              <a:cxn ang="T10">
                <a:pos x="T0" y="T1"/>
              </a:cxn>
              <a:cxn ang="T11">
                <a:pos x="T2" y="T3"/>
              </a:cxn>
              <a:cxn ang="T12">
                <a:pos x="T4" y="T5"/>
              </a:cxn>
              <a:cxn ang="T13">
                <a:pos x="T6" y="T7"/>
              </a:cxn>
              <a:cxn ang="T14">
                <a:pos x="T8" y="T9"/>
              </a:cxn>
            </a:cxnLst>
            <a:rect l="T15" t="T16" r="T17" b="T18"/>
            <a:pathLst>
              <a:path w="833535" h="1343608">
                <a:moveTo>
                  <a:pt x="398106" y="1343608"/>
                </a:moveTo>
                <a:lnTo>
                  <a:pt x="833535" y="982824"/>
                </a:lnTo>
                <a:lnTo>
                  <a:pt x="279918" y="0"/>
                </a:lnTo>
                <a:lnTo>
                  <a:pt x="0" y="18661"/>
                </a:lnTo>
                <a:lnTo>
                  <a:pt x="398106" y="1343608"/>
                </a:lnTo>
                <a:close/>
              </a:path>
            </a:pathLst>
          </a:custGeom>
          <a:solidFill>
            <a:srgbClr val="BE1F3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任意多边形 22"/>
          <p:cNvSpPr>
            <a:spLocks noChangeArrowheads="1"/>
          </p:cNvSpPr>
          <p:nvPr/>
        </p:nvSpPr>
        <p:spPr bwMode="auto">
          <a:xfrm>
            <a:off x="-279400" y="136525"/>
            <a:ext cx="1654175" cy="1673225"/>
          </a:xfrm>
          <a:custGeom>
            <a:avLst/>
            <a:gdLst>
              <a:gd name="T0" fmla="*/ 1654628 w 1654628"/>
              <a:gd name="T1" fmla="*/ 858416 h 1673290"/>
              <a:gd name="T2" fmla="*/ 1418253 w 1654628"/>
              <a:gd name="T3" fmla="*/ 1673290 h 1673290"/>
              <a:gd name="T4" fmla="*/ 0 w 1654628"/>
              <a:gd name="T5" fmla="*/ 99527 h 1673290"/>
              <a:gd name="T6" fmla="*/ 136849 w 1654628"/>
              <a:gd name="T7" fmla="*/ 0 h 1673290"/>
              <a:gd name="T8" fmla="*/ 1654628 w 1654628"/>
              <a:gd name="T9" fmla="*/ 858416 h 1673290"/>
              <a:gd name="T10" fmla="*/ 0 60000 65536"/>
              <a:gd name="T11" fmla="*/ 0 60000 65536"/>
              <a:gd name="T12" fmla="*/ 0 60000 65536"/>
              <a:gd name="T13" fmla="*/ 0 60000 65536"/>
              <a:gd name="T14" fmla="*/ 0 60000 65536"/>
              <a:gd name="T15" fmla="*/ 0 w 1654628"/>
              <a:gd name="T16" fmla="*/ 0 h 1673290"/>
              <a:gd name="T17" fmla="*/ 1654628 w 1654628"/>
              <a:gd name="T18" fmla="*/ 1673290 h 1673290"/>
            </a:gdLst>
            <a:ahLst/>
            <a:cxnLst>
              <a:cxn ang="T10">
                <a:pos x="T0" y="T1"/>
              </a:cxn>
              <a:cxn ang="T11">
                <a:pos x="T2" y="T3"/>
              </a:cxn>
              <a:cxn ang="T12">
                <a:pos x="T4" y="T5"/>
              </a:cxn>
              <a:cxn ang="T13">
                <a:pos x="T6" y="T7"/>
              </a:cxn>
              <a:cxn ang="T14">
                <a:pos x="T8" y="T9"/>
              </a:cxn>
            </a:cxnLst>
            <a:rect l="T15" t="T16" r="T17" b="T18"/>
            <a:pathLst>
              <a:path w="1654628" h="1673290">
                <a:moveTo>
                  <a:pt x="1654628" y="858416"/>
                </a:moveTo>
                <a:lnTo>
                  <a:pt x="1418253" y="1673290"/>
                </a:lnTo>
                <a:lnTo>
                  <a:pt x="0" y="99527"/>
                </a:lnTo>
                <a:lnTo>
                  <a:pt x="136849" y="0"/>
                </a:lnTo>
                <a:lnTo>
                  <a:pt x="1654628" y="858416"/>
                </a:lnTo>
                <a:close/>
              </a:path>
            </a:pathLst>
          </a:custGeom>
          <a:solidFill>
            <a:srgbClr val="17B7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任意多边形 23"/>
          <p:cNvSpPr>
            <a:spLocks noChangeArrowheads="1"/>
          </p:cNvSpPr>
          <p:nvPr/>
        </p:nvSpPr>
        <p:spPr bwMode="auto">
          <a:xfrm>
            <a:off x="-17463" y="-68263"/>
            <a:ext cx="1392238" cy="1063626"/>
          </a:xfrm>
          <a:custGeom>
            <a:avLst/>
            <a:gdLst>
              <a:gd name="T0" fmla="*/ 1393372 w 1393372"/>
              <a:gd name="T1" fmla="*/ 1063690 h 1063690"/>
              <a:gd name="T2" fmla="*/ 1293845 w 1393372"/>
              <a:gd name="T3" fmla="*/ 6221 h 1063690"/>
              <a:gd name="T4" fmla="*/ 223935 w 1393372"/>
              <a:gd name="T5" fmla="*/ 0 h 1063690"/>
              <a:gd name="T6" fmla="*/ 0 w 1393372"/>
              <a:gd name="T7" fmla="*/ 292359 h 1063690"/>
              <a:gd name="T8" fmla="*/ 1393372 w 1393372"/>
              <a:gd name="T9" fmla="*/ 1063690 h 1063690"/>
              <a:gd name="T10" fmla="*/ 0 60000 65536"/>
              <a:gd name="T11" fmla="*/ 0 60000 65536"/>
              <a:gd name="T12" fmla="*/ 0 60000 65536"/>
              <a:gd name="T13" fmla="*/ 0 60000 65536"/>
              <a:gd name="T14" fmla="*/ 0 60000 65536"/>
              <a:gd name="T15" fmla="*/ 0 w 1393372"/>
              <a:gd name="T16" fmla="*/ 0 h 1063690"/>
              <a:gd name="T17" fmla="*/ 1393372 w 1393372"/>
              <a:gd name="T18" fmla="*/ 1063690 h 1063690"/>
            </a:gdLst>
            <a:ahLst/>
            <a:cxnLst>
              <a:cxn ang="T10">
                <a:pos x="T0" y="T1"/>
              </a:cxn>
              <a:cxn ang="T11">
                <a:pos x="T2" y="T3"/>
              </a:cxn>
              <a:cxn ang="T12">
                <a:pos x="T4" y="T5"/>
              </a:cxn>
              <a:cxn ang="T13">
                <a:pos x="T6" y="T7"/>
              </a:cxn>
              <a:cxn ang="T14">
                <a:pos x="T8" y="T9"/>
              </a:cxn>
            </a:cxnLst>
            <a:rect l="T15" t="T16" r="T17" b="T18"/>
            <a:pathLst>
              <a:path w="1393372" h="1063690">
                <a:moveTo>
                  <a:pt x="1393372" y="1063690"/>
                </a:moveTo>
                <a:lnTo>
                  <a:pt x="1293845" y="6221"/>
                </a:lnTo>
                <a:lnTo>
                  <a:pt x="223935" y="0"/>
                </a:lnTo>
                <a:lnTo>
                  <a:pt x="0" y="292359"/>
                </a:lnTo>
                <a:lnTo>
                  <a:pt x="1393372" y="1063690"/>
                </a:lnTo>
                <a:close/>
              </a:path>
            </a:pathLst>
          </a:custGeom>
          <a:solidFill>
            <a:srgbClr val="4CC4C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任意多边形 26"/>
          <p:cNvSpPr>
            <a:spLocks noChangeArrowheads="1"/>
          </p:cNvSpPr>
          <p:nvPr/>
        </p:nvSpPr>
        <p:spPr bwMode="auto">
          <a:xfrm>
            <a:off x="2892425" y="3619500"/>
            <a:ext cx="398463" cy="1711325"/>
          </a:xfrm>
          <a:custGeom>
            <a:avLst/>
            <a:gdLst>
              <a:gd name="T0" fmla="*/ 0 w 398106"/>
              <a:gd name="T1" fmla="*/ 0 h 1710612"/>
              <a:gd name="T2" fmla="*/ 398106 w 398106"/>
              <a:gd name="T3" fmla="*/ 982824 h 1710612"/>
              <a:gd name="T4" fmla="*/ 286139 w 398106"/>
              <a:gd name="T5" fmla="*/ 1710612 h 1710612"/>
              <a:gd name="T6" fmla="*/ 0 w 398106"/>
              <a:gd name="T7" fmla="*/ 0 h 1710612"/>
              <a:gd name="T8" fmla="*/ 0 60000 65536"/>
              <a:gd name="T9" fmla="*/ 0 60000 65536"/>
              <a:gd name="T10" fmla="*/ 0 60000 65536"/>
              <a:gd name="T11" fmla="*/ 0 60000 65536"/>
              <a:gd name="T12" fmla="*/ 0 w 398106"/>
              <a:gd name="T13" fmla="*/ 0 h 1710612"/>
              <a:gd name="T14" fmla="*/ 398106 w 398106"/>
              <a:gd name="T15" fmla="*/ 1710612 h 1710612"/>
            </a:gdLst>
            <a:ahLst/>
            <a:cxnLst>
              <a:cxn ang="T8">
                <a:pos x="T0" y="T1"/>
              </a:cxn>
              <a:cxn ang="T9">
                <a:pos x="T2" y="T3"/>
              </a:cxn>
              <a:cxn ang="T10">
                <a:pos x="T4" y="T5"/>
              </a:cxn>
              <a:cxn ang="T11">
                <a:pos x="T6" y="T7"/>
              </a:cxn>
            </a:cxnLst>
            <a:rect l="T12" t="T13" r="T14" b="T15"/>
            <a:pathLst>
              <a:path w="398106" h="1710612">
                <a:moveTo>
                  <a:pt x="0" y="0"/>
                </a:moveTo>
                <a:lnTo>
                  <a:pt x="398106" y="982824"/>
                </a:lnTo>
                <a:lnTo>
                  <a:pt x="286139" y="1710612"/>
                </a:lnTo>
                <a:lnTo>
                  <a:pt x="0" y="0"/>
                </a:lnTo>
                <a:close/>
              </a:path>
            </a:pathLst>
          </a:custGeom>
          <a:solidFill>
            <a:srgbClr val="FBA1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27"/>
          <p:cNvSpPr>
            <a:spLocks noChangeArrowheads="1"/>
          </p:cNvSpPr>
          <p:nvPr/>
        </p:nvSpPr>
        <p:spPr bwMode="auto">
          <a:xfrm>
            <a:off x="3184525" y="4597400"/>
            <a:ext cx="1617663" cy="565150"/>
          </a:xfrm>
          <a:custGeom>
            <a:avLst/>
            <a:gdLst>
              <a:gd name="T0" fmla="*/ 99526 w 1617306"/>
              <a:gd name="T1" fmla="*/ 0 h 566057"/>
              <a:gd name="T2" fmla="*/ 1617306 w 1617306"/>
              <a:gd name="T3" fmla="*/ 566057 h 566057"/>
              <a:gd name="T4" fmla="*/ 0 w 1617306"/>
              <a:gd name="T5" fmla="*/ 566057 h 566057"/>
              <a:gd name="T6" fmla="*/ 99526 w 1617306"/>
              <a:gd name="T7" fmla="*/ 0 h 566057"/>
              <a:gd name="T8" fmla="*/ 0 60000 65536"/>
              <a:gd name="T9" fmla="*/ 0 60000 65536"/>
              <a:gd name="T10" fmla="*/ 0 60000 65536"/>
              <a:gd name="T11" fmla="*/ 0 60000 65536"/>
              <a:gd name="T12" fmla="*/ 0 w 1617306"/>
              <a:gd name="T13" fmla="*/ 0 h 566057"/>
              <a:gd name="T14" fmla="*/ 1617306 w 1617306"/>
              <a:gd name="T15" fmla="*/ 566057 h 566057"/>
            </a:gdLst>
            <a:ahLst/>
            <a:cxnLst>
              <a:cxn ang="T8">
                <a:pos x="T0" y="T1"/>
              </a:cxn>
              <a:cxn ang="T9">
                <a:pos x="T2" y="T3"/>
              </a:cxn>
              <a:cxn ang="T10">
                <a:pos x="T4" y="T5"/>
              </a:cxn>
              <a:cxn ang="T11">
                <a:pos x="T6" y="T7"/>
              </a:cxn>
            </a:cxnLst>
            <a:rect l="T12" t="T13" r="T14" b="T15"/>
            <a:pathLst>
              <a:path w="1617306" h="566057">
                <a:moveTo>
                  <a:pt x="99526" y="0"/>
                </a:moveTo>
                <a:lnTo>
                  <a:pt x="1617306" y="566057"/>
                </a:lnTo>
                <a:lnTo>
                  <a:pt x="0" y="566057"/>
                </a:lnTo>
                <a:lnTo>
                  <a:pt x="99526" y="0"/>
                </a:lnTo>
                <a:close/>
              </a:path>
            </a:pathLst>
          </a:custGeom>
          <a:solidFill>
            <a:srgbClr val="ED3B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任意多边形 28"/>
          <p:cNvSpPr>
            <a:spLocks noChangeArrowheads="1"/>
          </p:cNvSpPr>
          <p:nvPr/>
        </p:nvSpPr>
        <p:spPr bwMode="auto">
          <a:xfrm>
            <a:off x="3278188" y="4011613"/>
            <a:ext cx="1790700" cy="1157287"/>
          </a:xfrm>
          <a:custGeom>
            <a:avLst/>
            <a:gdLst>
              <a:gd name="T0" fmla="*/ 87086 w 1791477"/>
              <a:gd name="T1" fmla="*/ 0 h 1156996"/>
              <a:gd name="T2" fmla="*/ 1791477 w 1791477"/>
              <a:gd name="T3" fmla="*/ 1150776 h 1156996"/>
              <a:gd name="T4" fmla="*/ 1536441 w 1791477"/>
              <a:gd name="T5" fmla="*/ 1156996 h 1156996"/>
              <a:gd name="T6" fmla="*/ 0 w 1791477"/>
              <a:gd name="T7" fmla="*/ 603380 h 1156996"/>
              <a:gd name="T8" fmla="*/ 87086 w 1791477"/>
              <a:gd name="T9" fmla="*/ 0 h 1156996"/>
              <a:gd name="T10" fmla="*/ 0 60000 65536"/>
              <a:gd name="T11" fmla="*/ 0 60000 65536"/>
              <a:gd name="T12" fmla="*/ 0 60000 65536"/>
              <a:gd name="T13" fmla="*/ 0 60000 65536"/>
              <a:gd name="T14" fmla="*/ 0 60000 65536"/>
              <a:gd name="T15" fmla="*/ 0 w 1791477"/>
              <a:gd name="T16" fmla="*/ 0 h 1156996"/>
              <a:gd name="T17" fmla="*/ 1791477 w 1791477"/>
              <a:gd name="T18" fmla="*/ 1156996 h 1156996"/>
            </a:gdLst>
            <a:ahLst/>
            <a:cxnLst>
              <a:cxn ang="T10">
                <a:pos x="T0" y="T1"/>
              </a:cxn>
              <a:cxn ang="T11">
                <a:pos x="T2" y="T3"/>
              </a:cxn>
              <a:cxn ang="T12">
                <a:pos x="T4" y="T5"/>
              </a:cxn>
              <a:cxn ang="T13">
                <a:pos x="T6" y="T7"/>
              </a:cxn>
              <a:cxn ang="T14">
                <a:pos x="T8" y="T9"/>
              </a:cxn>
            </a:cxnLst>
            <a:rect l="T15" t="T16" r="T17" b="T18"/>
            <a:pathLst>
              <a:path w="1791477" h="1156996">
                <a:moveTo>
                  <a:pt x="87086" y="0"/>
                </a:moveTo>
                <a:lnTo>
                  <a:pt x="1791477" y="1150776"/>
                </a:lnTo>
                <a:lnTo>
                  <a:pt x="1536441" y="1156996"/>
                </a:lnTo>
                <a:lnTo>
                  <a:pt x="0" y="603380"/>
                </a:lnTo>
                <a:lnTo>
                  <a:pt x="87086" y="0"/>
                </a:lnTo>
                <a:close/>
              </a:path>
            </a:pathLst>
          </a:custGeom>
          <a:solidFill>
            <a:srgbClr val="F05A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29"/>
          <p:cNvSpPr>
            <a:spLocks noChangeArrowheads="1"/>
          </p:cNvSpPr>
          <p:nvPr/>
        </p:nvSpPr>
        <p:spPr bwMode="auto">
          <a:xfrm>
            <a:off x="2886075" y="3613150"/>
            <a:ext cx="485775" cy="984250"/>
          </a:xfrm>
          <a:custGeom>
            <a:avLst/>
            <a:gdLst>
              <a:gd name="T0" fmla="*/ 0 w 491412"/>
              <a:gd name="T1" fmla="*/ 0 h 976604"/>
              <a:gd name="T2" fmla="*/ 491412 w 491412"/>
              <a:gd name="T3" fmla="*/ 398106 h 976604"/>
              <a:gd name="T4" fmla="*/ 398106 w 491412"/>
              <a:gd name="T5" fmla="*/ 976604 h 976604"/>
              <a:gd name="T6" fmla="*/ 0 w 491412"/>
              <a:gd name="T7" fmla="*/ 0 h 976604"/>
              <a:gd name="T8" fmla="*/ 0 60000 65536"/>
              <a:gd name="T9" fmla="*/ 0 60000 65536"/>
              <a:gd name="T10" fmla="*/ 0 60000 65536"/>
              <a:gd name="T11" fmla="*/ 0 60000 65536"/>
              <a:gd name="T12" fmla="*/ 0 w 491412"/>
              <a:gd name="T13" fmla="*/ 0 h 976604"/>
              <a:gd name="T14" fmla="*/ 491412 w 491412"/>
              <a:gd name="T15" fmla="*/ 976604 h 976604"/>
            </a:gdLst>
            <a:ahLst/>
            <a:cxnLst>
              <a:cxn ang="T8">
                <a:pos x="T0" y="T1"/>
              </a:cxn>
              <a:cxn ang="T9">
                <a:pos x="T2" y="T3"/>
              </a:cxn>
              <a:cxn ang="T10">
                <a:pos x="T4" y="T5"/>
              </a:cxn>
              <a:cxn ang="T11">
                <a:pos x="T6" y="T7"/>
              </a:cxn>
            </a:cxnLst>
            <a:rect l="T12" t="T13" r="T14" b="T15"/>
            <a:pathLst>
              <a:path w="491412" h="976604">
                <a:moveTo>
                  <a:pt x="0" y="0"/>
                </a:moveTo>
                <a:lnTo>
                  <a:pt x="491412" y="398106"/>
                </a:lnTo>
                <a:lnTo>
                  <a:pt x="398106" y="976604"/>
                </a:lnTo>
                <a:lnTo>
                  <a:pt x="0" y="0"/>
                </a:lnTo>
                <a:close/>
              </a:path>
            </a:pathLst>
          </a:custGeom>
          <a:solidFill>
            <a:srgbClr val="FCBA1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32"/>
          <p:cNvSpPr>
            <a:spLocks noChangeArrowheads="1"/>
          </p:cNvSpPr>
          <p:nvPr/>
        </p:nvSpPr>
        <p:spPr bwMode="auto">
          <a:xfrm>
            <a:off x="2581275" y="1773238"/>
            <a:ext cx="1082675" cy="1884362"/>
          </a:xfrm>
          <a:custGeom>
            <a:avLst/>
            <a:gdLst>
              <a:gd name="T0" fmla="*/ 0 w 1076131"/>
              <a:gd name="T1" fmla="*/ 0 h 1841240"/>
              <a:gd name="T2" fmla="*/ 1076131 w 1076131"/>
              <a:gd name="T3" fmla="*/ 6220 h 1841240"/>
              <a:gd name="T4" fmla="*/ 304800 w 1076131"/>
              <a:gd name="T5" fmla="*/ 1841240 h 1841240"/>
              <a:gd name="T6" fmla="*/ 0 w 1076131"/>
              <a:gd name="T7" fmla="*/ 0 h 1841240"/>
              <a:gd name="T8" fmla="*/ 0 60000 65536"/>
              <a:gd name="T9" fmla="*/ 0 60000 65536"/>
              <a:gd name="T10" fmla="*/ 0 60000 65536"/>
              <a:gd name="T11" fmla="*/ 0 60000 65536"/>
              <a:gd name="T12" fmla="*/ 0 w 1076131"/>
              <a:gd name="T13" fmla="*/ 0 h 1841240"/>
              <a:gd name="T14" fmla="*/ 1076131 w 1076131"/>
              <a:gd name="T15" fmla="*/ 1841240 h 1841240"/>
            </a:gdLst>
            <a:ahLst/>
            <a:cxnLst>
              <a:cxn ang="T8">
                <a:pos x="T0" y="T1"/>
              </a:cxn>
              <a:cxn ang="T9">
                <a:pos x="T2" y="T3"/>
              </a:cxn>
              <a:cxn ang="T10">
                <a:pos x="T4" y="T5"/>
              </a:cxn>
              <a:cxn ang="T11">
                <a:pos x="T6" y="T7"/>
              </a:cxn>
            </a:cxnLst>
            <a:rect l="T12" t="T13" r="T14" b="T15"/>
            <a:pathLst>
              <a:path w="1076131" h="1841240">
                <a:moveTo>
                  <a:pt x="0" y="0"/>
                </a:moveTo>
                <a:lnTo>
                  <a:pt x="1076131" y="6220"/>
                </a:lnTo>
                <a:lnTo>
                  <a:pt x="304800" y="1841240"/>
                </a:lnTo>
                <a:lnTo>
                  <a:pt x="0" y="0"/>
                </a:lnTo>
                <a:close/>
              </a:path>
            </a:pathLst>
          </a:custGeom>
          <a:solidFill>
            <a:srgbClr val="EA7A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任意多边形 34"/>
          <p:cNvSpPr>
            <a:spLocks noChangeArrowheads="1"/>
          </p:cNvSpPr>
          <p:nvPr/>
        </p:nvSpPr>
        <p:spPr bwMode="auto">
          <a:xfrm>
            <a:off x="3763963" y="2052638"/>
            <a:ext cx="454025" cy="1735137"/>
          </a:xfrm>
          <a:custGeom>
            <a:avLst/>
            <a:gdLst>
              <a:gd name="T0" fmla="*/ 454090 w 454090"/>
              <a:gd name="T1" fmla="*/ 0 h 1735494"/>
              <a:gd name="T2" fmla="*/ 410547 w 454090"/>
              <a:gd name="T3" fmla="*/ 1735494 h 1735494"/>
              <a:gd name="T4" fmla="*/ 0 w 454090"/>
              <a:gd name="T5" fmla="*/ 230155 h 1735494"/>
              <a:gd name="T6" fmla="*/ 454090 w 454090"/>
              <a:gd name="T7" fmla="*/ 0 h 1735494"/>
              <a:gd name="T8" fmla="*/ 0 60000 65536"/>
              <a:gd name="T9" fmla="*/ 0 60000 65536"/>
              <a:gd name="T10" fmla="*/ 0 60000 65536"/>
              <a:gd name="T11" fmla="*/ 0 60000 65536"/>
              <a:gd name="T12" fmla="*/ 0 w 454090"/>
              <a:gd name="T13" fmla="*/ 0 h 1735494"/>
              <a:gd name="T14" fmla="*/ 454090 w 454090"/>
              <a:gd name="T15" fmla="*/ 1735494 h 1735494"/>
            </a:gdLst>
            <a:ahLst/>
            <a:cxnLst>
              <a:cxn ang="T8">
                <a:pos x="T0" y="T1"/>
              </a:cxn>
              <a:cxn ang="T9">
                <a:pos x="T2" y="T3"/>
              </a:cxn>
              <a:cxn ang="T10">
                <a:pos x="T4" y="T5"/>
              </a:cxn>
              <a:cxn ang="T11">
                <a:pos x="T6" y="T7"/>
              </a:cxn>
            </a:cxnLst>
            <a:rect l="T12" t="T13" r="T14" b="T15"/>
            <a:pathLst>
              <a:path w="454090" h="1735494">
                <a:moveTo>
                  <a:pt x="454090" y="0"/>
                </a:moveTo>
                <a:lnTo>
                  <a:pt x="410547" y="1735494"/>
                </a:lnTo>
                <a:lnTo>
                  <a:pt x="0" y="230155"/>
                </a:lnTo>
                <a:lnTo>
                  <a:pt x="454090" y="0"/>
                </a:lnTo>
                <a:close/>
              </a:path>
            </a:pathLst>
          </a:custGeom>
          <a:solidFill>
            <a:srgbClr val="118A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任意多边形 37"/>
          <p:cNvSpPr>
            <a:spLocks noChangeArrowheads="1"/>
          </p:cNvSpPr>
          <p:nvPr/>
        </p:nvSpPr>
        <p:spPr bwMode="auto">
          <a:xfrm>
            <a:off x="1884363" y="-55563"/>
            <a:ext cx="1792287" cy="1841501"/>
          </a:xfrm>
          <a:custGeom>
            <a:avLst/>
            <a:gdLst>
              <a:gd name="T0" fmla="*/ 0 w 1791478"/>
              <a:gd name="T1" fmla="*/ 1318726 h 1841241"/>
              <a:gd name="T2" fmla="*/ 696686 w 1791478"/>
              <a:gd name="T3" fmla="*/ 1841241 h 1841241"/>
              <a:gd name="T4" fmla="*/ 1791478 w 1791478"/>
              <a:gd name="T5" fmla="*/ 12441 h 1841241"/>
              <a:gd name="T6" fmla="*/ 1474237 w 1791478"/>
              <a:gd name="T7" fmla="*/ 0 h 1841241"/>
              <a:gd name="T8" fmla="*/ 0 w 1791478"/>
              <a:gd name="T9" fmla="*/ 1318726 h 1841241"/>
              <a:gd name="T10" fmla="*/ 0 60000 65536"/>
              <a:gd name="T11" fmla="*/ 0 60000 65536"/>
              <a:gd name="T12" fmla="*/ 0 60000 65536"/>
              <a:gd name="T13" fmla="*/ 0 60000 65536"/>
              <a:gd name="T14" fmla="*/ 0 60000 65536"/>
              <a:gd name="T15" fmla="*/ 0 w 1791478"/>
              <a:gd name="T16" fmla="*/ 0 h 1841241"/>
              <a:gd name="T17" fmla="*/ 1791478 w 1791478"/>
              <a:gd name="T18" fmla="*/ 1841241 h 1841241"/>
            </a:gdLst>
            <a:ahLst/>
            <a:cxnLst>
              <a:cxn ang="T10">
                <a:pos x="T0" y="T1"/>
              </a:cxn>
              <a:cxn ang="T11">
                <a:pos x="T2" y="T3"/>
              </a:cxn>
              <a:cxn ang="T12">
                <a:pos x="T4" y="T5"/>
              </a:cxn>
              <a:cxn ang="T13">
                <a:pos x="T6" y="T7"/>
              </a:cxn>
              <a:cxn ang="T14">
                <a:pos x="T8" y="T9"/>
              </a:cxn>
            </a:cxnLst>
            <a:rect l="T15" t="T16" r="T17" b="T18"/>
            <a:pathLst>
              <a:path w="1791478" h="1841241">
                <a:moveTo>
                  <a:pt x="0" y="1318726"/>
                </a:moveTo>
                <a:lnTo>
                  <a:pt x="696686" y="1841241"/>
                </a:lnTo>
                <a:lnTo>
                  <a:pt x="1791478" y="12441"/>
                </a:lnTo>
                <a:lnTo>
                  <a:pt x="1474237" y="0"/>
                </a:lnTo>
                <a:lnTo>
                  <a:pt x="0" y="1318726"/>
                </a:lnTo>
                <a:close/>
              </a:path>
            </a:pathLst>
          </a:custGeom>
          <a:solidFill>
            <a:srgbClr val="EE40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任意多边形 40"/>
          <p:cNvSpPr>
            <a:spLocks noChangeArrowheads="1"/>
          </p:cNvSpPr>
          <p:nvPr/>
        </p:nvSpPr>
        <p:spPr bwMode="auto">
          <a:xfrm>
            <a:off x="1803400" y="-36513"/>
            <a:ext cx="511175" cy="927101"/>
          </a:xfrm>
          <a:custGeom>
            <a:avLst/>
            <a:gdLst>
              <a:gd name="T0" fmla="*/ 503853 w 510073"/>
              <a:gd name="T1" fmla="*/ 926841 h 926841"/>
              <a:gd name="T2" fmla="*/ 510073 w 510073"/>
              <a:gd name="T3" fmla="*/ 12441 h 926841"/>
              <a:gd name="T4" fmla="*/ 0 w 510073"/>
              <a:gd name="T5" fmla="*/ 0 h 926841"/>
              <a:gd name="T6" fmla="*/ 503853 w 510073"/>
              <a:gd name="T7" fmla="*/ 926841 h 926841"/>
              <a:gd name="T8" fmla="*/ 0 60000 65536"/>
              <a:gd name="T9" fmla="*/ 0 60000 65536"/>
              <a:gd name="T10" fmla="*/ 0 60000 65536"/>
              <a:gd name="T11" fmla="*/ 0 60000 65536"/>
              <a:gd name="T12" fmla="*/ 0 w 510073"/>
              <a:gd name="T13" fmla="*/ 0 h 926841"/>
              <a:gd name="T14" fmla="*/ 510073 w 510073"/>
              <a:gd name="T15" fmla="*/ 926841 h 926841"/>
            </a:gdLst>
            <a:ahLst/>
            <a:cxnLst>
              <a:cxn ang="T8">
                <a:pos x="T0" y="T1"/>
              </a:cxn>
              <a:cxn ang="T9">
                <a:pos x="T2" y="T3"/>
              </a:cxn>
              <a:cxn ang="T10">
                <a:pos x="T4" y="T5"/>
              </a:cxn>
              <a:cxn ang="T11">
                <a:pos x="T6" y="T7"/>
              </a:cxn>
            </a:cxnLst>
            <a:rect l="T12" t="T13" r="T14" b="T15"/>
            <a:pathLst>
              <a:path w="510073" h="926841">
                <a:moveTo>
                  <a:pt x="503853" y="926841"/>
                </a:moveTo>
                <a:cubicBezTo>
                  <a:pt x="505926" y="622041"/>
                  <a:pt x="508000" y="317241"/>
                  <a:pt x="510073" y="12441"/>
                </a:cubicBezTo>
                <a:lnTo>
                  <a:pt x="0" y="0"/>
                </a:lnTo>
                <a:lnTo>
                  <a:pt x="503853" y="926841"/>
                </a:lnTo>
                <a:close/>
              </a:path>
            </a:pathLst>
          </a:custGeom>
          <a:solidFill>
            <a:srgbClr val="D91D3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任意多边形 41"/>
          <p:cNvSpPr>
            <a:spLocks noChangeArrowheads="1"/>
          </p:cNvSpPr>
          <p:nvPr/>
        </p:nvSpPr>
        <p:spPr bwMode="auto">
          <a:xfrm>
            <a:off x="2406650" y="-17463"/>
            <a:ext cx="585788" cy="334963"/>
          </a:xfrm>
          <a:custGeom>
            <a:avLst/>
            <a:gdLst>
              <a:gd name="T0" fmla="*/ 0 w 528734"/>
              <a:gd name="T1" fmla="*/ 0 h 311020"/>
              <a:gd name="T2" fmla="*/ 317240 w 528734"/>
              <a:gd name="T3" fmla="*/ 6220 h 311020"/>
              <a:gd name="T4" fmla="*/ 528734 w 528734"/>
              <a:gd name="T5" fmla="*/ 311020 h 311020"/>
              <a:gd name="T6" fmla="*/ 0 w 528734"/>
              <a:gd name="T7" fmla="*/ 0 h 311020"/>
              <a:gd name="T8" fmla="*/ 0 60000 65536"/>
              <a:gd name="T9" fmla="*/ 0 60000 65536"/>
              <a:gd name="T10" fmla="*/ 0 60000 65536"/>
              <a:gd name="T11" fmla="*/ 0 60000 65536"/>
              <a:gd name="T12" fmla="*/ 0 w 528734"/>
              <a:gd name="T13" fmla="*/ 0 h 311020"/>
              <a:gd name="T14" fmla="*/ 528734 w 528734"/>
              <a:gd name="T15" fmla="*/ 311020 h 311020"/>
            </a:gdLst>
            <a:ahLst/>
            <a:cxnLst>
              <a:cxn ang="T8">
                <a:pos x="T0" y="T1"/>
              </a:cxn>
              <a:cxn ang="T9">
                <a:pos x="T2" y="T3"/>
              </a:cxn>
              <a:cxn ang="T10">
                <a:pos x="T4" y="T5"/>
              </a:cxn>
              <a:cxn ang="T11">
                <a:pos x="T6" y="T7"/>
              </a:cxn>
            </a:cxnLst>
            <a:rect l="T12" t="T13" r="T14" b="T15"/>
            <a:pathLst>
              <a:path w="528734" h="311020">
                <a:moveTo>
                  <a:pt x="0" y="0"/>
                </a:moveTo>
                <a:lnTo>
                  <a:pt x="317240" y="6220"/>
                </a:lnTo>
                <a:lnTo>
                  <a:pt x="528734" y="311020"/>
                </a:lnTo>
                <a:lnTo>
                  <a:pt x="0" y="0"/>
                </a:lnTo>
                <a:close/>
              </a:path>
            </a:pathLst>
          </a:custGeom>
          <a:solidFill>
            <a:srgbClr val="1594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任意多边形 42"/>
          <p:cNvSpPr>
            <a:spLocks noChangeArrowheads="1"/>
          </p:cNvSpPr>
          <p:nvPr/>
        </p:nvSpPr>
        <p:spPr bwMode="auto">
          <a:xfrm>
            <a:off x="2755900" y="-12700"/>
            <a:ext cx="565150" cy="317500"/>
          </a:xfrm>
          <a:custGeom>
            <a:avLst/>
            <a:gdLst>
              <a:gd name="T0" fmla="*/ 0 w 566057"/>
              <a:gd name="T1" fmla="*/ 0 h 286139"/>
              <a:gd name="T2" fmla="*/ 566057 w 566057"/>
              <a:gd name="T3" fmla="*/ 6220 h 286139"/>
              <a:gd name="T4" fmla="*/ 223934 w 566057"/>
              <a:gd name="T5" fmla="*/ 286139 h 286139"/>
              <a:gd name="T6" fmla="*/ 0 w 566057"/>
              <a:gd name="T7" fmla="*/ 0 h 286139"/>
              <a:gd name="T8" fmla="*/ 0 60000 65536"/>
              <a:gd name="T9" fmla="*/ 0 60000 65536"/>
              <a:gd name="T10" fmla="*/ 0 60000 65536"/>
              <a:gd name="T11" fmla="*/ 0 60000 65536"/>
              <a:gd name="T12" fmla="*/ 0 w 566057"/>
              <a:gd name="T13" fmla="*/ 0 h 286139"/>
              <a:gd name="T14" fmla="*/ 566057 w 566057"/>
              <a:gd name="T15" fmla="*/ 286139 h 286139"/>
            </a:gdLst>
            <a:ahLst/>
            <a:cxnLst>
              <a:cxn ang="T8">
                <a:pos x="T0" y="T1"/>
              </a:cxn>
              <a:cxn ang="T9">
                <a:pos x="T2" y="T3"/>
              </a:cxn>
              <a:cxn ang="T10">
                <a:pos x="T4" y="T5"/>
              </a:cxn>
              <a:cxn ang="T11">
                <a:pos x="T6" y="T7"/>
              </a:cxn>
            </a:cxnLst>
            <a:rect l="T12" t="T13" r="T14" b="T15"/>
            <a:pathLst>
              <a:path w="566057" h="286139">
                <a:moveTo>
                  <a:pt x="0" y="0"/>
                </a:moveTo>
                <a:lnTo>
                  <a:pt x="566057" y="6220"/>
                </a:lnTo>
                <a:lnTo>
                  <a:pt x="223934" y="286139"/>
                </a:lnTo>
                <a:lnTo>
                  <a:pt x="0" y="0"/>
                </a:lnTo>
                <a:close/>
              </a:path>
            </a:pathLst>
          </a:custGeom>
          <a:solidFill>
            <a:srgbClr val="217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43"/>
          <p:cNvSpPr>
            <a:spLocks noChangeArrowheads="1"/>
          </p:cNvSpPr>
          <p:nvPr/>
        </p:nvSpPr>
        <p:spPr bwMode="auto">
          <a:xfrm>
            <a:off x="3794125" y="-12700"/>
            <a:ext cx="274638" cy="939800"/>
          </a:xfrm>
          <a:custGeom>
            <a:avLst/>
            <a:gdLst>
              <a:gd name="T0" fmla="*/ 273698 w 273698"/>
              <a:gd name="T1" fmla="*/ 18661 h 939281"/>
              <a:gd name="T2" fmla="*/ 0 w 273698"/>
              <a:gd name="T3" fmla="*/ 939281 h 939281"/>
              <a:gd name="T4" fmla="*/ 161730 w 273698"/>
              <a:gd name="T5" fmla="*/ 0 h 939281"/>
              <a:gd name="T6" fmla="*/ 273698 w 273698"/>
              <a:gd name="T7" fmla="*/ 18661 h 939281"/>
              <a:gd name="T8" fmla="*/ 0 60000 65536"/>
              <a:gd name="T9" fmla="*/ 0 60000 65536"/>
              <a:gd name="T10" fmla="*/ 0 60000 65536"/>
              <a:gd name="T11" fmla="*/ 0 60000 65536"/>
              <a:gd name="T12" fmla="*/ 0 w 273698"/>
              <a:gd name="T13" fmla="*/ 0 h 939281"/>
              <a:gd name="T14" fmla="*/ 273698 w 273698"/>
              <a:gd name="T15" fmla="*/ 939281 h 939281"/>
            </a:gdLst>
            <a:ahLst/>
            <a:cxnLst>
              <a:cxn ang="T8">
                <a:pos x="T0" y="T1"/>
              </a:cxn>
              <a:cxn ang="T9">
                <a:pos x="T2" y="T3"/>
              </a:cxn>
              <a:cxn ang="T10">
                <a:pos x="T4" y="T5"/>
              </a:cxn>
              <a:cxn ang="T11">
                <a:pos x="T6" y="T7"/>
              </a:cxn>
            </a:cxnLst>
            <a:rect l="T12" t="T13" r="T14" b="T15"/>
            <a:pathLst>
              <a:path w="273698" h="939281">
                <a:moveTo>
                  <a:pt x="273698" y="18661"/>
                </a:moveTo>
                <a:lnTo>
                  <a:pt x="0" y="939281"/>
                </a:lnTo>
                <a:lnTo>
                  <a:pt x="161730" y="0"/>
                </a:lnTo>
                <a:lnTo>
                  <a:pt x="273698" y="18661"/>
                </a:lnTo>
                <a:close/>
              </a:path>
            </a:pathLst>
          </a:custGeom>
          <a:solidFill>
            <a:srgbClr val="1796C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44"/>
          <p:cNvSpPr>
            <a:spLocks noChangeArrowheads="1"/>
          </p:cNvSpPr>
          <p:nvPr/>
        </p:nvSpPr>
        <p:spPr bwMode="auto">
          <a:xfrm>
            <a:off x="3787775" y="-23813"/>
            <a:ext cx="603250" cy="1547813"/>
          </a:xfrm>
          <a:custGeom>
            <a:avLst/>
            <a:gdLst>
              <a:gd name="T0" fmla="*/ 267477 w 603379"/>
              <a:gd name="T1" fmla="*/ 6220 h 1548881"/>
              <a:gd name="T2" fmla="*/ 472751 w 603379"/>
              <a:gd name="T3" fmla="*/ 0 h 1548881"/>
              <a:gd name="T4" fmla="*/ 603379 w 603379"/>
              <a:gd name="T5" fmla="*/ 1548881 h 1548881"/>
              <a:gd name="T6" fmla="*/ 0 w 603379"/>
              <a:gd name="T7" fmla="*/ 939281 h 1548881"/>
              <a:gd name="T8" fmla="*/ 267477 w 603379"/>
              <a:gd name="T9" fmla="*/ 6220 h 1548881"/>
              <a:gd name="T10" fmla="*/ 0 60000 65536"/>
              <a:gd name="T11" fmla="*/ 0 60000 65536"/>
              <a:gd name="T12" fmla="*/ 0 60000 65536"/>
              <a:gd name="T13" fmla="*/ 0 60000 65536"/>
              <a:gd name="T14" fmla="*/ 0 60000 65536"/>
              <a:gd name="T15" fmla="*/ 0 w 603379"/>
              <a:gd name="T16" fmla="*/ 0 h 1548881"/>
              <a:gd name="T17" fmla="*/ 603379 w 603379"/>
              <a:gd name="T18" fmla="*/ 1548881 h 1548881"/>
            </a:gdLst>
            <a:ahLst/>
            <a:cxnLst>
              <a:cxn ang="T10">
                <a:pos x="T0" y="T1"/>
              </a:cxn>
              <a:cxn ang="T11">
                <a:pos x="T2" y="T3"/>
              </a:cxn>
              <a:cxn ang="T12">
                <a:pos x="T4" y="T5"/>
              </a:cxn>
              <a:cxn ang="T13">
                <a:pos x="T6" y="T7"/>
              </a:cxn>
              <a:cxn ang="T14">
                <a:pos x="T8" y="T9"/>
              </a:cxn>
            </a:cxnLst>
            <a:rect l="T15" t="T16" r="T17" b="T18"/>
            <a:pathLst>
              <a:path w="603379" h="1548881">
                <a:moveTo>
                  <a:pt x="267477" y="6220"/>
                </a:moveTo>
                <a:lnTo>
                  <a:pt x="472751" y="0"/>
                </a:lnTo>
                <a:lnTo>
                  <a:pt x="603379" y="1548881"/>
                </a:lnTo>
                <a:lnTo>
                  <a:pt x="0" y="939281"/>
                </a:lnTo>
                <a:lnTo>
                  <a:pt x="267477" y="6220"/>
                </a:lnTo>
                <a:close/>
              </a:path>
            </a:pathLst>
          </a:custGeom>
          <a:solidFill>
            <a:srgbClr val="107AA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45"/>
          <p:cNvSpPr>
            <a:spLocks noChangeArrowheads="1"/>
          </p:cNvSpPr>
          <p:nvPr/>
        </p:nvSpPr>
        <p:spPr bwMode="auto">
          <a:xfrm>
            <a:off x="3651250" y="908050"/>
            <a:ext cx="746125" cy="889000"/>
          </a:xfrm>
          <a:custGeom>
            <a:avLst/>
            <a:gdLst>
              <a:gd name="T0" fmla="*/ 143070 w 746449"/>
              <a:gd name="T1" fmla="*/ 0 h 889518"/>
              <a:gd name="T2" fmla="*/ 746449 w 746449"/>
              <a:gd name="T3" fmla="*/ 603379 h 889518"/>
              <a:gd name="T4" fmla="*/ 0 w 746449"/>
              <a:gd name="T5" fmla="*/ 889518 h 889518"/>
              <a:gd name="T6" fmla="*/ 143070 w 746449"/>
              <a:gd name="T7" fmla="*/ 0 h 889518"/>
              <a:gd name="T8" fmla="*/ 0 60000 65536"/>
              <a:gd name="T9" fmla="*/ 0 60000 65536"/>
              <a:gd name="T10" fmla="*/ 0 60000 65536"/>
              <a:gd name="T11" fmla="*/ 0 60000 65536"/>
              <a:gd name="T12" fmla="*/ 0 w 746449"/>
              <a:gd name="T13" fmla="*/ 0 h 889518"/>
              <a:gd name="T14" fmla="*/ 746449 w 746449"/>
              <a:gd name="T15" fmla="*/ 889518 h 889518"/>
            </a:gdLst>
            <a:ahLst/>
            <a:cxnLst>
              <a:cxn ang="T8">
                <a:pos x="T0" y="T1"/>
              </a:cxn>
              <a:cxn ang="T9">
                <a:pos x="T2" y="T3"/>
              </a:cxn>
              <a:cxn ang="T10">
                <a:pos x="T4" y="T5"/>
              </a:cxn>
              <a:cxn ang="T11">
                <a:pos x="T6" y="T7"/>
              </a:cxn>
            </a:cxnLst>
            <a:rect l="T12" t="T13" r="T14" b="T15"/>
            <a:pathLst>
              <a:path w="746449" h="889518">
                <a:moveTo>
                  <a:pt x="143070" y="0"/>
                </a:moveTo>
                <a:lnTo>
                  <a:pt x="746449" y="603379"/>
                </a:lnTo>
                <a:lnTo>
                  <a:pt x="0" y="889518"/>
                </a:lnTo>
                <a:lnTo>
                  <a:pt x="143070" y="0"/>
                </a:lnTo>
                <a:close/>
              </a:path>
            </a:pathLst>
          </a:cu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46"/>
          <p:cNvSpPr>
            <a:spLocks noChangeArrowheads="1"/>
          </p:cNvSpPr>
          <p:nvPr/>
        </p:nvSpPr>
        <p:spPr bwMode="auto">
          <a:xfrm>
            <a:off x="3644900" y="1485900"/>
            <a:ext cx="1150938" cy="304800"/>
          </a:xfrm>
          <a:custGeom>
            <a:avLst/>
            <a:gdLst>
              <a:gd name="T0" fmla="*/ 696686 w 1094792"/>
              <a:gd name="T1" fmla="*/ 0 h 286139"/>
              <a:gd name="T2" fmla="*/ 1094792 w 1094792"/>
              <a:gd name="T3" fmla="*/ 273698 h 286139"/>
              <a:gd name="T4" fmla="*/ 0 w 1094792"/>
              <a:gd name="T5" fmla="*/ 286139 h 286139"/>
              <a:gd name="T6" fmla="*/ 696686 w 1094792"/>
              <a:gd name="T7" fmla="*/ 0 h 286139"/>
              <a:gd name="T8" fmla="*/ 0 60000 65536"/>
              <a:gd name="T9" fmla="*/ 0 60000 65536"/>
              <a:gd name="T10" fmla="*/ 0 60000 65536"/>
              <a:gd name="T11" fmla="*/ 0 60000 65536"/>
              <a:gd name="T12" fmla="*/ 0 w 1094792"/>
              <a:gd name="T13" fmla="*/ 0 h 286139"/>
              <a:gd name="T14" fmla="*/ 1094792 w 1094792"/>
              <a:gd name="T15" fmla="*/ 286139 h 286139"/>
            </a:gdLst>
            <a:ahLst/>
            <a:cxnLst>
              <a:cxn ang="T8">
                <a:pos x="T0" y="T1"/>
              </a:cxn>
              <a:cxn ang="T9">
                <a:pos x="T2" y="T3"/>
              </a:cxn>
              <a:cxn ang="T10">
                <a:pos x="T4" y="T5"/>
              </a:cxn>
              <a:cxn ang="T11">
                <a:pos x="T6" y="T7"/>
              </a:cxn>
            </a:cxnLst>
            <a:rect l="T12" t="T13" r="T14" b="T15"/>
            <a:pathLst>
              <a:path w="1094792" h="286139">
                <a:moveTo>
                  <a:pt x="696686" y="0"/>
                </a:moveTo>
                <a:lnTo>
                  <a:pt x="1094792" y="273698"/>
                </a:lnTo>
                <a:lnTo>
                  <a:pt x="0" y="286139"/>
                </a:lnTo>
                <a:lnTo>
                  <a:pt x="696686" y="0"/>
                </a:lnTo>
                <a:close/>
              </a:path>
            </a:pathLst>
          </a:custGeom>
          <a:solidFill>
            <a:srgbClr val="06738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48"/>
          <p:cNvSpPr>
            <a:spLocks noChangeArrowheads="1"/>
          </p:cNvSpPr>
          <p:nvPr/>
        </p:nvSpPr>
        <p:spPr bwMode="auto">
          <a:xfrm>
            <a:off x="4335463" y="958850"/>
            <a:ext cx="161925" cy="322263"/>
          </a:xfrm>
          <a:custGeom>
            <a:avLst/>
            <a:gdLst>
              <a:gd name="T0" fmla="*/ 149290 w 149290"/>
              <a:gd name="T1" fmla="*/ 0 h 323461"/>
              <a:gd name="T2" fmla="*/ 111968 w 149290"/>
              <a:gd name="T3" fmla="*/ 323461 h 323461"/>
              <a:gd name="T4" fmla="*/ 0 w 149290"/>
              <a:gd name="T5" fmla="*/ 74645 h 323461"/>
              <a:gd name="T6" fmla="*/ 149290 w 149290"/>
              <a:gd name="T7" fmla="*/ 0 h 323461"/>
              <a:gd name="T8" fmla="*/ 0 60000 65536"/>
              <a:gd name="T9" fmla="*/ 0 60000 65536"/>
              <a:gd name="T10" fmla="*/ 0 60000 65536"/>
              <a:gd name="T11" fmla="*/ 0 60000 65536"/>
              <a:gd name="T12" fmla="*/ 0 w 149290"/>
              <a:gd name="T13" fmla="*/ 0 h 323461"/>
              <a:gd name="T14" fmla="*/ 149290 w 149290"/>
              <a:gd name="T15" fmla="*/ 323461 h 323461"/>
            </a:gdLst>
            <a:ahLst/>
            <a:cxnLst>
              <a:cxn ang="T8">
                <a:pos x="T0" y="T1"/>
              </a:cxn>
              <a:cxn ang="T9">
                <a:pos x="T2" y="T3"/>
              </a:cxn>
              <a:cxn ang="T10">
                <a:pos x="T4" y="T5"/>
              </a:cxn>
              <a:cxn ang="T11">
                <a:pos x="T6" y="T7"/>
              </a:cxn>
            </a:cxnLst>
            <a:rect l="T12" t="T13" r="T14" b="T15"/>
            <a:pathLst>
              <a:path w="149290" h="323461">
                <a:moveTo>
                  <a:pt x="149290" y="0"/>
                </a:moveTo>
                <a:lnTo>
                  <a:pt x="111968" y="323461"/>
                </a:lnTo>
                <a:lnTo>
                  <a:pt x="0" y="74645"/>
                </a:lnTo>
                <a:lnTo>
                  <a:pt x="149290" y="0"/>
                </a:lnTo>
                <a:close/>
              </a:path>
            </a:pathLst>
          </a:custGeom>
          <a:solidFill>
            <a:srgbClr val="0F79A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49"/>
          <p:cNvSpPr>
            <a:spLocks noChangeArrowheads="1"/>
          </p:cNvSpPr>
          <p:nvPr/>
        </p:nvSpPr>
        <p:spPr bwMode="auto">
          <a:xfrm>
            <a:off x="4341813" y="1038225"/>
            <a:ext cx="298450" cy="622300"/>
          </a:xfrm>
          <a:custGeom>
            <a:avLst/>
            <a:gdLst>
              <a:gd name="T0" fmla="*/ 0 w 298579"/>
              <a:gd name="T1" fmla="*/ 0 h 622040"/>
              <a:gd name="T2" fmla="*/ 298579 w 298579"/>
              <a:gd name="T3" fmla="*/ 622040 h 622040"/>
              <a:gd name="T4" fmla="*/ 37322 w 298579"/>
              <a:gd name="T5" fmla="*/ 373224 h 622040"/>
              <a:gd name="T6" fmla="*/ 0 w 298579"/>
              <a:gd name="T7" fmla="*/ 0 h 622040"/>
              <a:gd name="T8" fmla="*/ 0 60000 65536"/>
              <a:gd name="T9" fmla="*/ 0 60000 65536"/>
              <a:gd name="T10" fmla="*/ 0 60000 65536"/>
              <a:gd name="T11" fmla="*/ 0 60000 65536"/>
              <a:gd name="T12" fmla="*/ 0 w 298579"/>
              <a:gd name="T13" fmla="*/ 0 h 622040"/>
              <a:gd name="T14" fmla="*/ 298579 w 298579"/>
              <a:gd name="T15" fmla="*/ 622040 h 622040"/>
            </a:gdLst>
            <a:ahLst/>
            <a:cxnLst>
              <a:cxn ang="T8">
                <a:pos x="T0" y="T1"/>
              </a:cxn>
              <a:cxn ang="T9">
                <a:pos x="T2" y="T3"/>
              </a:cxn>
              <a:cxn ang="T10">
                <a:pos x="T4" y="T5"/>
              </a:cxn>
              <a:cxn ang="T11">
                <a:pos x="T6" y="T7"/>
              </a:cxn>
            </a:cxnLst>
            <a:rect l="T12" t="T13" r="T14" b="T15"/>
            <a:pathLst>
              <a:path w="298579" h="622040">
                <a:moveTo>
                  <a:pt x="0" y="0"/>
                </a:moveTo>
                <a:lnTo>
                  <a:pt x="298579" y="622040"/>
                </a:lnTo>
                <a:lnTo>
                  <a:pt x="37322" y="373224"/>
                </a:lnTo>
                <a:lnTo>
                  <a:pt x="0" y="0"/>
                </a:lnTo>
                <a:close/>
              </a:path>
            </a:pathLst>
          </a:custGeom>
          <a:solidFill>
            <a:srgbClr val="0F597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50"/>
          <p:cNvSpPr>
            <a:spLocks noChangeArrowheads="1"/>
          </p:cNvSpPr>
          <p:nvPr/>
        </p:nvSpPr>
        <p:spPr bwMode="auto">
          <a:xfrm>
            <a:off x="4378325" y="1412875"/>
            <a:ext cx="430213" cy="373063"/>
          </a:xfrm>
          <a:custGeom>
            <a:avLst/>
            <a:gdLst>
              <a:gd name="T0" fmla="*/ 0 w 429208"/>
              <a:gd name="T1" fmla="*/ 0 h 373225"/>
              <a:gd name="T2" fmla="*/ 429208 w 429208"/>
              <a:gd name="T3" fmla="*/ 373225 h 373225"/>
              <a:gd name="T4" fmla="*/ 0 w 429208"/>
              <a:gd name="T5" fmla="*/ 93306 h 373225"/>
              <a:gd name="T6" fmla="*/ 0 w 429208"/>
              <a:gd name="T7" fmla="*/ 0 h 373225"/>
              <a:gd name="T8" fmla="*/ 0 60000 65536"/>
              <a:gd name="T9" fmla="*/ 0 60000 65536"/>
              <a:gd name="T10" fmla="*/ 0 60000 65536"/>
              <a:gd name="T11" fmla="*/ 0 60000 65536"/>
              <a:gd name="T12" fmla="*/ 0 w 429208"/>
              <a:gd name="T13" fmla="*/ 0 h 373225"/>
              <a:gd name="T14" fmla="*/ 429208 w 429208"/>
              <a:gd name="T15" fmla="*/ 373225 h 373225"/>
            </a:gdLst>
            <a:ahLst/>
            <a:cxnLst>
              <a:cxn ang="T8">
                <a:pos x="T0" y="T1"/>
              </a:cxn>
              <a:cxn ang="T9">
                <a:pos x="T2" y="T3"/>
              </a:cxn>
              <a:cxn ang="T10">
                <a:pos x="T4" y="T5"/>
              </a:cxn>
              <a:cxn ang="T11">
                <a:pos x="T6" y="T7"/>
              </a:cxn>
            </a:cxnLst>
            <a:rect l="T12" t="T13" r="T14" b="T15"/>
            <a:pathLst>
              <a:path w="429208" h="373225">
                <a:moveTo>
                  <a:pt x="0" y="0"/>
                </a:moveTo>
                <a:lnTo>
                  <a:pt x="429208" y="373225"/>
                </a:lnTo>
                <a:lnTo>
                  <a:pt x="0" y="93306"/>
                </a:lnTo>
                <a:lnTo>
                  <a:pt x="0" y="0"/>
                </a:lnTo>
                <a:close/>
              </a:path>
            </a:pathLst>
          </a:custGeom>
          <a:solidFill>
            <a:srgbClr val="11425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51"/>
          <p:cNvSpPr>
            <a:spLocks noChangeArrowheads="1"/>
          </p:cNvSpPr>
          <p:nvPr/>
        </p:nvSpPr>
        <p:spPr bwMode="auto">
          <a:xfrm>
            <a:off x="4422775" y="1238250"/>
            <a:ext cx="373063" cy="539750"/>
          </a:xfrm>
          <a:custGeom>
            <a:avLst/>
            <a:gdLst>
              <a:gd name="T0" fmla="*/ 0 w 329682"/>
              <a:gd name="T1" fmla="*/ 0 h 541176"/>
              <a:gd name="T2" fmla="*/ 329682 w 329682"/>
              <a:gd name="T3" fmla="*/ 541176 h 541176"/>
              <a:gd name="T4" fmla="*/ 174172 w 329682"/>
              <a:gd name="T5" fmla="*/ 385666 h 541176"/>
              <a:gd name="T6" fmla="*/ 0 w 329682"/>
              <a:gd name="T7" fmla="*/ 0 h 541176"/>
              <a:gd name="T8" fmla="*/ 0 60000 65536"/>
              <a:gd name="T9" fmla="*/ 0 60000 65536"/>
              <a:gd name="T10" fmla="*/ 0 60000 65536"/>
              <a:gd name="T11" fmla="*/ 0 60000 65536"/>
              <a:gd name="T12" fmla="*/ 0 w 329682"/>
              <a:gd name="T13" fmla="*/ 0 h 541176"/>
              <a:gd name="T14" fmla="*/ 329682 w 329682"/>
              <a:gd name="T15" fmla="*/ 541176 h 541176"/>
            </a:gdLst>
            <a:ahLst/>
            <a:cxnLst>
              <a:cxn ang="T8">
                <a:pos x="T0" y="T1"/>
              </a:cxn>
              <a:cxn ang="T9">
                <a:pos x="T2" y="T3"/>
              </a:cxn>
              <a:cxn ang="T10">
                <a:pos x="T4" y="T5"/>
              </a:cxn>
              <a:cxn ang="T11">
                <a:pos x="T6" y="T7"/>
              </a:cxn>
            </a:cxnLst>
            <a:rect l="T12" t="T13" r="T14" b="T15"/>
            <a:pathLst>
              <a:path w="329682" h="541176">
                <a:moveTo>
                  <a:pt x="0" y="0"/>
                </a:moveTo>
                <a:lnTo>
                  <a:pt x="329682" y="541176"/>
                </a:lnTo>
                <a:lnTo>
                  <a:pt x="174172" y="385666"/>
                </a:lnTo>
                <a:lnTo>
                  <a:pt x="0" y="0"/>
                </a:lnTo>
                <a:close/>
              </a:path>
            </a:pathLst>
          </a:custGeom>
          <a:solidFill>
            <a:srgbClr val="007D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任意多边形 52"/>
          <p:cNvSpPr>
            <a:spLocks noChangeArrowheads="1"/>
          </p:cNvSpPr>
          <p:nvPr/>
        </p:nvSpPr>
        <p:spPr bwMode="auto">
          <a:xfrm rot="183440">
            <a:off x="-136525" y="184150"/>
            <a:ext cx="390525" cy="179388"/>
          </a:xfrm>
          <a:custGeom>
            <a:avLst/>
            <a:gdLst>
              <a:gd name="T0" fmla="*/ 43542 w 391885"/>
              <a:gd name="T1" fmla="*/ 0 h 180392"/>
              <a:gd name="T2" fmla="*/ 391885 w 391885"/>
              <a:gd name="T3" fmla="*/ 180392 h 180392"/>
              <a:gd name="T4" fmla="*/ 0 w 391885"/>
              <a:gd name="T5" fmla="*/ 143070 h 180392"/>
              <a:gd name="T6" fmla="*/ 43542 w 391885"/>
              <a:gd name="T7" fmla="*/ 0 h 180392"/>
              <a:gd name="T8" fmla="*/ 0 60000 65536"/>
              <a:gd name="T9" fmla="*/ 0 60000 65536"/>
              <a:gd name="T10" fmla="*/ 0 60000 65536"/>
              <a:gd name="T11" fmla="*/ 0 60000 65536"/>
              <a:gd name="T12" fmla="*/ 0 w 391885"/>
              <a:gd name="T13" fmla="*/ 0 h 180392"/>
              <a:gd name="T14" fmla="*/ 391885 w 391885"/>
              <a:gd name="T15" fmla="*/ 180392 h 180392"/>
            </a:gdLst>
            <a:ahLst/>
            <a:cxnLst>
              <a:cxn ang="T8">
                <a:pos x="T0" y="T1"/>
              </a:cxn>
              <a:cxn ang="T9">
                <a:pos x="T2" y="T3"/>
              </a:cxn>
              <a:cxn ang="T10">
                <a:pos x="T4" y="T5"/>
              </a:cxn>
              <a:cxn ang="T11">
                <a:pos x="T6" y="T7"/>
              </a:cxn>
            </a:cxnLst>
            <a:rect l="T12" t="T13" r="T14" b="T15"/>
            <a:pathLst>
              <a:path w="391885" h="180392">
                <a:moveTo>
                  <a:pt x="43542" y="0"/>
                </a:moveTo>
                <a:lnTo>
                  <a:pt x="391885" y="180392"/>
                </a:lnTo>
                <a:lnTo>
                  <a:pt x="0" y="143070"/>
                </a:lnTo>
                <a:lnTo>
                  <a:pt x="43542" y="0"/>
                </a:lnTo>
                <a:close/>
              </a:path>
            </a:pathLst>
          </a:custGeom>
          <a:solidFill>
            <a:srgbClr val="FCB7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任意多边形 53"/>
          <p:cNvSpPr>
            <a:spLocks noChangeArrowheads="1"/>
          </p:cNvSpPr>
          <p:nvPr/>
        </p:nvSpPr>
        <p:spPr bwMode="auto">
          <a:xfrm>
            <a:off x="4824413" y="603250"/>
            <a:ext cx="242887" cy="515938"/>
          </a:xfrm>
          <a:custGeom>
            <a:avLst/>
            <a:gdLst>
              <a:gd name="T0" fmla="*/ 199053 w 242596"/>
              <a:gd name="T1" fmla="*/ 0 h 516294"/>
              <a:gd name="T2" fmla="*/ 0 w 242596"/>
              <a:gd name="T3" fmla="*/ 111967 h 516294"/>
              <a:gd name="T4" fmla="*/ 242596 w 242596"/>
              <a:gd name="T5" fmla="*/ 516294 h 516294"/>
              <a:gd name="T6" fmla="*/ 199053 w 242596"/>
              <a:gd name="T7" fmla="*/ 0 h 516294"/>
              <a:gd name="T8" fmla="*/ 0 60000 65536"/>
              <a:gd name="T9" fmla="*/ 0 60000 65536"/>
              <a:gd name="T10" fmla="*/ 0 60000 65536"/>
              <a:gd name="T11" fmla="*/ 0 60000 65536"/>
              <a:gd name="T12" fmla="*/ 0 w 242596"/>
              <a:gd name="T13" fmla="*/ 0 h 516294"/>
              <a:gd name="T14" fmla="*/ 242596 w 242596"/>
              <a:gd name="T15" fmla="*/ 516294 h 516294"/>
            </a:gdLst>
            <a:ahLst/>
            <a:cxnLst>
              <a:cxn ang="T8">
                <a:pos x="T0" y="T1"/>
              </a:cxn>
              <a:cxn ang="T9">
                <a:pos x="T2" y="T3"/>
              </a:cxn>
              <a:cxn ang="T10">
                <a:pos x="T4" y="T5"/>
              </a:cxn>
              <a:cxn ang="T11">
                <a:pos x="T6" y="T7"/>
              </a:cxn>
            </a:cxnLst>
            <a:rect l="T12" t="T13" r="T14" b="T15"/>
            <a:pathLst>
              <a:path w="242596" h="516294">
                <a:moveTo>
                  <a:pt x="199053" y="0"/>
                </a:moveTo>
                <a:lnTo>
                  <a:pt x="0" y="111967"/>
                </a:lnTo>
                <a:lnTo>
                  <a:pt x="242596" y="516294"/>
                </a:lnTo>
                <a:lnTo>
                  <a:pt x="199053" y="0"/>
                </a:lnTo>
                <a:close/>
              </a:path>
            </a:pathLst>
          </a:custGeom>
          <a:solidFill>
            <a:srgbClr val="125B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54"/>
          <p:cNvSpPr>
            <a:spLocks noChangeArrowheads="1"/>
          </p:cNvSpPr>
          <p:nvPr/>
        </p:nvSpPr>
        <p:spPr bwMode="auto">
          <a:xfrm>
            <a:off x="5762625" y="1263650"/>
            <a:ext cx="523875" cy="266700"/>
          </a:xfrm>
          <a:custGeom>
            <a:avLst/>
            <a:gdLst>
              <a:gd name="T0" fmla="*/ 0 w 522514"/>
              <a:gd name="T1" fmla="*/ 12441 h 267478"/>
              <a:gd name="T2" fmla="*/ 522514 w 522514"/>
              <a:gd name="T3" fmla="*/ 0 h 267478"/>
              <a:gd name="T4" fmla="*/ 273698 w 522514"/>
              <a:gd name="T5" fmla="*/ 267478 h 267478"/>
              <a:gd name="T6" fmla="*/ 0 w 522514"/>
              <a:gd name="T7" fmla="*/ 12441 h 267478"/>
              <a:gd name="T8" fmla="*/ 0 60000 65536"/>
              <a:gd name="T9" fmla="*/ 0 60000 65536"/>
              <a:gd name="T10" fmla="*/ 0 60000 65536"/>
              <a:gd name="T11" fmla="*/ 0 60000 65536"/>
              <a:gd name="T12" fmla="*/ 0 w 522514"/>
              <a:gd name="T13" fmla="*/ 0 h 267478"/>
              <a:gd name="T14" fmla="*/ 522514 w 522514"/>
              <a:gd name="T15" fmla="*/ 267478 h 267478"/>
            </a:gdLst>
            <a:ahLst/>
            <a:cxnLst>
              <a:cxn ang="T8">
                <a:pos x="T0" y="T1"/>
              </a:cxn>
              <a:cxn ang="T9">
                <a:pos x="T2" y="T3"/>
              </a:cxn>
              <a:cxn ang="T10">
                <a:pos x="T4" y="T5"/>
              </a:cxn>
              <a:cxn ang="T11">
                <a:pos x="T6" y="T7"/>
              </a:cxn>
            </a:cxnLst>
            <a:rect l="T12" t="T13" r="T14" b="T15"/>
            <a:pathLst>
              <a:path w="522514" h="267478">
                <a:moveTo>
                  <a:pt x="0" y="12441"/>
                </a:moveTo>
                <a:lnTo>
                  <a:pt x="522514" y="0"/>
                </a:lnTo>
                <a:lnTo>
                  <a:pt x="273698" y="267478"/>
                </a:lnTo>
                <a:lnTo>
                  <a:pt x="0" y="12441"/>
                </a:lnTo>
                <a:close/>
              </a:path>
            </a:pathLst>
          </a:custGeom>
          <a:solidFill>
            <a:srgbClr val="1A80B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55"/>
          <p:cNvSpPr>
            <a:spLocks noChangeArrowheads="1"/>
          </p:cNvSpPr>
          <p:nvPr/>
        </p:nvSpPr>
        <p:spPr bwMode="auto">
          <a:xfrm>
            <a:off x="5119688" y="2162175"/>
            <a:ext cx="341312" cy="254000"/>
          </a:xfrm>
          <a:custGeom>
            <a:avLst/>
            <a:gdLst>
              <a:gd name="T0" fmla="*/ 161731 w 342123"/>
              <a:gd name="T1" fmla="*/ 0 h 255037"/>
              <a:gd name="T2" fmla="*/ 0 w 342123"/>
              <a:gd name="T3" fmla="*/ 255037 h 255037"/>
              <a:gd name="T4" fmla="*/ 342123 w 342123"/>
              <a:gd name="T5" fmla="*/ 80865 h 255037"/>
              <a:gd name="T6" fmla="*/ 161731 w 342123"/>
              <a:gd name="T7" fmla="*/ 0 h 255037"/>
              <a:gd name="T8" fmla="*/ 0 60000 65536"/>
              <a:gd name="T9" fmla="*/ 0 60000 65536"/>
              <a:gd name="T10" fmla="*/ 0 60000 65536"/>
              <a:gd name="T11" fmla="*/ 0 60000 65536"/>
              <a:gd name="T12" fmla="*/ 0 w 342123"/>
              <a:gd name="T13" fmla="*/ 0 h 255037"/>
              <a:gd name="T14" fmla="*/ 342123 w 342123"/>
              <a:gd name="T15" fmla="*/ 255037 h 255037"/>
            </a:gdLst>
            <a:ahLst/>
            <a:cxnLst>
              <a:cxn ang="T8">
                <a:pos x="T0" y="T1"/>
              </a:cxn>
              <a:cxn ang="T9">
                <a:pos x="T2" y="T3"/>
              </a:cxn>
              <a:cxn ang="T10">
                <a:pos x="T4" y="T5"/>
              </a:cxn>
              <a:cxn ang="T11">
                <a:pos x="T6" y="T7"/>
              </a:cxn>
            </a:cxnLst>
            <a:rect l="T12" t="T13" r="T14" b="T15"/>
            <a:pathLst>
              <a:path w="342123" h="255037">
                <a:moveTo>
                  <a:pt x="161731" y="0"/>
                </a:moveTo>
                <a:lnTo>
                  <a:pt x="0" y="255037"/>
                </a:lnTo>
                <a:lnTo>
                  <a:pt x="342123" y="80865"/>
                </a:lnTo>
                <a:lnTo>
                  <a:pt x="161731" y="0"/>
                </a:lnTo>
                <a:close/>
              </a:path>
            </a:pathLst>
          </a:custGeom>
          <a:solidFill>
            <a:srgbClr val="175E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56"/>
          <p:cNvSpPr>
            <a:spLocks noChangeArrowheads="1"/>
          </p:cNvSpPr>
          <p:nvPr/>
        </p:nvSpPr>
        <p:spPr bwMode="auto">
          <a:xfrm>
            <a:off x="6000750" y="4178300"/>
            <a:ext cx="515938" cy="373063"/>
          </a:xfrm>
          <a:custGeom>
            <a:avLst/>
            <a:gdLst>
              <a:gd name="T0" fmla="*/ 255036 w 516293"/>
              <a:gd name="T1" fmla="*/ 0 h 373224"/>
              <a:gd name="T2" fmla="*/ 0 w 516293"/>
              <a:gd name="T3" fmla="*/ 373224 h 373224"/>
              <a:gd name="T4" fmla="*/ 516293 w 516293"/>
              <a:gd name="T5" fmla="*/ 242596 h 373224"/>
              <a:gd name="T6" fmla="*/ 255036 w 516293"/>
              <a:gd name="T7" fmla="*/ 0 h 373224"/>
              <a:gd name="T8" fmla="*/ 0 60000 65536"/>
              <a:gd name="T9" fmla="*/ 0 60000 65536"/>
              <a:gd name="T10" fmla="*/ 0 60000 65536"/>
              <a:gd name="T11" fmla="*/ 0 60000 65536"/>
              <a:gd name="T12" fmla="*/ 0 w 516293"/>
              <a:gd name="T13" fmla="*/ 0 h 373224"/>
              <a:gd name="T14" fmla="*/ 516293 w 516293"/>
              <a:gd name="T15" fmla="*/ 373224 h 373224"/>
            </a:gdLst>
            <a:ahLst/>
            <a:cxnLst>
              <a:cxn ang="T8">
                <a:pos x="T0" y="T1"/>
              </a:cxn>
              <a:cxn ang="T9">
                <a:pos x="T2" y="T3"/>
              </a:cxn>
              <a:cxn ang="T10">
                <a:pos x="T4" y="T5"/>
              </a:cxn>
              <a:cxn ang="T11">
                <a:pos x="T6" y="T7"/>
              </a:cxn>
            </a:cxnLst>
            <a:rect l="T12" t="T13" r="T14" b="T15"/>
            <a:pathLst>
              <a:path w="516293" h="373224">
                <a:moveTo>
                  <a:pt x="255036" y="0"/>
                </a:moveTo>
                <a:lnTo>
                  <a:pt x="0" y="373224"/>
                </a:lnTo>
                <a:lnTo>
                  <a:pt x="516293" y="242596"/>
                </a:lnTo>
                <a:lnTo>
                  <a:pt x="255036" y="0"/>
                </a:lnTo>
                <a:close/>
              </a:path>
            </a:pathLst>
          </a:custGeom>
          <a:solidFill>
            <a:srgbClr val="F059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57"/>
          <p:cNvSpPr>
            <a:spLocks noChangeArrowheads="1"/>
          </p:cNvSpPr>
          <p:nvPr/>
        </p:nvSpPr>
        <p:spPr bwMode="auto">
          <a:xfrm>
            <a:off x="5119688" y="4476750"/>
            <a:ext cx="392112" cy="434975"/>
          </a:xfrm>
          <a:custGeom>
            <a:avLst/>
            <a:gdLst>
              <a:gd name="T0" fmla="*/ 0 w 391885"/>
              <a:gd name="T1" fmla="*/ 0 h 435429"/>
              <a:gd name="T2" fmla="*/ 391885 w 391885"/>
              <a:gd name="T3" fmla="*/ 111967 h 435429"/>
              <a:gd name="T4" fmla="*/ 186612 w 391885"/>
              <a:gd name="T5" fmla="*/ 435429 h 435429"/>
              <a:gd name="T6" fmla="*/ 0 w 391885"/>
              <a:gd name="T7" fmla="*/ 0 h 435429"/>
              <a:gd name="T8" fmla="*/ 0 60000 65536"/>
              <a:gd name="T9" fmla="*/ 0 60000 65536"/>
              <a:gd name="T10" fmla="*/ 0 60000 65536"/>
              <a:gd name="T11" fmla="*/ 0 60000 65536"/>
              <a:gd name="T12" fmla="*/ 0 w 391885"/>
              <a:gd name="T13" fmla="*/ 0 h 435429"/>
              <a:gd name="T14" fmla="*/ 391885 w 391885"/>
              <a:gd name="T15" fmla="*/ 435429 h 435429"/>
            </a:gdLst>
            <a:ahLst/>
            <a:cxnLst>
              <a:cxn ang="T8">
                <a:pos x="T0" y="T1"/>
              </a:cxn>
              <a:cxn ang="T9">
                <a:pos x="T2" y="T3"/>
              </a:cxn>
              <a:cxn ang="T10">
                <a:pos x="T4" y="T5"/>
              </a:cxn>
              <a:cxn ang="T11">
                <a:pos x="T6" y="T7"/>
              </a:cxn>
            </a:cxnLst>
            <a:rect l="T12" t="T13" r="T14" b="T15"/>
            <a:pathLst>
              <a:path w="391885" h="435429">
                <a:moveTo>
                  <a:pt x="0" y="0"/>
                </a:moveTo>
                <a:lnTo>
                  <a:pt x="391885" y="111967"/>
                </a:lnTo>
                <a:lnTo>
                  <a:pt x="186612" y="435429"/>
                </a:lnTo>
                <a:lnTo>
                  <a:pt x="0" y="0"/>
                </a:lnTo>
                <a:close/>
              </a:path>
            </a:pathLst>
          </a:custGeom>
          <a:solidFill>
            <a:srgbClr val="F7B11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58"/>
          <p:cNvSpPr>
            <a:spLocks noChangeArrowheads="1"/>
          </p:cNvSpPr>
          <p:nvPr/>
        </p:nvSpPr>
        <p:spPr bwMode="auto">
          <a:xfrm>
            <a:off x="5751513" y="4881563"/>
            <a:ext cx="236537" cy="211137"/>
          </a:xfrm>
          <a:custGeom>
            <a:avLst/>
            <a:gdLst>
              <a:gd name="T0" fmla="*/ 68424 w 236375"/>
              <a:gd name="T1" fmla="*/ 0 h 211494"/>
              <a:gd name="T2" fmla="*/ 236375 w 236375"/>
              <a:gd name="T3" fmla="*/ 211494 h 211494"/>
              <a:gd name="T4" fmla="*/ 0 w 236375"/>
              <a:gd name="T5" fmla="*/ 130628 h 211494"/>
              <a:gd name="T6" fmla="*/ 68424 w 236375"/>
              <a:gd name="T7" fmla="*/ 0 h 211494"/>
              <a:gd name="T8" fmla="*/ 0 60000 65536"/>
              <a:gd name="T9" fmla="*/ 0 60000 65536"/>
              <a:gd name="T10" fmla="*/ 0 60000 65536"/>
              <a:gd name="T11" fmla="*/ 0 60000 65536"/>
              <a:gd name="T12" fmla="*/ 0 w 236375"/>
              <a:gd name="T13" fmla="*/ 0 h 211494"/>
              <a:gd name="T14" fmla="*/ 236375 w 236375"/>
              <a:gd name="T15" fmla="*/ 211494 h 211494"/>
            </a:gdLst>
            <a:ahLst/>
            <a:cxnLst>
              <a:cxn ang="T8">
                <a:pos x="T0" y="T1"/>
              </a:cxn>
              <a:cxn ang="T9">
                <a:pos x="T2" y="T3"/>
              </a:cxn>
              <a:cxn ang="T10">
                <a:pos x="T4" y="T5"/>
              </a:cxn>
              <a:cxn ang="T11">
                <a:pos x="T6" y="T7"/>
              </a:cxn>
            </a:cxnLst>
            <a:rect l="T12" t="T13" r="T14" b="T15"/>
            <a:pathLst>
              <a:path w="236375" h="211494">
                <a:moveTo>
                  <a:pt x="68424" y="0"/>
                </a:moveTo>
                <a:lnTo>
                  <a:pt x="236375" y="211494"/>
                </a:lnTo>
                <a:lnTo>
                  <a:pt x="0" y="130628"/>
                </a:lnTo>
                <a:lnTo>
                  <a:pt x="68424" y="0"/>
                </a:lnTo>
                <a:close/>
              </a:path>
            </a:pathLst>
          </a:custGeom>
          <a:solidFill>
            <a:srgbClr val="EF6D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59"/>
          <p:cNvSpPr>
            <a:spLocks noChangeArrowheads="1"/>
          </p:cNvSpPr>
          <p:nvPr/>
        </p:nvSpPr>
        <p:spPr bwMode="auto">
          <a:xfrm>
            <a:off x="6950075" y="4981575"/>
            <a:ext cx="187325" cy="260350"/>
          </a:xfrm>
          <a:custGeom>
            <a:avLst/>
            <a:gdLst>
              <a:gd name="T0" fmla="*/ 186612 w 186612"/>
              <a:gd name="T1" fmla="*/ 242596 h 261257"/>
              <a:gd name="T2" fmla="*/ 105746 w 186612"/>
              <a:gd name="T3" fmla="*/ 0 h 261257"/>
              <a:gd name="T4" fmla="*/ 0 w 186612"/>
              <a:gd name="T5" fmla="*/ 261257 h 261257"/>
              <a:gd name="T6" fmla="*/ 186612 w 186612"/>
              <a:gd name="T7" fmla="*/ 242596 h 261257"/>
              <a:gd name="T8" fmla="*/ 0 60000 65536"/>
              <a:gd name="T9" fmla="*/ 0 60000 65536"/>
              <a:gd name="T10" fmla="*/ 0 60000 65536"/>
              <a:gd name="T11" fmla="*/ 0 60000 65536"/>
              <a:gd name="T12" fmla="*/ 0 w 186612"/>
              <a:gd name="T13" fmla="*/ 0 h 261257"/>
              <a:gd name="T14" fmla="*/ 186612 w 186612"/>
              <a:gd name="T15" fmla="*/ 261257 h 261257"/>
            </a:gdLst>
            <a:ahLst/>
            <a:cxnLst>
              <a:cxn ang="T8">
                <a:pos x="T0" y="T1"/>
              </a:cxn>
              <a:cxn ang="T9">
                <a:pos x="T2" y="T3"/>
              </a:cxn>
              <a:cxn ang="T10">
                <a:pos x="T4" y="T5"/>
              </a:cxn>
              <a:cxn ang="T11">
                <a:pos x="T6" y="T7"/>
              </a:cxn>
            </a:cxnLst>
            <a:rect l="T12" t="T13" r="T14" b="T15"/>
            <a:pathLst>
              <a:path w="186612" h="261257">
                <a:moveTo>
                  <a:pt x="186612" y="242596"/>
                </a:moveTo>
                <a:lnTo>
                  <a:pt x="105746" y="0"/>
                </a:lnTo>
                <a:lnTo>
                  <a:pt x="0" y="261257"/>
                </a:lnTo>
                <a:lnTo>
                  <a:pt x="186612" y="242596"/>
                </a:lnTo>
                <a:close/>
              </a:path>
            </a:pathLst>
          </a:custGeom>
          <a:solidFill>
            <a:srgbClr val="E919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7"/>
          <p:cNvSpPr>
            <a:spLocks noChangeArrowheads="1"/>
          </p:cNvSpPr>
          <p:nvPr/>
        </p:nvSpPr>
        <p:spPr bwMode="auto">
          <a:xfrm>
            <a:off x="5734462" y="2277051"/>
            <a:ext cx="2869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defRPr>
            </a:lvl1pPr>
            <a:lvl2pPr marL="742950" indent="-285750">
              <a:defRPr sz="1300">
                <a:solidFill>
                  <a:schemeClr val="tx1"/>
                </a:solidFill>
                <a:latin typeface="Arial" panose="020B0604020202020204" pitchFamily="34" charset="0"/>
              </a:defRPr>
            </a:lvl2pPr>
            <a:lvl3pPr marL="1143000" indent="-228600">
              <a:defRPr sz="1300">
                <a:solidFill>
                  <a:schemeClr val="tx1"/>
                </a:solidFill>
                <a:latin typeface="Arial" panose="020B0604020202020204" pitchFamily="34" charset="0"/>
              </a:defRPr>
            </a:lvl3pPr>
            <a:lvl4pPr marL="1600200" indent="-228600">
              <a:defRPr sz="1300">
                <a:solidFill>
                  <a:schemeClr val="tx1"/>
                </a:solidFill>
                <a:latin typeface="Arial" panose="020B0604020202020204" pitchFamily="34" charset="0"/>
              </a:defRPr>
            </a:lvl4pPr>
            <a:lvl5pPr marL="2057400" indent="-228600">
              <a:defRPr sz="1300">
                <a:solidFill>
                  <a:schemeClr val="tx1"/>
                </a:solidFill>
                <a:latin typeface="Arial" panose="020B0604020202020204" pitchFamily="34" charset="0"/>
              </a:defRPr>
            </a:lvl5pPr>
            <a:lvl6pPr marL="25146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6pPr>
            <a:lvl7pPr marL="29718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7pPr>
            <a:lvl8pPr marL="34290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8pPr>
            <a:lvl9pPr marL="3886200" indent="-2286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9pPr>
          </a:lstStyle>
          <a:p>
            <a:pPr algn="ctr" defTabSz="685800" fontAlgn="base">
              <a:spcBef>
                <a:spcPct val="0"/>
              </a:spcBef>
              <a:spcAft>
                <a:spcPct val="0"/>
              </a:spcAft>
              <a:buFont typeface="Arial" panose="020B0604020202020204" pitchFamily="34" charset="0"/>
              <a:buNone/>
            </a:pPr>
            <a:r>
              <a:rPr lang="en-US" altLang="zh-CN" sz="3600" dirty="0">
                <a:solidFill>
                  <a:srgbClr val="12B0C9"/>
                </a:solidFill>
                <a:ea typeface="微软雅黑" panose="020B0503020204020204" pitchFamily="34" charset="-122"/>
                <a:sym typeface="Arial" panose="020B0604020202020204" pitchFamily="34" charset="0"/>
              </a:rPr>
              <a:t>THANK YOU</a:t>
            </a:r>
            <a:endParaRPr lang="zh-CN" altLang="en-US" sz="3600" dirty="0">
              <a:solidFill>
                <a:srgbClr val="12B0C9"/>
              </a:solidFill>
              <a:ea typeface="微软雅黑" panose="020B0503020204020204" pitchFamily="34" charset="-122"/>
              <a:sym typeface="Arial" panose="020B0604020202020204" pitchFamily="34" charset="0"/>
            </a:endParaRPr>
          </a:p>
        </p:txBody>
      </p:sp>
      <p:sp>
        <p:nvSpPr>
          <p:cNvPr id="67" name="矩形 62"/>
          <p:cNvSpPr>
            <a:spLocks noChangeArrowheads="1"/>
          </p:cNvSpPr>
          <p:nvPr/>
        </p:nvSpPr>
        <p:spPr bwMode="auto">
          <a:xfrm>
            <a:off x="6989763" y="3030538"/>
            <a:ext cx="358775" cy="36512"/>
          </a:xfrm>
          <a:prstGeom prst="rect">
            <a:avLst/>
          </a:prstGeom>
          <a:solidFill>
            <a:srgbClr val="12B0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63"/>
          <p:cNvSpPr>
            <a:spLocks noChangeArrowheads="1"/>
          </p:cNvSpPr>
          <p:nvPr/>
        </p:nvSpPr>
        <p:spPr bwMode="auto">
          <a:xfrm rot="11241277">
            <a:off x="5195888" y="3736975"/>
            <a:ext cx="341312" cy="254000"/>
          </a:xfrm>
          <a:custGeom>
            <a:avLst/>
            <a:gdLst>
              <a:gd name="T0" fmla="*/ 161731 w 342123"/>
              <a:gd name="T1" fmla="*/ 0 h 255037"/>
              <a:gd name="T2" fmla="*/ 0 w 342123"/>
              <a:gd name="T3" fmla="*/ 255037 h 255037"/>
              <a:gd name="T4" fmla="*/ 342123 w 342123"/>
              <a:gd name="T5" fmla="*/ 80865 h 255037"/>
              <a:gd name="T6" fmla="*/ 161731 w 342123"/>
              <a:gd name="T7" fmla="*/ 0 h 255037"/>
              <a:gd name="T8" fmla="*/ 0 60000 65536"/>
              <a:gd name="T9" fmla="*/ 0 60000 65536"/>
              <a:gd name="T10" fmla="*/ 0 60000 65536"/>
              <a:gd name="T11" fmla="*/ 0 60000 65536"/>
              <a:gd name="T12" fmla="*/ 0 w 342123"/>
              <a:gd name="T13" fmla="*/ 0 h 255037"/>
              <a:gd name="T14" fmla="*/ 342123 w 342123"/>
              <a:gd name="T15" fmla="*/ 255037 h 255037"/>
            </a:gdLst>
            <a:ahLst/>
            <a:cxnLst>
              <a:cxn ang="T8">
                <a:pos x="T0" y="T1"/>
              </a:cxn>
              <a:cxn ang="T9">
                <a:pos x="T2" y="T3"/>
              </a:cxn>
              <a:cxn ang="T10">
                <a:pos x="T4" y="T5"/>
              </a:cxn>
              <a:cxn ang="T11">
                <a:pos x="T6" y="T7"/>
              </a:cxn>
            </a:cxnLst>
            <a:rect l="T12" t="T13" r="T14" b="T15"/>
            <a:pathLst>
              <a:path w="342123" h="255037">
                <a:moveTo>
                  <a:pt x="161731" y="0"/>
                </a:moveTo>
                <a:lnTo>
                  <a:pt x="0" y="255037"/>
                </a:lnTo>
                <a:lnTo>
                  <a:pt x="342123" y="80865"/>
                </a:lnTo>
                <a:lnTo>
                  <a:pt x="161731" y="0"/>
                </a:lnTo>
                <a:close/>
              </a:path>
            </a:pathLst>
          </a:custGeom>
          <a:solidFill>
            <a:srgbClr val="BE20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69"/>
          <p:cNvSpPr>
            <a:spLocks noChangeArrowheads="1"/>
          </p:cNvSpPr>
          <p:nvPr/>
        </p:nvSpPr>
        <p:spPr bwMode="auto">
          <a:xfrm>
            <a:off x="8777288" y="1325563"/>
            <a:ext cx="398462" cy="373062"/>
          </a:xfrm>
          <a:custGeom>
            <a:avLst/>
            <a:gdLst>
              <a:gd name="T0" fmla="*/ 379445 w 398106"/>
              <a:gd name="T1" fmla="*/ 18661 h 373225"/>
              <a:gd name="T2" fmla="*/ 398106 w 398106"/>
              <a:gd name="T3" fmla="*/ 373225 h 373225"/>
              <a:gd name="T4" fmla="*/ 0 w 398106"/>
              <a:gd name="T5" fmla="*/ 0 h 373225"/>
              <a:gd name="T6" fmla="*/ 379445 w 398106"/>
              <a:gd name="T7" fmla="*/ 18661 h 373225"/>
              <a:gd name="T8" fmla="*/ 0 60000 65536"/>
              <a:gd name="T9" fmla="*/ 0 60000 65536"/>
              <a:gd name="T10" fmla="*/ 0 60000 65536"/>
              <a:gd name="T11" fmla="*/ 0 60000 65536"/>
              <a:gd name="T12" fmla="*/ 0 w 398106"/>
              <a:gd name="T13" fmla="*/ 0 h 373225"/>
              <a:gd name="T14" fmla="*/ 398106 w 398106"/>
              <a:gd name="T15" fmla="*/ 373225 h 373225"/>
            </a:gdLst>
            <a:ahLst/>
            <a:cxnLst>
              <a:cxn ang="T8">
                <a:pos x="T0" y="T1"/>
              </a:cxn>
              <a:cxn ang="T9">
                <a:pos x="T2" y="T3"/>
              </a:cxn>
              <a:cxn ang="T10">
                <a:pos x="T4" y="T5"/>
              </a:cxn>
              <a:cxn ang="T11">
                <a:pos x="T6" y="T7"/>
              </a:cxn>
            </a:cxnLst>
            <a:rect l="T12" t="T13" r="T14" b="T15"/>
            <a:pathLst>
              <a:path w="398106" h="373225">
                <a:moveTo>
                  <a:pt x="379445" y="18661"/>
                </a:moveTo>
                <a:lnTo>
                  <a:pt x="398106" y="373225"/>
                </a:lnTo>
                <a:lnTo>
                  <a:pt x="0" y="0"/>
                </a:lnTo>
                <a:lnTo>
                  <a:pt x="379445" y="18661"/>
                </a:lnTo>
                <a:close/>
              </a:path>
            </a:pathLst>
          </a:custGeom>
          <a:solidFill>
            <a:srgbClr val="46C6C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任意多边形 70"/>
          <p:cNvSpPr>
            <a:spLocks noChangeArrowheads="1"/>
          </p:cNvSpPr>
          <p:nvPr/>
        </p:nvSpPr>
        <p:spPr bwMode="auto">
          <a:xfrm>
            <a:off x="8440738" y="1325563"/>
            <a:ext cx="541337" cy="185737"/>
          </a:xfrm>
          <a:custGeom>
            <a:avLst/>
            <a:gdLst>
              <a:gd name="T0" fmla="*/ 335902 w 541175"/>
              <a:gd name="T1" fmla="*/ 0 h 186613"/>
              <a:gd name="T2" fmla="*/ 0 w 541175"/>
              <a:gd name="T3" fmla="*/ 143070 h 186613"/>
              <a:gd name="T4" fmla="*/ 541175 w 541175"/>
              <a:gd name="T5" fmla="*/ 186613 h 186613"/>
              <a:gd name="T6" fmla="*/ 335902 w 541175"/>
              <a:gd name="T7" fmla="*/ 0 h 186613"/>
              <a:gd name="T8" fmla="*/ 0 60000 65536"/>
              <a:gd name="T9" fmla="*/ 0 60000 65536"/>
              <a:gd name="T10" fmla="*/ 0 60000 65536"/>
              <a:gd name="T11" fmla="*/ 0 60000 65536"/>
              <a:gd name="T12" fmla="*/ 0 w 541175"/>
              <a:gd name="T13" fmla="*/ 0 h 186613"/>
              <a:gd name="T14" fmla="*/ 541175 w 541175"/>
              <a:gd name="T15" fmla="*/ 186613 h 186613"/>
            </a:gdLst>
            <a:ahLst/>
            <a:cxnLst>
              <a:cxn ang="T8">
                <a:pos x="T0" y="T1"/>
              </a:cxn>
              <a:cxn ang="T9">
                <a:pos x="T2" y="T3"/>
              </a:cxn>
              <a:cxn ang="T10">
                <a:pos x="T4" y="T5"/>
              </a:cxn>
              <a:cxn ang="T11">
                <a:pos x="T6" y="T7"/>
              </a:cxn>
            </a:cxnLst>
            <a:rect l="T12" t="T13" r="T14" b="T15"/>
            <a:pathLst>
              <a:path w="541175" h="186613">
                <a:moveTo>
                  <a:pt x="335902" y="0"/>
                </a:moveTo>
                <a:lnTo>
                  <a:pt x="0" y="143070"/>
                </a:lnTo>
                <a:lnTo>
                  <a:pt x="541175" y="186613"/>
                </a:lnTo>
                <a:lnTo>
                  <a:pt x="335902" y="0"/>
                </a:lnTo>
                <a:close/>
              </a:path>
            </a:pathLst>
          </a:custGeom>
          <a:solidFill>
            <a:srgbClr val="2294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71"/>
          <p:cNvSpPr>
            <a:spLocks noChangeArrowheads="1"/>
          </p:cNvSpPr>
          <p:nvPr/>
        </p:nvSpPr>
        <p:spPr bwMode="auto">
          <a:xfrm>
            <a:off x="8169275" y="1074738"/>
            <a:ext cx="112713" cy="166687"/>
          </a:xfrm>
          <a:custGeom>
            <a:avLst/>
            <a:gdLst>
              <a:gd name="T0" fmla="*/ 0 w 111967"/>
              <a:gd name="T1" fmla="*/ 0 h 167951"/>
              <a:gd name="T2" fmla="*/ 111967 w 111967"/>
              <a:gd name="T3" fmla="*/ 105747 h 167951"/>
              <a:gd name="T4" fmla="*/ 31102 w 111967"/>
              <a:gd name="T5" fmla="*/ 167951 h 167951"/>
              <a:gd name="T6" fmla="*/ 0 w 111967"/>
              <a:gd name="T7" fmla="*/ 0 h 167951"/>
              <a:gd name="T8" fmla="*/ 0 60000 65536"/>
              <a:gd name="T9" fmla="*/ 0 60000 65536"/>
              <a:gd name="T10" fmla="*/ 0 60000 65536"/>
              <a:gd name="T11" fmla="*/ 0 60000 65536"/>
              <a:gd name="T12" fmla="*/ 0 w 111967"/>
              <a:gd name="T13" fmla="*/ 0 h 167951"/>
              <a:gd name="T14" fmla="*/ 111967 w 111967"/>
              <a:gd name="T15" fmla="*/ 167951 h 167951"/>
            </a:gdLst>
            <a:ahLst/>
            <a:cxnLst>
              <a:cxn ang="T8">
                <a:pos x="T0" y="T1"/>
              </a:cxn>
              <a:cxn ang="T9">
                <a:pos x="T2" y="T3"/>
              </a:cxn>
              <a:cxn ang="T10">
                <a:pos x="T4" y="T5"/>
              </a:cxn>
              <a:cxn ang="T11">
                <a:pos x="T6" y="T7"/>
              </a:cxn>
            </a:cxnLst>
            <a:rect l="T12" t="T13" r="T14" b="T15"/>
            <a:pathLst>
              <a:path w="111967" h="167951">
                <a:moveTo>
                  <a:pt x="0" y="0"/>
                </a:moveTo>
                <a:lnTo>
                  <a:pt x="111967" y="105747"/>
                </a:lnTo>
                <a:lnTo>
                  <a:pt x="31102" y="167951"/>
                </a:lnTo>
                <a:lnTo>
                  <a:pt x="0" y="0"/>
                </a:lnTo>
                <a:close/>
              </a:path>
            </a:pathLst>
          </a:custGeom>
          <a:solidFill>
            <a:srgbClr val="F059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任意多边形 72"/>
          <p:cNvSpPr>
            <a:spLocks noChangeArrowheads="1"/>
          </p:cNvSpPr>
          <p:nvPr/>
        </p:nvSpPr>
        <p:spPr bwMode="auto">
          <a:xfrm>
            <a:off x="8496300" y="1928813"/>
            <a:ext cx="76200" cy="93662"/>
          </a:xfrm>
          <a:custGeom>
            <a:avLst/>
            <a:gdLst>
              <a:gd name="T0" fmla="*/ 68425 w 74645"/>
              <a:gd name="T1" fmla="*/ 0 h 93306"/>
              <a:gd name="T2" fmla="*/ 0 w 74645"/>
              <a:gd name="T3" fmla="*/ 43543 h 93306"/>
              <a:gd name="T4" fmla="*/ 74645 w 74645"/>
              <a:gd name="T5" fmla="*/ 93306 h 93306"/>
              <a:gd name="T6" fmla="*/ 68425 w 74645"/>
              <a:gd name="T7" fmla="*/ 0 h 93306"/>
              <a:gd name="T8" fmla="*/ 0 60000 65536"/>
              <a:gd name="T9" fmla="*/ 0 60000 65536"/>
              <a:gd name="T10" fmla="*/ 0 60000 65536"/>
              <a:gd name="T11" fmla="*/ 0 60000 65536"/>
              <a:gd name="T12" fmla="*/ 0 w 74645"/>
              <a:gd name="T13" fmla="*/ 0 h 93306"/>
              <a:gd name="T14" fmla="*/ 74645 w 74645"/>
              <a:gd name="T15" fmla="*/ 93306 h 93306"/>
            </a:gdLst>
            <a:ahLst/>
            <a:cxnLst>
              <a:cxn ang="T8">
                <a:pos x="T0" y="T1"/>
              </a:cxn>
              <a:cxn ang="T9">
                <a:pos x="T2" y="T3"/>
              </a:cxn>
              <a:cxn ang="T10">
                <a:pos x="T4" y="T5"/>
              </a:cxn>
              <a:cxn ang="T11">
                <a:pos x="T6" y="T7"/>
              </a:cxn>
            </a:cxnLst>
            <a:rect l="T12" t="T13" r="T14" b="T15"/>
            <a:pathLst>
              <a:path w="74645" h="93306">
                <a:moveTo>
                  <a:pt x="68425" y="0"/>
                </a:moveTo>
                <a:lnTo>
                  <a:pt x="0" y="43543"/>
                </a:lnTo>
                <a:lnTo>
                  <a:pt x="74645" y="93306"/>
                </a:lnTo>
                <a:lnTo>
                  <a:pt x="68425" y="0"/>
                </a:lnTo>
                <a:close/>
              </a:path>
            </a:pathLst>
          </a:custGeom>
          <a:solidFill>
            <a:srgbClr val="F594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任意多边形 73"/>
          <p:cNvSpPr>
            <a:spLocks noChangeArrowheads="1"/>
          </p:cNvSpPr>
          <p:nvPr/>
        </p:nvSpPr>
        <p:spPr bwMode="auto">
          <a:xfrm rot="5189374">
            <a:off x="8954294" y="3880644"/>
            <a:ext cx="341312" cy="254000"/>
          </a:xfrm>
          <a:custGeom>
            <a:avLst/>
            <a:gdLst>
              <a:gd name="T0" fmla="*/ 161731 w 342123"/>
              <a:gd name="T1" fmla="*/ 0 h 255037"/>
              <a:gd name="T2" fmla="*/ 0 w 342123"/>
              <a:gd name="T3" fmla="*/ 255037 h 255037"/>
              <a:gd name="T4" fmla="*/ 342123 w 342123"/>
              <a:gd name="T5" fmla="*/ 80865 h 255037"/>
              <a:gd name="T6" fmla="*/ 161731 w 342123"/>
              <a:gd name="T7" fmla="*/ 0 h 255037"/>
              <a:gd name="T8" fmla="*/ 0 60000 65536"/>
              <a:gd name="T9" fmla="*/ 0 60000 65536"/>
              <a:gd name="T10" fmla="*/ 0 60000 65536"/>
              <a:gd name="T11" fmla="*/ 0 60000 65536"/>
              <a:gd name="T12" fmla="*/ 0 w 342123"/>
              <a:gd name="T13" fmla="*/ 0 h 255037"/>
              <a:gd name="T14" fmla="*/ 342123 w 342123"/>
              <a:gd name="T15" fmla="*/ 255037 h 255037"/>
            </a:gdLst>
            <a:ahLst/>
            <a:cxnLst>
              <a:cxn ang="T8">
                <a:pos x="T0" y="T1"/>
              </a:cxn>
              <a:cxn ang="T9">
                <a:pos x="T2" y="T3"/>
              </a:cxn>
              <a:cxn ang="T10">
                <a:pos x="T4" y="T5"/>
              </a:cxn>
              <a:cxn ang="T11">
                <a:pos x="T6" y="T7"/>
              </a:cxn>
            </a:cxnLst>
            <a:rect l="T12" t="T13" r="T14" b="T15"/>
            <a:pathLst>
              <a:path w="342123" h="255037">
                <a:moveTo>
                  <a:pt x="161731" y="0"/>
                </a:moveTo>
                <a:lnTo>
                  <a:pt x="0" y="255037"/>
                </a:lnTo>
                <a:lnTo>
                  <a:pt x="342123" y="80865"/>
                </a:lnTo>
                <a:lnTo>
                  <a:pt x="161731" y="0"/>
                </a:lnTo>
                <a:close/>
              </a:path>
            </a:pathLst>
          </a:custGeom>
          <a:solidFill>
            <a:srgbClr val="EA7A2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74"/>
          <p:cNvSpPr>
            <a:spLocks noChangeArrowheads="1"/>
          </p:cNvSpPr>
          <p:nvPr/>
        </p:nvSpPr>
        <p:spPr bwMode="auto">
          <a:xfrm rot="19199850">
            <a:off x="8023225" y="4589463"/>
            <a:ext cx="187325" cy="260350"/>
          </a:xfrm>
          <a:custGeom>
            <a:avLst/>
            <a:gdLst>
              <a:gd name="T0" fmla="*/ 186612 w 186612"/>
              <a:gd name="T1" fmla="*/ 242596 h 261257"/>
              <a:gd name="T2" fmla="*/ 105746 w 186612"/>
              <a:gd name="T3" fmla="*/ 0 h 261257"/>
              <a:gd name="T4" fmla="*/ 0 w 186612"/>
              <a:gd name="T5" fmla="*/ 261257 h 261257"/>
              <a:gd name="T6" fmla="*/ 186612 w 186612"/>
              <a:gd name="T7" fmla="*/ 242596 h 261257"/>
              <a:gd name="T8" fmla="*/ 0 60000 65536"/>
              <a:gd name="T9" fmla="*/ 0 60000 65536"/>
              <a:gd name="T10" fmla="*/ 0 60000 65536"/>
              <a:gd name="T11" fmla="*/ 0 60000 65536"/>
              <a:gd name="T12" fmla="*/ 0 w 186612"/>
              <a:gd name="T13" fmla="*/ 0 h 261257"/>
              <a:gd name="T14" fmla="*/ 186612 w 186612"/>
              <a:gd name="T15" fmla="*/ 261257 h 261257"/>
            </a:gdLst>
            <a:ahLst/>
            <a:cxnLst>
              <a:cxn ang="T8">
                <a:pos x="T0" y="T1"/>
              </a:cxn>
              <a:cxn ang="T9">
                <a:pos x="T2" y="T3"/>
              </a:cxn>
              <a:cxn ang="T10">
                <a:pos x="T4" y="T5"/>
              </a:cxn>
              <a:cxn ang="T11">
                <a:pos x="T6" y="T7"/>
              </a:cxn>
            </a:cxnLst>
            <a:rect l="T12" t="T13" r="T14" b="T15"/>
            <a:pathLst>
              <a:path w="186612" h="261257">
                <a:moveTo>
                  <a:pt x="186612" y="242596"/>
                </a:moveTo>
                <a:lnTo>
                  <a:pt x="105746" y="0"/>
                </a:lnTo>
                <a:lnTo>
                  <a:pt x="0" y="261257"/>
                </a:lnTo>
                <a:lnTo>
                  <a:pt x="186612" y="242596"/>
                </a:lnTo>
                <a:close/>
              </a:path>
            </a:pathLst>
          </a:custGeom>
          <a:solidFill>
            <a:srgbClr val="F05A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63289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5005"/>
            <a:ext cx="4543425" cy="4365569"/>
          </a:xfrm>
          <a:prstGeom prst="ellipse">
            <a:avLst/>
          </a:prstGeom>
        </p:spPr>
      </p:pic>
      <p:sp>
        <p:nvSpPr>
          <p:cNvPr id="6" name="TextBox 6"/>
          <p:cNvSpPr txBox="1">
            <a:spLocks noChangeArrowheads="1"/>
          </p:cNvSpPr>
          <p:nvPr/>
        </p:nvSpPr>
        <p:spPr bwMode="auto">
          <a:xfrm>
            <a:off x="3144884" y="2636429"/>
            <a:ext cx="30923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zh-CN" altLang="en-US" sz="36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sz="36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6"/>
          <p:cNvSpPr txBox="1">
            <a:spLocks noChangeArrowheads="1"/>
          </p:cNvSpPr>
          <p:nvPr/>
        </p:nvSpPr>
        <p:spPr bwMode="auto">
          <a:xfrm>
            <a:off x="4083239" y="1456711"/>
            <a:ext cx="26699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r>
              <a:rPr lang="en-US" alt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rPr>
              <a:t>01</a:t>
            </a:r>
            <a:endParaRPr lang="zh-CN" sz="7200"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78585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3"/>
          <p:cNvSpPr>
            <a:spLocks noChangeArrowheads="1"/>
          </p:cNvSpPr>
          <p:nvPr/>
        </p:nvSpPr>
        <p:spPr bwMode="auto">
          <a:xfrm>
            <a:off x="1440657" y="812722"/>
            <a:ext cx="1164407"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2000" dirty="0">
                <a:latin typeface="Arial" panose="020B0604020202020204" pitchFamily="34" charset="0"/>
                <a:ea typeface="微软雅黑" panose="020B0503020204020204" pitchFamily="34" charset="-122"/>
                <a:sym typeface="Arial" panose="020B0604020202020204" pitchFamily="34" charset="0"/>
              </a:rPr>
              <a:t>公司介绍</a:t>
            </a:r>
          </a:p>
        </p:txBody>
      </p:sp>
      <p:sp>
        <p:nvSpPr>
          <p:cNvPr id="9" name="矩形 47"/>
          <p:cNvSpPr>
            <a:spLocks noChangeArrowheads="1"/>
          </p:cNvSpPr>
          <p:nvPr/>
        </p:nvSpPr>
        <p:spPr bwMode="auto">
          <a:xfrm>
            <a:off x="1002507" y="1127284"/>
            <a:ext cx="7184231" cy="48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30000"/>
              </a:lnSpc>
              <a:spcBef>
                <a:spcPct val="0"/>
              </a:spcBef>
              <a:buFont typeface="Arial" pitchFamily="34" charset="0"/>
              <a:buNone/>
            </a:pPr>
            <a:r>
              <a:rPr lang="zh-CN" altLang="en-US" sz="1100">
                <a:latin typeface="Arial" panose="020B0604020202020204" pitchFamily="34" charset="0"/>
                <a:ea typeface="微软雅黑" panose="020B0503020204020204" pitchFamily="34" charset="-122"/>
                <a:sym typeface="Arial" panose="020B0604020202020204" pitchFamily="34" charset="0"/>
              </a:rPr>
              <a:t>有家（中国）行业有限公司是一家专注于某某产品及服务的综合性公司，在行业内拥有领先地位。在此录入上述图表的综合描述说明，在此录入上述图表的综合描述说明。在此录入上述图表的综合描述说明。</a:t>
            </a: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42"/>
          <p:cNvSpPr>
            <a:spLocks noChangeArrowheads="1"/>
          </p:cNvSpPr>
          <p:nvPr/>
        </p:nvSpPr>
        <p:spPr bwMode="auto">
          <a:xfrm>
            <a:off x="1062038" y="1819038"/>
            <a:ext cx="2352675" cy="2692003"/>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42719B"/>
                </a:solidFill>
                <a:bevel/>
                <a:headEnd/>
                <a:tailEnd/>
              </a14:hiddenLine>
            </a:ext>
          </a:extLst>
        </p:spPr>
        <p:txBody>
          <a:bodyPr lIns="68580" tIns="34290" rIns="68580" bIns="34290"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algn="ctr" eaLnBrk="1" hangingPunct="1">
              <a:lnSpc>
                <a:spcPct val="100000"/>
              </a:lnSpc>
              <a:spcBef>
                <a:spcPct val="0"/>
              </a:spcBef>
              <a:buFont typeface="Arial"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47"/>
          <p:cNvSpPr>
            <a:spLocks noChangeArrowheads="1"/>
          </p:cNvSpPr>
          <p:nvPr/>
        </p:nvSpPr>
        <p:spPr bwMode="auto">
          <a:xfrm>
            <a:off x="3689748" y="2194084"/>
            <a:ext cx="1553765" cy="254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30000"/>
              </a:lnSpc>
              <a:spcBef>
                <a:spcPct val="0"/>
              </a:spcBef>
              <a:spcAft>
                <a:spcPts val="375"/>
              </a:spcAft>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右键点击图片选择设置图片格式可直接替换图片。您可以点击文字框输入您的描述说明，或者通过复制粘贴，在此录入您的描述说明。</a:t>
            </a:r>
            <a:endParaRPr lang="en-US" altLang="zh-CN" sz="1100" dirty="0">
              <a:latin typeface="Arial" panose="020B0604020202020204" pitchFamily="34" charset="0"/>
              <a:ea typeface="微软雅黑" panose="020B0503020204020204" pitchFamily="34" charset="-122"/>
              <a:sym typeface="Arial" panose="020B0604020202020204" pitchFamily="34" charset="0"/>
            </a:endParaRPr>
          </a:p>
          <a:p>
            <a:pPr eaLnBrk="1" hangingPunct="1">
              <a:lnSpc>
                <a:spcPct val="130000"/>
              </a:lnSpc>
              <a:spcBef>
                <a:spcPct val="0"/>
              </a:spcBef>
              <a:spcAft>
                <a:spcPts val="375"/>
              </a:spcAft>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在此录入上述图表的综合描述说明，在此录入上述图表的综合描述说明，在此录入上述图表的综合描述说明。</a:t>
            </a:r>
            <a:endParaRPr lang="zh-CN" altLang="en-US" sz="1400" dirty="0">
              <a:latin typeface="Arial" pitchFamily="34" charset="0"/>
              <a:ea typeface="微软雅黑" panose="020B0503020204020204" pitchFamily="34" charset="-122"/>
              <a:sym typeface="Arial" panose="020B0604020202020204" pitchFamily="34" charset="0"/>
            </a:endParaRPr>
          </a:p>
        </p:txBody>
      </p:sp>
      <p:sp>
        <p:nvSpPr>
          <p:cNvPr id="32" name="矩形 67"/>
          <p:cNvSpPr>
            <a:spLocks noChangeArrowheads="1"/>
          </p:cNvSpPr>
          <p:nvPr/>
        </p:nvSpPr>
        <p:spPr bwMode="auto">
          <a:xfrm>
            <a:off x="6209110" y="190833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500" dirty="0">
                <a:latin typeface="Arial" panose="020B0604020202020204" pitchFamily="34" charset="0"/>
                <a:ea typeface="微软雅黑" panose="020B0503020204020204" pitchFamily="34" charset="-122"/>
                <a:sym typeface="Arial" panose="020B0604020202020204" pitchFamily="34" charset="0"/>
              </a:rPr>
              <a:t>旗下分支机构</a:t>
            </a:r>
            <a:endParaRPr lang="en-US" altLang="zh-CN"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47"/>
          <p:cNvSpPr>
            <a:spLocks noChangeArrowheads="1"/>
          </p:cNvSpPr>
          <p:nvPr/>
        </p:nvSpPr>
        <p:spPr bwMode="auto">
          <a:xfrm>
            <a:off x="6209110" y="2184559"/>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20000"/>
              </a:lnSpc>
              <a:spcBef>
                <a:spcPct val="0"/>
              </a:spcBef>
              <a:buFont typeface="Arial" pitchFamily="34" charset="0"/>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p>
        </p:txBody>
      </p:sp>
      <p:sp>
        <p:nvSpPr>
          <p:cNvPr id="34" name="矩形 69"/>
          <p:cNvSpPr>
            <a:spLocks noChangeArrowheads="1"/>
          </p:cNvSpPr>
          <p:nvPr/>
        </p:nvSpPr>
        <p:spPr bwMode="auto">
          <a:xfrm>
            <a:off x="6209110" y="287988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500">
                <a:latin typeface="Arial" panose="020B0604020202020204" pitchFamily="34" charset="0"/>
                <a:ea typeface="微软雅黑" panose="020B0503020204020204" pitchFamily="34" charset="-122"/>
                <a:sym typeface="Arial" panose="020B0604020202020204" pitchFamily="34" charset="0"/>
              </a:rPr>
              <a:t>拥有员工数量</a:t>
            </a:r>
            <a:endParaRPr lang="en-US" altLang="zh-CN" sz="1500">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47"/>
          <p:cNvSpPr>
            <a:spLocks noChangeArrowheads="1"/>
          </p:cNvSpPr>
          <p:nvPr/>
        </p:nvSpPr>
        <p:spPr bwMode="auto">
          <a:xfrm>
            <a:off x="6209110" y="3157300"/>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20000"/>
              </a:lnSpc>
              <a:spcBef>
                <a:spcPct val="0"/>
              </a:spcBef>
              <a:buFont typeface="Arial" pitchFamily="34" charset="0"/>
              <a:buNone/>
            </a:pPr>
            <a:r>
              <a:rPr lang="zh-CN" altLang="en-US" sz="1100" dirty="0">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p>
        </p:txBody>
      </p:sp>
      <p:sp>
        <p:nvSpPr>
          <p:cNvPr id="36" name="矩形 71"/>
          <p:cNvSpPr>
            <a:spLocks noChangeArrowheads="1"/>
          </p:cNvSpPr>
          <p:nvPr/>
        </p:nvSpPr>
        <p:spPr bwMode="auto">
          <a:xfrm>
            <a:off x="6209110" y="3851434"/>
            <a:ext cx="1779984"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500">
                <a:latin typeface="Arial" panose="020B0604020202020204" pitchFamily="34" charset="0"/>
                <a:ea typeface="微软雅黑" panose="020B0503020204020204" pitchFamily="34" charset="-122"/>
                <a:sym typeface="Arial" panose="020B0604020202020204" pitchFamily="34" charset="0"/>
              </a:rPr>
              <a:t>产品总销售额</a:t>
            </a:r>
            <a:endParaRPr lang="en-US" altLang="zh-CN" sz="1500">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47"/>
          <p:cNvSpPr>
            <a:spLocks noChangeArrowheads="1"/>
          </p:cNvSpPr>
          <p:nvPr/>
        </p:nvSpPr>
        <p:spPr bwMode="auto">
          <a:xfrm>
            <a:off x="6209110" y="4118134"/>
            <a:ext cx="1884759"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20000"/>
              </a:lnSpc>
              <a:spcBef>
                <a:spcPct val="0"/>
              </a:spcBef>
              <a:buFont typeface="Arial" pitchFamily="34" charset="0"/>
              <a:buNone/>
            </a:pPr>
            <a:r>
              <a:rPr lang="zh-CN" altLang="en-US" sz="1100">
                <a:latin typeface="Arial" panose="020B0604020202020204" pitchFamily="34" charset="0"/>
                <a:ea typeface="微软雅黑" panose="020B0503020204020204" pitchFamily="34" charset="-122"/>
                <a:sym typeface="Arial" panose="020B0604020202020204" pitchFamily="34" charset="0"/>
              </a:rPr>
              <a:t>在此录入图表的描述说明，在此录入图表的描述说明。</a:t>
            </a:r>
          </a:p>
        </p:txBody>
      </p:sp>
      <p:sp>
        <p:nvSpPr>
          <p:cNvPr id="41" name="文本框 37"/>
          <p:cNvSpPr>
            <a:spLocks noChangeArrowheads="1"/>
          </p:cNvSpPr>
          <p:nvPr/>
        </p:nvSpPr>
        <p:spPr bwMode="auto">
          <a:xfrm>
            <a:off x="2750701" y="812722"/>
            <a:ext cx="1731169"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en-US" altLang="zh-CN" sz="1200">
                <a:latin typeface="Arial" pitchFamily="34" charset="0"/>
                <a:ea typeface="微软雅黑" panose="020B0503020204020204" pitchFamily="34" charset="-122"/>
                <a:sym typeface="Arial" panose="020B0604020202020204" pitchFamily="34" charset="0"/>
              </a:rPr>
              <a:t>Company Introduction</a:t>
            </a:r>
            <a:endParaRPr lang="zh-CN" altLang="en-US" sz="1200" baseline="-3000">
              <a:latin typeface="Arial" pitchFamily="34" charset="0"/>
              <a:ea typeface="微软雅黑" panose="020B0503020204020204" pitchFamily="34" charset="-122"/>
              <a:sym typeface="Arial" panose="020B0604020202020204" pitchFamily="34" charset="0"/>
            </a:endParaRPr>
          </a:p>
        </p:txBody>
      </p:sp>
      <p:grpSp>
        <p:nvGrpSpPr>
          <p:cNvPr id="77" name="组合 76"/>
          <p:cNvGrpSpPr/>
          <p:nvPr/>
        </p:nvGrpSpPr>
        <p:grpSpPr>
          <a:xfrm>
            <a:off x="5557391" y="1924302"/>
            <a:ext cx="622626" cy="622626"/>
            <a:chOff x="5051514" y="1762004"/>
            <a:chExt cx="605079" cy="605079"/>
          </a:xfrm>
        </p:grpSpPr>
        <p:grpSp>
          <p:nvGrpSpPr>
            <p:cNvPr id="43" name="组合 42"/>
            <p:cNvGrpSpPr/>
            <p:nvPr/>
          </p:nvGrpSpPr>
          <p:grpSpPr>
            <a:xfrm>
              <a:off x="5051514" y="1762004"/>
              <a:ext cx="605079" cy="605079"/>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Freeform 35"/>
            <p:cNvSpPr>
              <a:spLocks noEditPoints="1" noChangeArrowheads="1"/>
            </p:cNvSpPr>
            <p:nvPr/>
          </p:nvSpPr>
          <p:spPr bwMode="auto">
            <a:xfrm>
              <a:off x="5145629" y="1916274"/>
              <a:ext cx="416848" cy="281297"/>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0067B0"/>
            </a:solidFill>
            <a:ln>
              <a:noFill/>
            </a:ln>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组合 1"/>
          <p:cNvGrpSpPr/>
          <p:nvPr/>
        </p:nvGrpSpPr>
        <p:grpSpPr>
          <a:xfrm>
            <a:off x="5541205" y="3834446"/>
            <a:ext cx="605079" cy="605079"/>
            <a:chOff x="5541205" y="3834446"/>
            <a:chExt cx="605079" cy="605079"/>
          </a:xfrm>
        </p:grpSpPr>
        <p:grpSp>
          <p:nvGrpSpPr>
            <p:cNvPr id="59" name="组合 58"/>
            <p:cNvGrpSpPr/>
            <p:nvPr/>
          </p:nvGrpSpPr>
          <p:grpSpPr>
            <a:xfrm>
              <a:off x="5541205" y="3834446"/>
              <a:ext cx="605079" cy="605079"/>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Group 22"/>
            <p:cNvGrpSpPr>
              <a:grpSpLocks/>
            </p:cNvGrpSpPr>
            <p:nvPr/>
          </p:nvGrpSpPr>
          <p:grpSpPr bwMode="auto">
            <a:xfrm>
              <a:off x="5697292" y="3969912"/>
              <a:ext cx="292903" cy="310672"/>
              <a:chOff x="0" y="0"/>
              <a:chExt cx="439257" cy="424283"/>
            </a:xfrm>
            <a:solidFill>
              <a:srgbClr val="03A9F3"/>
            </a:solidFill>
          </p:grpSpPr>
          <p:sp>
            <p:nvSpPr>
              <p:cNvPr id="15" name="Rectangle 18"/>
              <p:cNvSpPr>
                <a:spLocks noChangeArrowheads="1"/>
              </p:cNvSpPr>
              <p:nvPr/>
            </p:nvSpPr>
            <p:spPr bwMode="auto">
              <a:xfrm>
                <a:off x="157234" y="169713"/>
                <a:ext cx="47421" cy="44924"/>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9"/>
              <p:cNvSpPr>
                <a:spLocks noChangeArrowheads="1"/>
              </p:cNvSpPr>
              <p:nvPr/>
            </p:nvSpPr>
            <p:spPr bwMode="auto">
              <a:xfrm>
                <a:off x="232107" y="169713"/>
                <a:ext cx="49916" cy="44924"/>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20"/>
              <p:cNvSpPr>
                <a:spLocks noChangeArrowheads="1"/>
              </p:cNvSpPr>
              <p:nvPr/>
            </p:nvSpPr>
            <p:spPr bwMode="auto">
              <a:xfrm>
                <a:off x="309477" y="169713"/>
                <a:ext cx="49916" cy="44924"/>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21"/>
              <p:cNvSpPr>
                <a:spLocks noChangeArrowheads="1"/>
              </p:cNvSpPr>
              <p:nvPr/>
            </p:nvSpPr>
            <p:spPr bwMode="auto">
              <a:xfrm>
                <a:off x="157234" y="237099"/>
                <a:ext cx="47421" cy="47421"/>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19" name="Rectangle 22"/>
              <p:cNvSpPr>
                <a:spLocks noChangeArrowheads="1"/>
              </p:cNvSpPr>
              <p:nvPr/>
            </p:nvSpPr>
            <p:spPr bwMode="auto">
              <a:xfrm>
                <a:off x="232107" y="237099"/>
                <a:ext cx="49916" cy="47421"/>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0" name="Rectangle 23"/>
              <p:cNvSpPr>
                <a:spLocks noChangeArrowheads="1"/>
              </p:cNvSpPr>
              <p:nvPr/>
            </p:nvSpPr>
            <p:spPr bwMode="auto">
              <a:xfrm>
                <a:off x="309477" y="237099"/>
                <a:ext cx="49916" cy="47421"/>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4"/>
              <p:cNvSpPr>
                <a:spLocks noChangeArrowheads="1"/>
              </p:cNvSpPr>
              <p:nvPr/>
            </p:nvSpPr>
            <p:spPr bwMode="auto">
              <a:xfrm>
                <a:off x="157234" y="309477"/>
                <a:ext cx="47421" cy="44924"/>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2" name="Rectangle 25"/>
              <p:cNvSpPr>
                <a:spLocks noChangeArrowheads="1"/>
              </p:cNvSpPr>
              <p:nvPr/>
            </p:nvSpPr>
            <p:spPr bwMode="auto">
              <a:xfrm>
                <a:off x="79865" y="237099"/>
                <a:ext cx="49916" cy="47421"/>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6"/>
              <p:cNvSpPr>
                <a:spLocks noChangeArrowheads="1"/>
              </p:cNvSpPr>
              <p:nvPr/>
            </p:nvSpPr>
            <p:spPr bwMode="auto">
              <a:xfrm>
                <a:off x="79865" y="309477"/>
                <a:ext cx="49916" cy="44924"/>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7"/>
              <p:cNvSpPr>
                <a:spLocks noChangeArrowheads="1"/>
              </p:cNvSpPr>
              <p:nvPr/>
            </p:nvSpPr>
            <p:spPr bwMode="auto">
              <a:xfrm>
                <a:off x="232107" y="309477"/>
                <a:ext cx="49916" cy="44924"/>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8"/>
              <p:cNvSpPr>
                <a:spLocks noChangeArrowheads="1"/>
              </p:cNvSpPr>
              <p:nvPr/>
            </p:nvSpPr>
            <p:spPr bwMode="auto">
              <a:xfrm>
                <a:off x="309477" y="309477"/>
                <a:ext cx="49916" cy="44924"/>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30"/>
              <p:cNvSpPr>
                <a:spLocks noChangeArrowheads="1"/>
              </p:cNvSpPr>
              <p:nvPr/>
            </p:nvSpPr>
            <p:spPr bwMode="auto">
              <a:xfrm>
                <a:off x="82360" y="0"/>
                <a:ext cx="37438" cy="59899"/>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31"/>
              <p:cNvSpPr>
                <a:spLocks noChangeArrowheads="1"/>
              </p:cNvSpPr>
              <p:nvPr/>
            </p:nvSpPr>
            <p:spPr bwMode="auto">
              <a:xfrm>
                <a:off x="329443" y="0"/>
                <a:ext cx="34941" cy="59899"/>
              </a:xfrm>
              <a:prstGeom prst="rect">
                <a:avLst/>
              </a:prstGeom>
              <a:grpFill/>
              <a:ln>
                <a:noFill/>
              </a:ln>
              <a:extLst>
                <a:ext uri="{91240B29-F687-4F45-9708-019B960494DF}">
                  <a14:hiddenLine xmlns:a14="http://schemas.microsoft.com/office/drawing/2010/main"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endParaRPr lang="zh-CN" altLang="zh-CN" sz="1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3" name="组合 82"/>
          <p:cNvGrpSpPr/>
          <p:nvPr/>
        </p:nvGrpSpPr>
        <p:grpSpPr>
          <a:xfrm>
            <a:off x="3784935" y="1722396"/>
            <a:ext cx="1197832" cy="462163"/>
            <a:chOff x="1936759" y="922088"/>
            <a:chExt cx="1197832" cy="462163"/>
          </a:xfrm>
        </p:grpSpPr>
        <p:grpSp>
          <p:nvGrpSpPr>
            <p:cNvPr id="80" name="组合 79"/>
            <p:cNvGrpSpPr/>
            <p:nvPr/>
          </p:nvGrpSpPr>
          <p:grpSpPr>
            <a:xfrm>
              <a:off x="1936759" y="922088"/>
              <a:ext cx="1197832" cy="462163"/>
              <a:chOff x="3295234" y="2676992"/>
              <a:chExt cx="2596057" cy="363230"/>
            </a:xfrm>
          </p:grpSpPr>
          <p:sp>
            <p:nvSpPr>
              <p:cNvPr id="81" name="圆角矩形 80"/>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81"/>
              <p:cNvSpPr txBox="1"/>
              <p:nvPr/>
            </p:nvSpPr>
            <p:spPr>
              <a:xfrm>
                <a:off x="3354761" y="2677383"/>
                <a:ext cx="400367" cy="362839"/>
              </a:xfrm>
              <a:prstGeom prst="rect">
                <a:avLst/>
              </a:prstGeom>
              <a:noFill/>
            </p:spPr>
            <p:txBody>
              <a:bodyPr wrap="none" rtlCol="0">
                <a:spAutoFit/>
              </a:bodyPr>
              <a:lstStyle/>
              <a:p>
                <a:endParaRPr lang="zh-CN" altLang="en-US" sz="2400"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 name="矩形 3"/>
            <p:cNvSpPr>
              <a:spLocks noChangeArrowheads="1"/>
            </p:cNvSpPr>
            <p:nvPr/>
          </p:nvSpPr>
          <p:spPr bwMode="auto">
            <a:xfrm>
              <a:off x="2056590" y="977703"/>
              <a:ext cx="1010519" cy="33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lIns="68573" tIns="34287" rIns="68573" bIns="3428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itchFamily="2" charset="-122"/>
                  <a:ea typeface="方正兰亭黑_GBK" pitchFamily="2" charset="-122"/>
                  <a:sym typeface="Calibri" pitchFamily="34" charset="0"/>
                </a:defRPr>
              </a:lvl9pPr>
            </a:lstStyle>
            <a:p>
              <a:pPr eaLnBrk="1" hangingPunct="1">
                <a:lnSpc>
                  <a:spcPct val="100000"/>
                </a:lnSpc>
                <a:spcBef>
                  <a:spcPct val="0"/>
                </a:spcBef>
                <a:buFont typeface="Arial" pitchFamily="34" charset="0"/>
                <a:buNone/>
              </a:pPr>
              <a:r>
                <a:rPr lang="zh-CN" altLang="en-US" sz="1700" dirty="0">
                  <a:solidFill>
                    <a:srgbClr val="0067B0"/>
                  </a:solidFill>
                  <a:latin typeface="Arial" panose="020B0604020202020204" pitchFamily="34" charset="0"/>
                  <a:ea typeface="微软雅黑" panose="020B0503020204020204" pitchFamily="34" charset="-122"/>
                  <a:sym typeface="Arial" panose="020B0604020202020204" pitchFamily="34" charset="0"/>
                </a:rPr>
                <a:t>公司描述</a:t>
              </a:r>
            </a:p>
          </p:txBody>
        </p:sp>
      </p:grpSp>
      <p:grpSp>
        <p:nvGrpSpPr>
          <p:cNvPr id="113" name="组合 112"/>
          <p:cNvGrpSpPr/>
          <p:nvPr/>
        </p:nvGrpSpPr>
        <p:grpSpPr>
          <a:xfrm>
            <a:off x="5570980" y="2842059"/>
            <a:ext cx="622626" cy="622626"/>
            <a:chOff x="5570980" y="2842059"/>
            <a:chExt cx="622626" cy="622626"/>
          </a:xfrm>
        </p:grpSpPr>
        <p:grpSp>
          <p:nvGrpSpPr>
            <p:cNvPr id="85" name="组合 84"/>
            <p:cNvGrpSpPr/>
            <p:nvPr/>
          </p:nvGrpSpPr>
          <p:grpSpPr>
            <a:xfrm>
              <a:off x="5570980" y="2842059"/>
              <a:ext cx="622626" cy="622626"/>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任意多边形 75"/>
            <p:cNvSpPr>
              <a:spLocks noChangeArrowheads="1"/>
            </p:cNvSpPr>
            <p:nvPr/>
          </p:nvSpPr>
          <p:spPr bwMode="auto">
            <a:xfrm>
              <a:off x="5679989" y="2993590"/>
              <a:ext cx="447333" cy="319563"/>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03A9F3"/>
            </a:solidFill>
            <a:ln>
              <a:noFill/>
            </a:ln>
            <a:extLst/>
          </p:spPr>
          <p:txBody>
            <a:bodyPr anchor="ct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矩形 52"/>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5" name="Picture 17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14020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strips(downLeft)">
                                      <p:cBhvr>
                                        <p:cTn id="7" dur="500"/>
                                        <p:tgtEl>
                                          <p:spTgt spid="6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p:cBhvr>
                                        <p:cTn id="15" dur="500"/>
                                        <p:tgtEl>
                                          <p:spTgt spid="41"/>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0-#ppt_w/2"/>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fade">
                                      <p:cBhvr>
                                        <p:cTn id="29" dur="1000"/>
                                        <p:tgtEl>
                                          <p:spTgt spid="83"/>
                                        </p:tgtEl>
                                      </p:cBhvr>
                                    </p:animEffect>
                                    <p:anim calcmode="lin" valueType="num">
                                      <p:cBhvr>
                                        <p:cTn id="30" dur="1000" fill="hold"/>
                                        <p:tgtEl>
                                          <p:spTgt spid="83"/>
                                        </p:tgtEl>
                                        <p:attrNameLst>
                                          <p:attrName>ppt_x</p:attrName>
                                        </p:attrNameLst>
                                      </p:cBhvr>
                                      <p:tavLst>
                                        <p:tav tm="0">
                                          <p:val>
                                            <p:strVal val="#ppt_x"/>
                                          </p:val>
                                        </p:tav>
                                        <p:tav tm="100000">
                                          <p:val>
                                            <p:strVal val="#ppt_x"/>
                                          </p:val>
                                        </p:tav>
                                      </p:tavLst>
                                    </p:anim>
                                    <p:anim calcmode="lin" valueType="num">
                                      <p:cBhvr>
                                        <p:cTn id="31"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fill="hold"/>
                                        <p:tgtEl>
                                          <p:spTgt spid="77"/>
                                        </p:tgtEl>
                                        <p:attrNameLst>
                                          <p:attrName>ppt_x</p:attrName>
                                        </p:attrNameLst>
                                      </p:cBhvr>
                                      <p:tavLst>
                                        <p:tav tm="0">
                                          <p:val>
                                            <p:strVal val="1+#ppt_w/2"/>
                                          </p:val>
                                        </p:tav>
                                        <p:tav tm="100000">
                                          <p:val>
                                            <p:strVal val="#ppt_x"/>
                                          </p:val>
                                        </p:tav>
                                      </p:tavLst>
                                    </p:anim>
                                    <p:anim calcmode="lin" valueType="num">
                                      <p:cBhvr additive="base">
                                        <p:cTn id="42" dur="500" fill="hold"/>
                                        <p:tgtEl>
                                          <p:spTgt spid="77"/>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300"/>
                                  </p:stCondLst>
                                  <p:childTnLst>
                                    <p:set>
                                      <p:cBhvr>
                                        <p:cTn id="44" dur="1" fill="hold">
                                          <p:stCondLst>
                                            <p:cond delay="0"/>
                                          </p:stCondLst>
                                        </p:cTn>
                                        <p:tgtEl>
                                          <p:spTgt spid="113"/>
                                        </p:tgtEl>
                                        <p:attrNameLst>
                                          <p:attrName>style.visibility</p:attrName>
                                        </p:attrNameLst>
                                      </p:cBhvr>
                                      <p:to>
                                        <p:strVal val="visible"/>
                                      </p:to>
                                    </p:set>
                                    <p:anim calcmode="lin" valueType="num">
                                      <p:cBhvr additive="base">
                                        <p:cTn id="45" dur="500" fill="hold"/>
                                        <p:tgtEl>
                                          <p:spTgt spid="113"/>
                                        </p:tgtEl>
                                        <p:attrNameLst>
                                          <p:attrName>ppt_x</p:attrName>
                                        </p:attrNameLst>
                                      </p:cBhvr>
                                      <p:tavLst>
                                        <p:tav tm="0">
                                          <p:val>
                                            <p:strVal val="1+#ppt_w/2"/>
                                          </p:val>
                                        </p:tav>
                                        <p:tav tm="100000">
                                          <p:val>
                                            <p:strVal val="#ppt_x"/>
                                          </p:val>
                                        </p:tav>
                                      </p:tavLst>
                                    </p:anim>
                                    <p:anim calcmode="lin" valueType="num">
                                      <p:cBhvr additive="base">
                                        <p:cTn id="46"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14" presetClass="entr" presetSubtype="10" fill="hold" grpId="0" nodeType="afterEffect">
                                  <p:stCondLst>
                                    <p:cond delay="250"/>
                                  </p:stCondLst>
                                  <p:childTnLst>
                                    <p:set>
                                      <p:cBhvr>
                                        <p:cTn id="55" dur="1" fill="hold">
                                          <p:stCondLst>
                                            <p:cond delay="0"/>
                                          </p:stCondLst>
                                        </p:cTn>
                                        <p:tgtEl>
                                          <p:spTgt spid="32"/>
                                        </p:tgtEl>
                                        <p:attrNameLst>
                                          <p:attrName>style.visibility</p:attrName>
                                        </p:attrNameLst>
                                      </p:cBhvr>
                                      <p:to>
                                        <p:strVal val="visible"/>
                                      </p:to>
                                    </p:set>
                                    <p:animEffect>
                                      <p:cBhvr>
                                        <p:cTn id="56" dur="400"/>
                                        <p:tgtEl>
                                          <p:spTgt spid="32"/>
                                        </p:tgtEl>
                                      </p:cBhvr>
                                    </p:animEffect>
                                  </p:childTnLst>
                                </p:cTn>
                              </p:par>
                              <p:par>
                                <p:cTn id="57" presetID="14" presetClass="entr" presetSubtype="10" fill="hold" grpId="0" nodeType="withEffect">
                                  <p:stCondLst>
                                    <p:cond delay="250"/>
                                  </p:stCondLst>
                                  <p:childTnLst>
                                    <p:set>
                                      <p:cBhvr>
                                        <p:cTn id="58" dur="1" fill="hold">
                                          <p:stCondLst>
                                            <p:cond delay="0"/>
                                          </p:stCondLst>
                                        </p:cTn>
                                        <p:tgtEl>
                                          <p:spTgt spid="33"/>
                                        </p:tgtEl>
                                        <p:attrNameLst>
                                          <p:attrName>style.visibility</p:attrName>
                                        </p:attrNameLst>
                                      </p:cBhvr>
                                      <p:to>
                                        <p:strVal val="visible"/>
                                      </p:to>
                                    </p:set>
                                    <p:animEffect>
                                      <p:cBhvr>
                                        <p:cTn id="59" dur="400"/>
                                        <p:tgtEl>
                                          <p:spTgt spid="33"/>
                                        </p:tgtEl>
                                      </p:cBhvr>
                                    </p:animEffect>
                                  </p:childTnLst>
                                </p:cTn>
                              </p:par>
                            </p:childTnLst>
                          </p:cTn>
                        </p:par>
                        <p:par>
                          <p:cTn id="60" fill="hold">
                            <p:stCondLst>
                              <p:cond delay="1150"/>
                            </p:stCondLst>
                            <p:childTnLst>
                              <p:par>
                                <p:cTn id="61" presetID="14" presetClass="entr" presetSubtype="10" fill="hold" grpId="0" nodeType="afterEffect">
                                  <p:stCondLst>
                                    <p:cond delay="250"/>
                                  </p:stCondLst>
                                  <p:childTnLst>
                                    <p:set>
                                      <p:cBhvr>
                                        <p:cTn id="62" dur="1" fill="hold">
                                          <p:stCondLst>
                                            <p:cond delay="0"/>
                                          </p:stCondLst>
                                        </p:cTn>
                                        <p:tgtEl>
                                          <p:spTgt spid="34"/>
                                        </p:tgtEl>
                                        <p:attrNameLst>
                                          <p:attrName>style.visibility</p:attrName>
                                        </p:attrNameLst>
                                      </p:cBhvr>
                                      <p:to>
                                        <p:strVal val="visible"/>
                                      </p:to>
                                    </p:set>
                                    <p:animEffect>
                                      <p:cBhvr>
                                        <p:cTn id="63" dur="400"/>
                                        <p:tgtEl>
                                          <p:spTgt spid="34"/>
                                        </p:tgtEl>
                                      </p:cBhvr>
                                    </p:animEffect>
                                  </p:childTnLst>
                                </p:cTn>
                              </p:par>
                              <p:par>
                                <p:cTn id="64" presetID="14" presetClass="entr" presetSubtype="10" fill="hold" grpId="0" nodeType="withEffect">
                                  <p:stCondLst>
                                    <p:cond delay="250"/>
                                  </p:stCondLst>
                                  <p:childTnLst>
                                    <p:set>
                                      <p:cBhvr>
                                        <p:cTn id="65" dur="1" fill="hold">
                                          <p:stCondLst>
                                            <p:cond delay="0"/>
                                          </p:stCondLst>
                                        </p:cTn>
                                        <p:tgtEl>
                                          <p:spTgt spid="35"/>
                                        </p:tgtEl>
                                        <p:attrNameLst>
                                          <p:attrName>style.visibility</p:attrName>
                                        </p:attrNameLst>
                                      </p:cBhvr>
                                      <p:to>
                                        <p:strVal val="visible"/>
                                      </p:to>
                                    </p:set>
                                    <p:animEffect>
                                      <p:cBhvr>
                                        <p:cTn id="66" dur="400"/>
                                        <p:tgtEl>
                                          <p:spTgt spid="35"/>
                                        </p:tgtEl>
                                      </p:cBhvr>
                                    </p:animEffect>
                                  </p:childTnLst>
                                </p:cTn>
                              </p:par>
                            </p:childTnLst>
                          </p:cTn>
                        </p:par>
                        <p:par>
                          <p:cTn id="67" fill="hold">
                            <p:stCondLst>
                              <p:cond delay="1800"/>
                            </p:stCondLst>
                            <p:childTnLst>
                              <p:par>
                                <p:cTn id="68" presetID="14" presetClass="entr" presetSubtype="10" fill="hold" grpId="0" nodeType="afterEffect">
                                  <p:stCondLst>
                                    <p:cond delay="250"/>
                                  </p:stCondLst>
                                  <p:childTnLst>
                                    <p:set>
                                      <p:cBhvr>
                                        <p:cTn id="69" dur="1" fill="hold">
                                          <p:stCondLst>
                                            <p:cond delay="0"/>
                                          </p:stCondLst>
                                        </p:cTn>
                                        <p:tgtEl>
                                          <p:spTgt spid="36"/>
                                        </p:tgtEl>
                                        <p:attrNameLst>
                                          <p:attrName>style.visibility</p:attrName>
                                        </p:attrNameLst>
                                      </p:cBhvr>
                                      <p:to>
                                        <p:strVal val="visible"/>
                                      </p:to>
                                    </p:set>
                                    <p:animEffect>
                                      <p:cBhvr>
                                        <p:cTn id="70" dur="400"/>
                                        <p:tgtEl>
                                          <p:spTgt spid="36"/>
                                        </p:tgtEl>
                                      </p:cBhvr>
                                    </p:animEffect>
                                  </p:childTnLst>
                                </p:cTn>
                              </p:par>
                              <p:par>
                                <p:cTn id="71" presetID="14" presetClass="entr" presetSubtype="10" fill="hold" grpId="0" nodeType="withEffect">
                                  <p:stCondLst>
                                    <p:cond delay="250"/>
                                  </p:stCondLst>
                                  <p:childTnLst>
                                    <p:set>
                                      <p:cBhvr>
                                        <p:cTn id="72" dur="1" fill="hold">
                                          <p:stCondLst>
                                            <p:cond delay="0"/>
                                          </p:stCondLst>
                                        </p:cTn>
                                        <p:tgtEl>
                                          <p:spTgt spid="37"/>
                                        </p:tgtEl>
                                        <p:attrNameLst>
                                          <p:attrName>style.visibility</p:attrName>
                                        </p:attrNameLst>
                                      </p:cBhvr>
                                      <p:to>
                                        <p:strVal val="visible"/>
                                      </p:to>
                                    </p:set>
                                    <p:animEffect>
                                      <p:cBhvr>
                                        <p:cTn id="73" dur="4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utoUpdateAnimBg="0"/>
      <p:bldP spid="9" grpId="0" bldLvl="0" autoUpdateAnimBg="0"/>
      <p:bldP spid="10" grpId="0" bldLvl="0" animBg="1" autoUpdateAnimBg="0"/>
      <p:bldP spid="11" grpId="0"/>
      <p:bldP spid="32" grpId="0" bldLvl="0" autoUpdateAnimBg="0"/>
      <p:bldP spid="33" grpId="0" bldLvl="0" autoUpdateAnimBg="0"/>
      <p:bldP spid="34" grpId="0" bldLvl="0" autoUpdateAnimBg="0"/>
      <p:bldP spid="35" grpId="0" bldLvl="0" autoUpdateAnimBg="0"/>
      <p:bldP spid="36" grpId="0" bldLvl="0" autoUpdateAnimBg="0"/>
      <p:bldP spid="37" grpId="0" bldLvl="0" autoUpdateAnimBg="0"/>
      <p:bldP spid="41"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71500" y="2568238"/>
            <a:ext cx="8374380" cy="2613361"/>
            <a:chOff x="571500" y="2568238"/>
            <a:chExt cx="8374380" cy="2613361"/>
          </a:xfrm>
        </p:grpSpPr>
        <p:sp>
          <p:nvSpPr>
            <p:cNvPr id="5" name="任意多边形 4"/>
            <p:cNvSpPr/>
            <p:nvPr/>
          </p:nvSpPr>
          <p:spPr>
            <a:xfrm>
              <a:off x="571500" y="2568238"/>
              <a:ext cx="8001000" cy="2613361"/>
            </a:xfrm>
            <a:custGeom>
              <a:avLst/>
              <a:gdLst>
                <a:gd name="connsiteX0" fmla="*/ 0 w 8001000"/>
                <a:gd name="connsiteY0" fmla="*/ 2542126 h 2542126"/>
                <a:gd name="connsiteX1" fmla="*/ 1009650 w 8001000"/>
                <a:gd name="connsiteY1" fmla="*/ 126577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 fmla="*/ 0 w 8001000"/>
                <a:gd name="connsiteY0" fmla="*/ 2542126 h 2542126"/>
                <a:gd name="connsiteX1" fmla="*/ 1066800 w 8001000"/>
                <a:gd name="connsiteY1" fmla="*/ 1284826 h 2542126"/>
                <a:gd name="connsiteX2" fmla="*/ 2400300 w 8001000"/>
                <a:gd name="connsiteY2" fmla="*/ 446626 h 2542126"/>
                <a:gd name="connsiteX3" fmla="*/ 4114800 w 8001000"/>
                <a:gd name="connsiteY3" fmla="*/ 27526 h 2542126"/>
                <a:gd name="connsiteX4" fmla="*/ 6324600 w 8001000"/>
                <a:gd name="connsiteY4" fmla="*/ 103726 h 2542126"/>
                <a:gd name="connsiteX5" fmla="*/ 8001000 w 8001000"/>
                <a:gd name="connsiteY5" fmla="*/ 618076 h 2542126"/>
                <a:gd name="connsiteX0" fmla="*/ 0 w 8001000"/>
                <a:gd name="connsiteY0" fmla="*/ 2600659 h 2600659"/>
                <a:gd name="connsiteX1" fmla="*/ 1066800 w 8001000"/>
                <a:gd name="connsiteY1" fmla="*/ 1343359 h 2600659"/>
                <a:gd name="connsiteX2" fmla="*/ 2400300 w 8001000"/>
                <a:gd name="connsiteY2" fmla="*/ 505159 h 2600659"/>
                <a:gd name="connsiteX3" fmla="*/ 4191000 w 8001000"/>
                <a:gd name="connsiteY3" fmla="*/ 17479 h 2600659"/>
                <a:gd name="connsiteX4" fmla="*/ 6324600 w 8001000"/>
                <a:gd name="connsiteY4" fmla="*/ 162259 h 2600659"/>
                <a:gd name="connsiteX5" fmla="*/ 8001000 w 8001000"/>
                <a:gd name="connsiteY5" fmla="*/ 676609 h 2600659"/>
                <a:gd name="connsiteX0" fmla="*/ 0 w 8001000"/>
                <a:gd name="connsiteY0" fmla="*/ 2613361 h 2613361"/>
                <a:gd name="connsiteX1" fmla="*/ 1066800 w 8001000"/>
                <a:gd name="connsiteY1" fmla="*/ 1356061 h 2613361"/>
                <a:gd name="connsiteX2" fmla="*/ 2400300 w 8001000"/>
                <a:gd name="connsiteY2" fmla="*/ 517861 h 2613361"/>
                <a:gd name="connsiteX3" fmla="*/ 4191000 w 8001000"/>
                <a:gd name="connsiteY3" fmla="*/ 30181 h 2613361"/>
                <a:gd name="connsiteX4" fmla="*/ 6339840 w 8001000"/>
                <a:gd name="connsiteY4" fmla="*/ 121621 h 2613361"/>
                <a:gd name="connsiteX5" fmla="*/ 8001000 w 8001000"/>
                <a:gd name="connsiteY5" fmla="*/ 689311 h 261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0" h="2613361">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006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7" name="直接箭头连接符 6"/>
            <p:cNvCxnSpPr/>
            <p:nvPr/>
          </p:nvCxnSpPr>
          <p:spPr>
            <a:xfrm flipV="1">
              <a:off x="8557260" y="2686050"/>
              <a:ext cx="388620" cy="571500"/>
            </a:xfrm>
            <a:prstGeom prst="straightConnector1">
              <a:avLst/>
            </a:prstGeom>
            <a:ln w="19050">
              <a:solidFill>
                <a:srgbClr val="0067B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8958258">
            <a:off x="1465829" y="3636777"/>
            <a:ext cx="487344" cy="309269"/>
            <a:chOff x="2903220" y="280488"/>
            <a:chExt cx="746760" cy="473892"/>
          </a:xfrm>
          <a:solidFill>
            <a:schemeClr val="tx1">
              <a:lumMod val="65000"/>
              <a:lumOff val="35000"/>
            </a:schemeClr>
          </a:solidFill>
        </p:grpSpPr>
        <p:sp>
          <p:nvSpPr>
            <p:cNvPr id="10" name="矩形 9"/>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Arial" panose="020B0604020202020204" pitchFamily="34" charset="0"/>
                  <a:ea typeface="微软雅黑" panose="020B0503020204020204" pitchFamily="34" charset="-122"/>
                  <a:sym typeface="Arial" panose="020B0604020202020204" pitchFamily="34" charset="0"/>
                </a:rPr>
                <a:t>2012</a:t>
              </a: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等腰三角形 10"/>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组合 12"/>
          <p:cNvGrpSpPr/>
          <p:nvPr/>
        </p:nvGrpSpPr>
        <p:grpSpPr>
          <a:xfrm rot="8938009">
            <a:off x="2599338" y="3075293"/>
            <a:ext cx="487344" cy="309267"/>
            <a:chOff x="2903220" y="280488"/>
            <a:chExt cx="746760" cy="473892"/>
          </a:xfrm>
          <a:solidFill>
            <a:schemeClr val="tx1">
              <a:lumMod val="65000"/>
              <a:lumOff val="35000"/>
            </a:schemeClr>
          </a:solidFill>
        </p:grpSpPr>
        <p:sp>
          <p:nvSpPr>
            <p:cNvPr id="14" name="矩形 13"/>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Arial" panose="020B0604020202020204" pitchFamily="34" charset="0"/>
                  <a:ea typeface="微软雅黑" panose="020B0503020204020204" pitchFamily="34" charset="-122"/>
                  <a:sym typeface="Arial" panose="020B0604020202020204" pitchFamily="34" charset="0"/>
                </a:rPr>
                <a:t>2013</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等腰三角形 14"/>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rot="20658534">
            <a:off x="3976555" y="2435520"/>
            <a:ext cx="487344" cy="309269"/>
            <a:chOff x="2903220" y="280488"/>
            <a:chExt cx="746760" cy="473892"/>
          </a:xfrm>
          <a:solidFill>
            <a:schemeClr val="tx1">
              <a:lumMod val="65000"/>
              <a:lumOff val="35000"/>
            </a:schemeClr>
          </a:solidFill>
        </p:grpSpPr>
        <p:sp>
          <p:nvSpPr>
            <p:cNvPr id="17" name="矩形 16"/>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Arial" panose="020B0604020202020204" pitchFamily="34" charset="0"/>
                  <a:ea typeface="微软雅黑" panose="020B0503020204020204" pitchFamily="34" charset="-122"/>
                  <a:sym typeface="Arial" panose="020B0604020202020204" pitchFamily="34" charset="0"/>
                </a:rPr>
                <a:t>2014</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等腰三角形 17"/>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rot="10800000">
            <a:off x="5473327" y="2525065"/>
            <a:ext cx="487344" cy="309269"/>
            <a:chOff x="2903220" y="280488"/>
            <a:chExt cx="746760" cy="473892"/>
          </a:xfrm>
          <a:solidFill>
            <a:schemeClr val="tx1">
              <a:lumMod val="65000"/>
              <a:lumOff val="35000"/>
            </a:schemeClr>
          </a:solidFill>
        </p:grpSpPr>
        <p:sp>
          <p:nvSpPr>
            <p:cNvPr id="20" name="矩形 19"/>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Arial" panose="020B0604020202020204" pitchFamily="34" charset="0"/>
                  <a:ea typeface="微软雅黑" panose="020B0503020204020204" pitchFamily="34" charset="-122"/>
                  <a:sym typeface="Arial" panose="020B0604020202020204" pitchFamily="34" charset="0"/>
                </a:rPr>
                <a:t>2015</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等腰三角形 20"/>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rot="1114118">
            <a:off x="7012567" y="2556971"/>
            <a:ext cx="487344" cy="309269"/>
            <a:chOff x="2903220" y="280488"/>
            <a:chExt cx="746760" cy="473892"/>
          </a:xfrm>
          <a:solidFill>
            <a:schemeClr val="tx1">
              <a:lumMod val="65000"/>
              <a:lumOff val="35000"/>
            </a:schemeClr>
          </a:solidFill>
        </p:grpSpPr>
        <p:sp>
          <p:nvSpPr>
            <p:cNvPr id="23" name="矩形 22"/>
            <p:cNvSpPr/>
            <p:nvPr/>
          </p:nvSpPr>
          <p:spPr>
            <a:xfrm>
              <a:off x="2903220" y="480060"/>
              <a:ext cx="746760"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latin typeface="Arial" panose="020B0604020202020204" pitchFamily="34" charset="0"/>
                  <a:ea typeface="微软雅黑" panose="020B0503020204020204" pitchFamily="34" charset="-122"/>
                  <a:sym typeface="Arial" panose="020B0604020202020204" pitchFamily="34" charset="0"/>
                </a:rPr>
                <a:t>2016</a:t>
              </a: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4" name="等腰三角形 23"/>
            <p:cNvSpPr/>
            <p:nvPr/>
          </p:nvSpPr>
          <p:spPr>
            <a:xfrm>
              <a:off x="3089910" y="280488"/>
              <a:ext cx="373380" cy="2667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877075" y="3059462"/>
            <a:ext cx="619125" cy="633972"/>
            <a:chOff x="877075" y="3059462"/>
            <a:chExt cx="619125" cy="633972"/>
          </a:xfrm>
        </p:grpSpPr>
        <p:grpSp>
          <p:nvGrpSpPr>
            <p:cNvPr id="27" name="组合 26"/>
            <p:cNvGrpSpPr/>
            <p:nvPr/>
          </p:nvGrpSpPr>
          <p:grpSpPr>
            <a:xfrm>
              <a:off x="877075" y="3059462"/>
              <a:ext cx="619125" cy="633972"/>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TextBox 42"/>
            <p:cNvSpPr txBox="1"/>
            <p:nvPr/>
          </p:nvSpPr>
          <p:spPr>
            <a:xfrm rot="20085162">
              <a:off x="901165" y="3207171"/>
              <a:ext cx="595035" cy="338554"/>
            </a:xfrm>
            <a:prstGeom prst="rect">
              <a:avLst/>
            </a:prstGeom>
            <a:noFill/>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启航</a:t>
              </a:r>
              <a:endPar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a:off x="2877864" y="3455276"/>
            <a:ext cx="631551" cy="633972"/>
            <a:chOff x="2877864" y="3455276"/>
            <a:chExt cx="631551" cy="633972"/>
          </a:xfrm>
        </p:grpSpPr>
        <p:grpSp>
          <p:nvGrpSpPr>
            <p:cNvPr id="31" name="组合 30"/>
            <p:cNvGrpSpPr/>
            <p:nvPr/>
          </p:nvGrpSpPr>
          <p:grpSpPr>
            <a:xfrm>
              <a:off x="2877864" y="3455276"/>
              <a:ext cx="619125" cy="633972"/>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rot="19571467">
              <a:off x="2914380" y="3573525"/>
              <a:ext cx="595035" cy="338554"/>
            </a:xfrm>
            <a:prstGeom prst="rect">
              <a:avLst/>
            </a:prstGeom>
            <a:noFill/>
          </p:spPr>
          <p:txBody>
            <a:bodyPr wrap="none" rtlCol="0">
              <a:spAutoFit/>
            </a:bodyPr>
            <a:lstStyle/>
            <a:p>
              <a:r>
                <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rPr>
                <a:t>拼搏</a:t>
              </a:r>
            </a:p>
          </p:txBody>
        </p:sp>
      </p:grpSp>
      <p:grpSp>
        <p:nvGrpSpPr>
          <p:cNvPr id="62" name="组合 61"/>
          <p:cNvGrpSpPr/>
          <p:nvPr/>
        </p:nvGrpSpPr>
        <p:grpSpPr>
          <a:xfrm>
            <a:off x="3710046" y="1639176"/>
            <a:ext cx="646331" cy="633972"/>
            <a:chOff x="3710046" y="1639176"/>
            <a:chExt cx="646331" cy="633972"/>
          </a:xfrm>
        </p:grpSpPr>
        <p:grpSp>
          <p:nvGrpSpPr>
            <p:cNvPr id="34" name="组合 33"/>
            <p:cNvGrpSpPr/>
            <p:nvPr/>
          </p:nvGrpSpPr>
          <p:grpSpPr>
            <a:xfrm>
              <a:off x="3723650" y="1639176"/>
              <a:ext cx="619125" cy="63397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TextBox 44"/>
            <p:cNvSpPr txBox="1"/>
            <p:nvPr/>
          </p:nvSpPr>
          <p:spPr>
            <a:xfrm rot="20721555">
              <a:off x="3710046" y="1806770"/>
              <a:ext cx="646331"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飞跃</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5473327" y="2971804"/>
            <a:ext cx="670421" cy="633972"/>
            <a:chOff x="5473327" y="2971804"/>
            <a:chExt cx="670421" cy="633972"/>
          </a:xfrm>
        </p:grpSpPr>
        <p:grpSp>
          <p:nvGrpSpPr>
            <p:cNvPr id="37" name="组合 36"/>
            <p:cNvGrpSpPr/>
            <p:nvPr/>
          </p:nvGrpSpPr>
          <p:grpSpPr>
            <a:xfrm>
              <a:off x="5473327" y="2971804"/>
              <a:ext cx="619125" cy="63397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45"/>
            <p:cNvSpPr txBox="1"/>
            <p:nvPr/>
          </p:nvSpPr>
          <p:spPr>
            <a:xfrm>
              <a:off x="5497417" y="3118580"/>
              <a:ext cx="646331"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创新</a:t>
              </a:r>
              <a:endParaRPr lang="zh-CN" altLang="en-US" sz="1600" dirty="0">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7199683" y="1774359"/>
            <a:ext cx="646331" cy="633972"/>
            <a:chOff x="7199683" y="1774359"/>
            <a:chExt cx="646331" cy="633972"/>
          </a:xfrm>
        </p:grpSpPr>
        <p:grpSp>
          <p:nvGrpSpPr>
            <p:cNvPr id="40" name="组合 39"/>
            <p:cNvGrpSpPr/>
            <p:nvPr/>
          </p:nvGrpSpPr>
          <p:grpSpPr>
            <a:xfrm>
              <a:off x="7213287" y="1774359"/>
              <a:ext cx="619125" cy="633972"/>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A9F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TextBox 46"/>
            <p:cNvSpPr txBox="1"/>
            <p:nvPr/>
          </p:nvSpPr>
          <p:spPr>
            <a:xfrm rot="1067031">
              <a:off x="7199683" y="1935283"/>
              <a:ext cx="646331"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辉煌</a:t>
              </a:r>
            </a:p>
          </p:txBody>
        </p:sp>
      </p:grpSp>
      <p:sp>
        <p:nvSpPr>
          <p:cNvPr id="48" name="TextBox 47"/>
          <p:cNvSpPr txBox="1"/>
          <p:nvPr/>
        </p:nvSpPr>
        <p:spPr>
          <a:xfrm>
            <a:off x="412330" y="892092"/>
            <a:ext cx="1569660" cy="369332"/>
          </a:xfrm>
          <a:prstGeom prst="rect">
            <a:avLst/>
          </a:prstGeom>
          <a:noFill/>
        </p:spPr>
        <p:txBody>
          <a:bodyPr wrap="none" rtlCol="0">
            <a:spAutoFit/>
          </a:bodyPr>
          <a:lstStyle/>
          <a:p>
            <a:r>
              <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rPr>
              <a:t>企业发展历程</a:t>
            </a:r>
          </a:p>
        </p:txBody>
      </p:sp>
      <p:sp>
        <p:nvSpPr>
          <p:cNvPr id="49" name="TextBox 48"/>
          <p:cNvSpPr txBox="1"/>
          <p:nvPr/>
        </p:nvSpPr>
        <p:spPr>
          <a:xfrm>
            <a:off x="286253" y="1261424"/>
            <a:ext cx="2565376" cy="830997"/>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p>
        </p:txBody>
      </p:sp>
      <p:sp>
        <p:nvSpPr>
          <p:cNvPr id="55" name="TextBox 54"/>
          <p:cNvSpPr txBox="1"/>
          <p:nvPr/>
        </p:nvSpPr>
        <p:spPr>
          <a:xfrm>
            <a:off x="5251696" y="1238780"/>
            <a:ext cx="1062386" cy="1169551"/>
          </a:xfrm>
          <a:prstGeom prst="rect">
            <a:avLst/>
          </a:prstGeom>
          <a:noFill/>
        </p:spPr>
        <p:txBody>
          <a:bodyPr wrap="square" rtlCol="0">
            <a:spAutoFit/>
          </a:bodyPr>
          <a:lstStyle/>
          <a:p>
            <a:r>
              <a:rPr lang="zh-CN" altLang="en-US" sz="10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56" name="TextBox 55"/>
          <p:cNvSpPr txBox="1"/>
          <p:nvPr/>
        </p:nvSpPr>
        <p:spPr>
          <a:xfrm rot="19800000">
            <a:off x="1914427" y="2224384"/>
            <a:ext cx="1062386" cy="923330"/>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57" name="TextBox 56"/>
          <p:cNvSpPr txBox="1"/>
          <p:nvPr/>
        </p:nvSpPr>
        <p:spPr>
          <a:xfrm rot="18900000">
            <a:off x="1667063" y="3771022"/>
            <a:ext cx="1062386" cy="923330"/>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58" name="TextBox 57"/>
          <p:cNvSpPr txBox="1"/>
          <p:nvPr/>
        </p:nvSpPr>
        <p:spPr>
          <a:xfrm rot="20700000">
            <a:off x="3908026" y="2825841"/>
            <a:ext cx="1062386" cy="923330"/>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59" name="TextBox 58"/>
          <p:cNvSpPr txBox="1"/>
          <p:nvPr/>
        </p:nvSpPr>
        <p:spPr>
          <a:xfrm rot="900000">
            <a:off x="6546915" y="2940103"/>
            <a:ext cx="1062386" cy="923330"/>
          </a:xfrm>
          <a:prstGeom prst="rect">
            <a:avLst/>
          </a:prstGeom>
          <a:noFill/>
        </p:spPr>
        <p:txBody>
          <a:bodyPr wrap="square" rtlCol="0">
            <a:spAutoFit/>
          </a:bodyPr>
          <a:lstStyle/>
          <a:p>
            <a:r>
              <a:rPr lang="zh-CN" altLang="en-US" sz="9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a:t>
            </a:r>
          </a:p>
        </p:txBody>
      </p:sp>
      <p:sp>
        <p:nvSpPr>
          <p:cNvPr id="66" name="矩形 65"/>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4"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58762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strips(downLeft)">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8" presetClass="entr" presetSubtype="3"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strips(upRight)">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0-#ppt_w/2"/>
                                          </p:val>
                                        </p:tav>
                                        <p:tav tm="100000">
                                          <p:val>
                                            <p:strVal val="#ppt_x"/>
                                          </p:val>
                                        </p:tav>
                                      </p:tavLst>
                                    </p:anim>
                                    <p:anim calcmode="lin" valueType="num">
                                      <p:cBhvr additive="base">
                                        <p:cTn id="36"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up)">
                                      <p:cBhvr>
                                        <p:cTn id="41" dur="500"/>
                                        <p:tgtEl>
                                          <p:spTgt spid="5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ppt_x"/>
                                          </p:val>
                                        </p:tav>
                                        <p:tav tm="100000">
                                          <p:val>
                                            <p:strVal val="#ppt_x"/>
                                          </p:val>
                                        </p:tav>
                                      </p:tavLst>
                                    </p:anim>
                                    <p:anim calcmode="lin" valueType="num">
                                      <p:cBhvr additive="base">
                                        <p:cTn id="5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down)">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nodeType="click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500" fill="hold"/>
                                        <p:tgtEl>
                                          <p:spTgt spid="62"/>
                                        </p:tgtEl>
                                        <p:attrNameLst>
                                          <p:attrName>ppt_x</p:attrName>
                                        </p:attrNameLst>
                                      </p:cBhvr>
                                      <p:tavLst>
                                        <p:tav tm="0">
                                          <p:val>
                                            <p:strVal val="#ppt_x"/>
                                          </p:val>
                                        </p:tav>
                                        <p:tav tm="100000">
                                          <p:val>
                                            <p:strVal val="#ppt_x"/>
                                          </p:val>
                                        </p:tav>
                                      </p:tavLst>
                                    </p:anim>
                                    <p:anim calcmode="lin" valueType="num">
                                      <p:cBhvr additive="base">
                                        <p:cTn id="72"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wipe(up)">
                                      <p:cBhvr>
                                        <p:cTn id="77" dur="500"/>
                                        <p:tgtEl>
                                          <p:spTgt spid="58"/>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3"/>
                                        </p:tgtEl>
                                        <p:attrNameLst>
                                          <p:attrName>style.visibility</p:attrName>
                                        </p:attrNameLst>
                                      </p:cBhvr>
                                      <p:to>
                                        <p:strVal val="visible"/>
                                      </p:to>
                                    </p:set>
                                    <p:anim calcmode="lin" valueType="num">
                                      <p:cBhvr additive="base">
                                        <p:cTn id="89" dur="500" fill="hold"/>
                                        <p:tgtEl>
                                          <p:spTgt spid="63"/>
                                        </p:tgtEl>
                                        <p:attrNameLst>
                                          <p:attrName>ppt_x</p:attrName>
                                        </p:attrNameLst>
                                      </p:cBhvr>
                                      <p:tavLst>
                                        <p:tav tm="0">
                                          <p:val>
                                            <p:strVal val="#ppt_x"/>
                                          </p:val>
                                        </p:tav>
                                        <p:tav tm="100000">
                                          <p:val>
                                            <p:strVal val="#ppt_x"/>
                                          </p:val>
                                        </p:tav>
                                      </p:tavLst>
                                    </p:anim>
                                    <p:anim calcmode="lin" valueType="num">
                                      <p:cBhvr additive="base">
                                        <p:cTn id="9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down)">
                                      <p:cBhvr>
                                        <p:cTn id="95" dur="500"/>
                                        <p:tgtEl>
                                          <p:spTgt spid="5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3" fill="hold" nodeType="clickEffect">
                                  <p:stCondLst>
                                    <p:cond delay="0"/>
                                  </p:stCondLst>
                                  <p:childTnLst>
                                    <p:set>
                                      <p:cBhvr>
                                        <p:cTn id="106" dur="1" fill="hold">
                                          <p:stCondLst>
                                            <p:cond delay="0"/>
                                          </p:stCondLst>
                                        </p:cTn>
                                        <p:tgtEl>
                                          <p:spTgt spid="64"/>
                                        </p:tgtEl>
                                        <p:attrNameLst>
                                          <p:attrName>style.visibility</p:attrName>
                                        </p:attrNameLst>
                                      </p:cBhvr>
                                      <p:to>
                                        <p:strVal val="visible"/>
                                      </p:to>
                                    </p:set>
                                    <p:anim calcmode="lin" valueType="num">
                                      <p:cBhvr additive="base">
                                        <p:cTn id="107" dur="500" fill="hold"/>
                                        <p:tgtEl>
                                          <p:spTgt spid="64"/>
                                        </p:tgtEl>
                                        <p:attrNameLst>
                                          <p:attrName>ppt_x</p:attrName>
                                        </p:attrNameLst>
                                      </p:cBhvr>
                                      <p:tavLst>
                                        <p:tav tm="0">
                                          <p:val>
                                            <p:strVal val="1+#ppt_w/2"/>
                                          </p:val>
                                        </p:tav>
                                        <p:tav tm="100000">
                                          <p:val>
                                            <p:strVal val="#ppt_x"/>
                                          </p:val>
                                        </p:tav>
                                      </p:tavLst>
                                    </p:anim>
                                    <p:anim calcmode="lin" valueType="num">
                                      <p:cBhvr additive="base">
                                        <p:cTn id="108"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grpId="0" nodeType="click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wipe(up)">
                                      <p:cBhvr>
                                        <p:cTn id="11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p:cNvGrpSpPr/>
          <p:nvPr/>
        </p:nvGrpSpPr>
        <p:grpSpPr>
          <a:xfrm>
            <a:off x="1031650" y="2362955"/>
            <a:ext cx="3238673" cy="107987"/>
            <a:chOff x="1507396" y="1628800"/>
            <a:chExt cx="4320480" cy="144016"/>
          </a:xfrm>
        </p:grpSpPr>
        <p:cxnSp>
          <p:nvCxnSpPr>
            <p:cNvPr id="84" name="直接连接符 8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4686628" y="2362955"/>
            <a:ext cx="3238673" cy="107987"/>
            <a:chOff x="1507396" y="1628800"/>
            <a:chExt cx="4320480" cy="144016"/>
          </a:xfrm>
        </p:grpSpPr>
        <p:cxnSp>
          <p:nvCxnSpPr>
            <p:cNvPr id="96" name="直接连接符 95"/>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41281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10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08" name="TextBox 107"/>
          <p:cNvSpPr txBox="1"/>
          <p:nvPr/>
        </p:nvSpPr>
        <p:spPr>
          <a:xfrm>
            <a:off x="3773963"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20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09" name="TextBox 108"/>
          <p:cNvSpPr txBox="1"/>
          <p:nvPr/>
        </p:nvSpPr>
        <p:spPr>
          <a:xfrm>
            <a:off x="341411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30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10" name="TextBox 109"/>
          <p:cNvSpPr txBox="1"/>
          <p:nvPr/>
        </p:nvSpPr>
        <p:spPr>
          <a:xfrm>
            <a:off x="305425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40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11" name="TextBox 110"/>
          <p:cNvSpPr txBox="1"/>
          <p:nvPr/>
        </p:nvSpPr>
        <p:spPr>
          <a:xfrm>
            <a:off x="2694406"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50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12" name="TextBox 111"/>
          <p:cNvSpPr txBox="1"/>
          <p:nvPr/>
        </p:nvSpPr>
        <p:spPr>
          <a:xfrm>
            <a:off x="233455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60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13" name="TextBox 112"/>
          <p:cNvSpPr txBox="1"/>
          <p:nvPr/>
        </p:nvSpPr>
        <p:spPr>
          <a:xfrm>
            <a:off x="197470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70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14" name="TextBox 113"/>
          <p:cNvSpPr txBox="1"/>
          <p:nvPr/>
        </p:nvSpPr>
        <p:spPr>
          <a:xfrm>
            <a:off x="161485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80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15" name="TextBox 114"/>
          <p:cNvSpPr txBox="1"/>
          <p:nvPr/>
        </p:nvSpPr>
        <p:spPr>
          <a:xfrm>
            <a:off x="125499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90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16" name="TextBox 115"/>
          <p:cNvSpPr txBox="1"/>
          <p:nvPr/>
        </p:nvSpPr>
        <p:spPr>
          <a:xfrm>
            <a:off x="861500" y="2139144"/>
            <a:ext cx="408793" cy="253857"/>
          </a:xfrm>
          <a:prstGeom prst="rect">
            <a:avLst/>
          </a:prstGeom>
          <a:noFill/>
        </p:spPr>
        <p:txBody>
          <a:bodyPr wrap="none" lIns="68571" tIns="34285" rIns="68571" bIns="34285" rtlCol="0">
            <a:spAutoFit/>
          </a:bodyPr>
          <a:lstStyle/>
          <a:p>
            <a:r>
              <a:rPr lang="en-US" altLang="zh-CN" sz="1200" dirty="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100</a:t>
            </a:r>
            <a:endParaRPr lang="zh-CN" altLang="en-US" sz="1200" dirty="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17" name="TextBox 116"/>
          <p:cNvSpPr txBox="1"/>
          <p:nvPr/>
        </p:nvSpPr>
        <p:spPr>
          <a:xfrm>
            <a:off x="455171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10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18" name="TextBox 117"/>
          <p:cNvSpPr txBox="1"/>
          <p:nvPr/>
        </p:nvSpPr>
        <p:spPr>
          <a:xfrm>
            <a:off x="490997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20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19" name="TextBox 118"/>
          <p:cNvSpPr txBox="1"/>
          <p:nvPr/>
        </p:nvSpPr>
        <p:spPr>
          <a:xfrm>
            <a:off x="5269828"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30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20" name="TextBox 119"/>
          <p:cNvSpPr txBox="1"/>
          <p:nvPr/>
        </p:nvSpPr>
        <p:spPr>
          <a:xfrm>
            <a:off x="5629680"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40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21" name="TextBox 120"/>
          <p:cNvSpPr txBox="1"/>
          <p:nvPr/>
        </p:nvSpPr>
        <p:spPr>
          <a:xfrm>
            <a:off x="598953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50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22" name="TextBox 121"/>
          <p:cNvSpPr txBox="1"/>
          <p:nvPr/>
        </p:nvSpPr>
        <p:spPr>
          <a:xfrm>
            <a:off x="6349385"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60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23" name="TextBox 122"/>
          <p:cNvSpPr txBox="1"/>
          <p:nvPr/>
        </p:nvSpPr>
        <p:spPr>
          <a:xfrm>
            <a:off x="6709237"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70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24" name="TextBox 123"/>
          <p:cNvSpPr txBox="1"/>
          <p:nvPr/>
        </p:nvSpPr>
        <p:spPr>
          <a:xfrm>
            <a:off x="7069089"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80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25" name="TextBox 124"/>
          <p:cNvSpPr txBox="1"/>
          <p:nvPr/>
        </p:nvSpPr>
        <p:spPr>
          <a:xfrm>
            <a:off x="7428942" y="2139144"/>
            <a:ext cx="318671"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90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26" name="TextBox 125"/>
          <p:cNvSpPr txBox="1"/>
          <p:nvPr/>
        </p:nvSpPr>
        <p:spPr>
          <a:xfrm>
            <a:off x="7755151" y="2139144"/>
            <a:ext cx="408793" cy="253857"/>
          </a:xfrm>
          <a:prstGeom prst="rect">
            <a:avLst/>
          </a:prstGeom>
          <a:noFill/>
        </p:spPr>
        <p:txBody>
          <a:bodyPr wrap="none" lIns="68571" tIns="34285" rIns="68571" bIns="34285" rtlCol="0">
            <a:spAutoFit/>
          </a:bodyPr>
          <a:lstStyle/>
          <a:p>
            <a:r>
              <a:rPr lang="en-US" altLang="zh-CN"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100</a:t>
            </a:r>
            <a:endParaRPr lang="zh-CN" altLang="en-US" sz="12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27" name="五边形 126"/>
          <p:cNvSpPr/>
          <p:nvPr/>
        </p:nvSpPr>
        <p:spPr>
          <a:xfrm flipH="1">
            <a:off x="1887858" y="2769444"/>
            <a:ext cx="2382464"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8" name="五边形 127"/>
          <p:cNvSpPr/>
          <p:nvPr/>
        </p:nvSpPr>
        <p:spPr>
          <a:xfrm flipH="1">
            <a:off x="2805111" y="3183394"/>
            <a:ext cx="1465211"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9" name="五边形 128"/>
          <p:cNvSpPr/>
          <p:nvPr/>
        </p:nvSpPr>
        <p:spPr>
          <a:xfrm flipH="1">
            <a:off x="2247711" y="3597344"/>
            <a:ext cx="2022611"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0" name="五边形 129"/>
          <p:cNvSpPr/>
          <p:nvPr/>
        </p:nvSpPr>
        <p:spPr>
          <a:xfrm flipH="1">
            <a:off x="1054927" y="4011294"/>
            <a:ext cx="3215396"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1" name="五边形 130"/>
          <p:cNvSpPr/>
          <p:nvPr/>
        </p:nvSpPr>
        <p:spPr>
          <a:xfrm flipH="1">
            <a:off x="1614850" y="4425244"/>
            <a:ext cx="2655473" cy="242944"/>
          </a:xfrm>
          <a:prstGeom prst="homePlate">
            <a:avLst/>
          </a:prstGeom>
          <a:solidFill>
            <a:srgbClr val="0067B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4" name="TextBox 133"/>
          <p:cNvSpPr txBox="1"/>
          <p:nvPr/>
        </p:nvSpPr>
        <p:spPr>
          <a:xfrm>
            <a:off x="114872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35" name="TextBox 134"/>
          <p:cNvSpPr txBox="1"/>
          <p:nvPr/>
        </p:nvSpPr>
        <p:spPr>
          <a:xfrm>
            <a:off x="2048059" y="3181480"/>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36" name="TextBox 135"/>
          <p:cNvSpPr txBox="1"/>
          <p:nvPr/>
        </p:nvSpPr>
        <p:spPr>
          <a:xfrm>
            <a:off x="1511599"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37" name="TextBox 136"/>
          <p:cNvSpPr txBox="1"/>
          <p:nvPr/>
        </p:nvSpPr>
        <p:spPr>
          <a:xfrm>
            <a:off x="361725"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38" name="TextBox 137"/>
          <p:cNvSpPr txBox="1"/>
          <p:nvPr/>
        </p:nvSpPr>
        <p:spPr>
          <a:xfrm>
            <a:off x="925202"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41" name="五边形 140"/>
          <p:cNvSpPr/>
          <p:nvPr/>
        </p:nvSpPr>
        <p:spPr>
          <a:xfrm>
            <a:off x="4686627" y="2769444"/>
            <a:ext cx="1216061"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2" name="五边形 141"/>
          <p:cNvSpPr/>
          <p:nvPr/>
        </p:nvSpPr>
        <p:spPr>
          <a:xfrm>
            <a:off x="4686628" y="3183394"/>
            <a:ext cx="2295618"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 name="五边形 142"/>
          <p:cNvSpPr/>
          <p:nvPr/>
        </p:nvSpPr>
        <p:spPr>
          <a:xfrm>
            <a:off x="4686627" y="3597344"/>
            <a:ext cx="1439410"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 name="五边形 143"/>
          <p:cNvSpPr/>
          <p:nvPr/>
        </p:nvSpPr>
        <p:spPr>
          <a:xfrm>
            <a:off x="4686627" y="4011294"/>
            <a:ext cx="3068523"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5" name="五边形 144"/>
          <p:cNvSpPr/>
          <p:nvPr/>
        </p:nvSpPr>
        <p:spPr>
          <a:xfrm>
            <a:off x="4686627" y="4425244"/>
            <a:ext cx="2518967" cy="242944"/>
          </a:xfrm>
          <a:prstGeom prst="homePlate">
            <a:avLst/>
          </a:prstGeom>
          <a:solidFill>
            <a:srgbClr val="03A9F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8" name="TextBox 147"/>
          <p:cNvSpPr txBox="1"/>
          <p:nvPr/>
        </p:nvSpPr>
        <p:spPr>
          <a:xfrm>
            <a:off x="5949031" y="27670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49" name="TextBox 148"/>
          <p:cNvSpPr txBox="1"/>
          <p:nvPr/>
        </p:nvSpPr>
        <p:spPr>
          <a:xfrm>
            <a:off x="7039667" y="3189946"/>
            <a:ext cx="420610" cy="238517"/>
          </a:xfrm>
          <a:prstGeom prst="rect">
            <a:avLst/>
          </a:prstGeom>
          <a:noFill/>
        </p:spPr>
        <p:txBody>
          <a:bodyPr wrap="none" lIns="68571" tIns="34285" rIns="68571" bIns="34285" rtlCol="0">
            <a:spAutoFit/>
          </a:bodyPr>
          <a:lstStyle/>
          <a:p>
            <a:r>
              <a:rPr lang="zh-CN" altLang="en-US" sz="11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文字</a:t>
            </a:r>
          </a:p>
        </p:txBody>
      </p:sp>
      <p:sp>
        <p:nvSpPr>
          <p:cNvPr id="150" name="TextBox 149"/>
          <p:cNvSpPr txBox="1"/>
          <p:nvPr/>
        </p:nvSpPr>
        <p:spPr>
          <a:xfrm>
            <a:off x="6159096" y="3595138"/>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51" name="TextBox 150"/>
          <p:cNvSpPr txBox="1"/>
          <p:nvPr/>
        </p:nvSpPr>
        <p:spPr>
          <a:xfrm>
            <a:off x="7738227" y="4002829"/>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52" name="TextBox 151"/>
          <p:cNvSpPr txBox="1"/>
          <p:nvPr/>
        </p:nvSpPr>
        <p:spPr>
          <a:xfrm>
            <a:off x="7243767" y="4422861"/>
            <a:ext cx="753660" cy="253857"/>
          </a:xfrm>
          <a:prstGeom prst="rect">
            <a:avLst/>
          </a:prstGeom>
          <a:noFill/>
        </p:spPr>
        <p:txBody>
          <a:bodyPr wrap="none" lIns="68571" tIns="34285" rIns="68571" bIns="34285" rtlCol="0">
            <a:spAutoFit/>
          </a:bodyPr>
          <a:lstStyle/>
          <a:p>
            <a:r>
              <a:rPr lang="zh-CN" altLang="en-US"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输入文字</a:t>
            </a:r>
          </a:p>
        </p:txBody>
      </p:sp>
      <p:sp>
        <p:nvSpPr>
          <p:cNvPr id="155" name="TextBox 154"/>
          <p:cNvSpPr txBox="1"/>
          <p:nvPr/>
        </p:nvSpPr>
        <p:spPr>
          <a:xfrm>
            <a:off x="4341369" y="2740909"/>
            <a:ext cx="274212"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A</a:t>
            </a:r>
            <a:endParaRPr lang="zh-CN" altLang="en-US" sz="15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56" name="TextBox 155"/>
          <p:cNvSpPr txBox="1"/>
          <p:nvPr/>
        </p:nvSpPr>
        <p:spPr>
          <a:xfrm>
            <a:off x="4341369" y="3154859"/>
            <a:ext cx="266722"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B</a:t>
            </a:r>
            <a:endParaRPr lang="zh-CN" altLang="en-US" sz="15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57" name="TextBox 156"/>
          <p:cNvSpPr txBox="1"/>
          <p:nvPr/>
        </p:nvSpPr>
        <p:spPr>
          <a:xfrm>
            <a:off x="4341369" y="3568809"/>
            <a:ext cx="277943"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C</a:t>
            </a:r>
            <a:endParaRPr lang="zh-CN" altLang="en-US" sz="15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58" name="TextBox 157"/>
          <p:cNvSpPr txBox="1"/>
          <p:nvPr/>
        </p:nvSpPr>
        <p:spPr>
          <a:xfrm>
            <a:off x="4341369" y="3982759"/>
            <a:ext cx="285026" cy="300013"/>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D</a:t>
            </a:r>
            <a:endParaRPr lang="zh-CN" altLang="en-US" sz="15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sp>
        <p:nvSpPr>
          <p:cNvPr id="159" name="TextBox 158"/>
          <p:cNvSpPr txBox="1"/>
          <p:nvPr/>
        </p:nvSpPr>
        <p:spPr>
          <a:xfrm>
            <a:off x="4341369" y="4396709"/>
            <a:ext cx="266722" cy="300072"/>
          </a:xfrm>
          <a:prstGeom prst="rect">
            <a:avLst/>
          </a:prstGeom>
          <a:noFill/>
        </p:spPr>
        <p:txBody>
          <a:bodyPr wrap="none" lIns="68571" tIns="34285" rIns="68571" bIns="34285" rtlCol="0">
            <a:spAutoFit/>
          </a:bodyPr>
          <a:lstStyle/>
          <a:p>
            <a:r>
              <a:rPr lang="en-US" altLang="zh-CN" sz="1500">
                <a:solidFill>
                  <a:schemeClr val="tx1">
                    <a:lumMod val="85000"/>
                    <a:lumOff val="15000"/>
                  </a:schemeClr>
                </a:solidFill>
                <a:latin typeface="Arial" panose="020B0604020202020204" pitchFamily="34" charset="0"/>
                <a:ea typeface="微软雅黑" pitchFamily="34" charset="-122"/>
                <a:sym typeface="Arial" panose="020B0604020202020204" pitchFamily="34" charset="0"/>
              </a:rPr>
              <a:t>E</a:t>
            </a:r>
            <a:endParaRPr lang="zh-CN" altLang="en-US" sz="1500">
              <a:solidFill>
                <a:schemeClr val="tx1">
                  <a:lumMod val="85000"/>
                  <a:lumOff val="15000"/>
                </a:schemeClr>
              </a:solidFill>
              <a:latin typeface="Arial" panose="020B0604020202020204" pitchFamily="34" charset="0"/>
              <a:ea typeface="微软雅黑" pitchFamily="34" charset="-122"/>
              <a:sym typeface="Arial" panose="020B0604020202020204" pitchFamily="34" charset="0"/>
            </a:endParaRPr>
          </a:p>
        </p:txBody>
      </p:sp>
      <p:grpSp>
        <p:nvGrpSpPr>
          <p:cNvPr id="162" name="组合 161"/>
          <p:cNvGrpSpPr/>
          <p:nvPr/>
        </p:nvGrpSpPr>
        <p:grpSpPr>
          <a:xfrm>
            <a:off x="1936759" y="922088"/>
            <a:ext cx="1244466" cy="462163"/>
            <a:chOff x="3295234" y="2676992"/>
            <a:chExt cx="2697127" cy="363230"/>
          </a:xfrm>
        </p:grpSpPr>
        <p:sp>
          <p:nvSpPr>
            <p:cNvPr id="163" name="圆角矩形 162"/>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 name="TextBox 163"/>
            <p:cNvSpPr txBox="1"/>
            <p:nvPr/>
          </p:nvSpPr>
          <p:spPr>
            <a:xfrm>
              <a:off x="3354761" y="2677383"/>
              <a:ext cx="2637600" cy="362839"/>
            </a:xfrm>
            <a:prstGeom prst="rect">
              <a:avLst/>
            </a:prstGeom>
            <a:noFill/>
          </p:spPr>
          <p:txBody>
            <a:bodyPr wrap="none" rtlCol="0">
              <a:spAutoFit/>
            </a:bodyPr>
            <a:lstStyle/>
            <a:p>
              <a:r>
                <a:rPr lang="en-US" altLang="zh-CN" sz="2400" dirty="0">
                  <a:solidFill>
                    <a:srgbClr val="0067B0"/>
                  </a:solidFill>
                  <a:latin typeface="Arial" panose="020B0604020202020204" pitchFamily="34" charset="0"/>
                  <a:ea typeface="微软雅黑" panose="020B0503020204020204" pitchFamily="34" charset="-122"/>
                  <a:sym typeface="Arial" panose="020B0604020202020204" pitchFamily="34" charset="0"/>
                </a:rPr>
                <a:t>2014</a:t>
              </a:r>
              <a:r>
                <a:rPr lang="zh-CN" altLang="en-US" sz="2400" dirty="0">
                  <a:solidFill>
                    <a:srgbClr val="0067B0"/>
                  </a:solidFill>
                  <a:latin typeface="Arial" panose="020B0604020202020204" pitchFamily="34" charset="0"/>
                  <a:ea typeface="微软雅黑" panose="020B0503020204020204" pitchFamily="34" charset="-122"/>
                  <a:sym typeface="Arial" panose="020B0604020202020204" pitchFamily="34" charset="0"/>
                </a:rPr>
                <a:t>年</a:t>
              </a:r>
            </a:p>
          </p:txBody>
        </p:sp>
      </p:grpSp>
      <p:sp>
        <p:nvSpPr>
          <p:cNvPr id="168" name="TextBox 167"/>
          <p:cNvSpPr txBox="1"/>
          <p:nvPr/>
        </p:nvSpPr>
        <p:spPr>
          <a:xfrm>
            <a:off x="906549" y="1385395"/>
            <a:ext cx="3363774" cy="646331"/>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p>
        </p:txBody>
      </p:sp>
      <p:grpSp>
        <p:nvGrpSpPr>
          <p:cNvPr id="169" name="组合 168"/>
          <p:cNvGrpSpPr/>
          <p:nvPr/>
        </p:nvGrpSpPr>
        <p:grpSpPr>
          <a:xfrm>
            <a:off x="5512158" y="928755"/>
            <a:ext cx="1244466" cy="462163"/>
            <a:chOff x="3295234" y="2676992"/>
            <a:chExt cx="2697128" cy="363230"/>
          </a:xfrm>
        </p:grpSpPr>
        <p:sp>
          <p:nvSpPr>
            <p:cNvPr id="170" name="圆角矩形 169"/>
            <p:cNvSpPr/>
            <p:nvPr/>
          </p:nvSpPr>
          <p:spPr>
            <a:xfrm>
              <a:off x="3295234" y="2676992"/>
              <a:ext cx="2596057" cy="347450"/>
            </a:xfrm>
            <a:prstGeom prst="roundRect">
              <a:avLst>
                <a:gd name="adj" fmla="val 12535"/>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1" name="TextBox 170"/>
            <p:cNvSpPr txBox="1"/>
            <p:nvPr/>
          </p:nvSpPr>
          <p:spPr>
            <a:xfrm>
              <a:off x="3354761" y="2677383"/>
              <a:ext cx="2637601" cy="362839"/>
            </a:xfrm>
            <a:prstGeom prst="rect">
              <a:avLst/>
            </a:prstGeom>
            <a:noFill/>
          </p:spPr>
          <p:txBody>
            <a:bodyPr wrap="none" rtlCol="0">
              <a:spAutoFit/>
            </a:bodyPr>
            <a:lstStyle/>
            <a:p>
              <a:r>
                <a:rPr lang="en-US" altLang="zh-CN"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2015</a:t>
              </a:r>
              <a:r>
                <a:rPr lang="zh-CN" altLang="en-US" sz="2400" dirty="0">
                  <a:solidFill>
                    <a:srgbClr val="03A9F3"/>
                  </a:solidFill>
                  <a:latin typeface="Arial" panose="020B0604020202020204" pitchFamily="34" charset="0"/>
                  <a:ea typeface="微软雅黑" panose="020B0503020204020204" pitchFamily="34" charset="-122"/>
                  <a:sym typeface="Arial" panose="020B0604020202020204" pitchFamily="34" charset="0"/>
                </a:rPr>
                <a:t>年</a:t>
              </a:r>
            </a:p>
          </p:txBody>
        </p:sp>
      </p:grpSp>
      <p:sp>
        <p:nvSpPr>
          <p:cNvPr id="172" name="TextBox 171"/>
          <p:cNvSpPr txBox="1"/>
          <p:nvPr/>
        </p:nvSpPr>
        <p:spPr>
          <a:xfrm>
            <a:off x="4481948" y="1392062"/>
            <a:ext cx="3363774" cy="646331"/>
          </a:xfrm>
          <a:prstGeom prst="rect">
            <a:avLst/>
          </a:prstGeom>
          <a:noFill/>
        </p:spPr>
        <p:txBody>
          <a:bodyPr wrap="square" rtlCol="0">
            <a:spAutoFit/>
          </a:bodyPr>
          <a:lstStyle/>
          <a:p>
            <a:r>
              <a:rPr lang="zh-CN" altLang="en-US" sz="1200" dirty="0">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p>
        </p:txBody>
      </p:sp>
      <p:sp>
        <p:nvSpPr>
          <p:cNvPr id="132" name="矩形 131"/>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60"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 name="图片 1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520" y="268650"/>
            <a:ext cx="2108371" cy="364572"/>
          </a:xfrm>
          <a:prstGeom prst="homePlate">
            <a:avLst>
              <a:gd name="adj" fmla="val 34324"/>
            </a:avLst>
          </a:prstGeom>
        </p:spPr>
      </p:pic>
      <p:sp>
        <p:nvSpPr>
          <p:cNvPr id="174" name="TextBox 173"/>
          <p:cNvSpPr txBox="1"/>
          <p:nvPr/>
        </p:nvSpPr>
        <p:spPr>
          <a:xfrm>
            <a:off x="1131783" y="247943"/>
            <a:ext cx="1659429"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与去年对比</a:t>
            </a:r>
          </a:p>
        </p:txBody>
      </p:sp>
      <p:pic>
        <p:nvPicPr>
          <p:cNvPr id="175" name="图片 1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3391" y="272526"/>
            <a:ext cx="254645" cy="364572"/>
          </a:xfrm>
          <a:prstGeom prst="chevron">
            <a:avLst/>
          </a:prstGeom>
        </p:spPr>
      </p:pic>
      <p:sp>
        <p:nvSpPr>
          <p:cNvPr id="133"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33681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p:tgtEl>
                                          <p:spTgt spid="174"/>
                                        </p:tgtEl>
                                        <p:attrNameLst>
                                          <p:attrName>ppt_x</p:attrName>
                                        </p:attrNameLst>
                                      </p:cBhvr>
                                      <p:tavLst>
                                        <p:tav tm="0">
                                          <p:val>
                                            <p:strVal val="#ppt_x-#ppt_w*1.125000"/>
                                          </p:val>
                                        </p:tav>
                                        <p:tav tm="100000">
                                          <p:val>
                                            <p:strVal val="#ppt_x"/>
                                          </p:val>
                                        </p:tav>
                                      </p:tavLst>
                                    </p:anim>
                                    <p:animEffect transition="in" filter="wipe(right)">
                                      <p:cBhvr>
                                        <p:cTn id="8" dur="500"/>
                                        <p:tgtEl>
                                          <p:spTgt spid="174"/>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strips(downLeft)">
                                      <p:cBhvr>
                                        <p:cTn id="12" dur="500"/>
                                        <p:tgtEl>
                                          <p:spTgt spid="160"/>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2"/>
                                        </p:tgtEl>
                                        <p:attrNameLst>
                                          <p:attrName>style.visibility</p:attrName>
                                        </p:attrNameLst>
                                      </p:cBhvr>
                                      <p:to>
                                        <p:strVal val="visible"/>
                                      </p:to>
                                    </p:set>
                                    <p:animEffect transition="in" filter="wipe(left)">
                                      <p:cBhvr>
                                        <p:cTn id="16" dur="500"/>
                                        <p:tgtEl>
                                          <p:spTgt spid="162"/>
                                        </p:tgtEl>
                                      </p:cBhvr>
                                    </p:animEffect>
                                  </p:childTnLst>
                                </p:cTn>
                              </p:par>
                            </p:childTnLst>
                          </p:cTn>
                        </p:par>
                        <p:par>
                          <p:cTn id="17" fill="hold">
                            <p:stCondLst>
                              <p:cond delay="1500"/>
                            </p:stCondLst>
                            <p:childTnLst>
                              <p:par>
                                <p:cTn id="18" presetID="18" presetClass="entr" presetSubtype="3" fill="hold" grpId="0" nodeType="afterEffect">
                                  <p:stCondLst>
                                    <p:cond delay="0"/>
                                  </p:stCondLst>
                                  <p:childTnLst>
                                    <p:set>
                                      <p:cBhvr>
                                        <p:cTn id="19" dur="1" fill="hold">
                                          <p:stCondLst>
                                            <p:cond delay="0"/>
                                          </p:stCondLst>
                                        </p:cTn>
                                        <p:tgtEl>
                                          <p:spTgt spid="168"/>
                                        </p:tgtEl>
                                        <p:attrNameLst>
                                          <p:attrName>style.visibility</p:attrName>
                                        </p:attrNameLst>
                                      </p:cBhvr>
                                      <p:to>
                                        <p:strVal val="visible"/>
                                      </p:to>
                                    </p:set>
                                    <p:animEffect transition="in" filter="strips(upRight)">
                                      <p:cBhvr>
                                        <p:cTn id="20" dur="500"/>
                                        <p:tgtEl>
                                          <p:spTgt spid="168"/>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69"/>
                                        </p:tgtEl>
                                        <p:attrNameLst>
                                          <p:attrName>style.visibility</p:attrName>
                                        </p:attrNameLst>
                                      </p:cBhvr>
                                      <p:to>
                                        <p:strVal val="visible"/>
                                      </p:to>
                                    </p:set>
                                    <p:animEffect transition="in" filter="wipe(left)">
                                      <p:cBhvr>
                                        <p:cTn id="24" dur="500"/>
                                        <p:tgtEl>
                                          <p:spTgt spid="169"/>
                                        </p:tgtEl>
                                      </p:cBhvr>
                                    </p:animEffect>
                                  </p:childTnLst>
                                </p:cTn>
                              </p:par>
                            </p:childTnLst>
                          </p:cTn>
                        </p:par>
                        <p:par>
                          <p:cTn id="25" fill="hold">
                            <p:stCondLst>
                              <p:cond delay="2500"/>
                            </p:stCondLst>
                            <p:childTnLst>
                              <p:par>
                                <p:cTn id="26" presetID="18" presetClass="entr" presetSubtype="3" fill="hold" grpId="0" nodeType="afterEffect">
                                  <p:stCondLst>
                                    <p:cond delay="0"/>
                                  </p:stCondLst>
                                  <p:childTnLst>
                                    <p:set>
                                      <p:cBhvr>
                                        <p:cTn id="27" dur="1" fill="hold">
                                          <p:stCondLst>
                                            <p:cond delay="0"/>
                                          </p:stCondLst>
                                        </p:cTn>
                                        <p:tgtEl>
                                          <p:spTgt spid="172"/>
                                        </p:tgtEl>
                                        <p:attrNameLst>
                                          <p:attrName>style.visibility</p:attrName>
                                        </p:attrNameLst>
                                      </p:cBhvr>
                                      <p:to>
                                        <p:strVal val="visible"/>
                                      </p:to>
                                    </p:set>
                                    <p:animEffect transition="in" filter="strips(upRight)">
                                      <p:cBhvr>
                                        <p:cTn id="28" dur="500"/>
                                        <p:tgtEl>
                                          <p:spTgt spid="172"/>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1000"/>
                                        <p:tgtEl>
                                          <p:spTgt spid="95"/>
                                        </p:tgtEl>
                                      </p:cBhvr>
                                    </p:animEffect>
                                    <p:anim calcmode="lin" valueType="num">
                                      <p:cBhvr>
                                        <p:cTn id="38" dur="1000" fill="hold"/>
                                        <p:tgtEl>
                                          <p:spTgt spid="95"/>
                                        </p:tgtEl>
                                        <p:attrNameLst>
                                          <p:attrName>ppt_x</p:attrName>
                                        </p:attrNameLst>
                                      </p:cBhvr>
                                      <p:tavLst>
                                        <p:tav tm="0">
                                          <p:val>
                                            <p:strVal val="#ppt_x"/>
                                          </p:val>
                                        </p:tav>
                                        <p:tav tm="100000">
                                          <p:val>
                                            <p:strVal val="#ppt_x"/>
                                          </p:val>
                                        </p:tav>
                                      </p:tavLst>
                                    </p:anim>
                                    <p:anim calcmode="lin" valueType="num">
                                      <p:cBhvr>
                                        <p:cTn id="39" dur="1000" fill="hold"/>
                                        <p:tgtEl>
                                          <p:spTgt spid="95"/>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fade">
                                      <p:cBhvr>
                                        <p:cTn id="43" dur="1000"/>
                                        <p:tgtEl>
                                          <p:spTgt spid="107"/>
                                        </p:tgtEl>
                                      </p:cBhvr>
                                    </p:animEffect>
                                    <p:anim calcmode="lin" valueType="num">
                                      <p:cBhvr>
                                        <p:cTn id="44" dur="1000" fill="hold"/>
                                        <p:tgtEl>
                                          <p:spTgt spid="107"/>
                                        </p:tgtEl>
                                        <p:attrNameLst>
                                          <p:attrName>ppt_x</p:attrName>
                                        </p:attrNameLst>
                                      </p:cBhvr>
                                      <p:tavLst>
                                        <p:tav tm="0">
                                          <p:val>
                                            <p:strVal val="#ppt_x"/>
                                          </p:val>
                                        </p:tav>
                                        <p:tav tm="100000">
                                          <p:val>
                                            <p:strVal val="#ppt_x"/>
                                          </p:val>
                                        </p:tav>
                                      </p:tavLst>
                                    </p:anim>
                                    <p:anim calcmode="lin" valueType="num">
                                      <p:cBhvr>
                                        <p:cTn id="45" dur="1000" fill="hold"/>
                                        <p:tgtEl>
                                          <p:spTgt spid="107"/>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100"/>
                                  </p:stCondLst>
                                  <p:childTnLst>
                                    <p:set>
                                      <p:cBhvr>
                                        <p:cTn id="47" dur="1" fill="hold">
                                          <p:stCondLst>
                                            <p:cond delay="0"/>
                                          </p:stCondLst>
                                        </p:cTn>
                                        <p:tgtEl>
                                          <p:spTgt spid="108"/>
                                        </p:tgtEl>
                                        <p:attrNameLst>
                                          <p:attrName>style.visibility</p:attrName>
                                        </p:attrNameLst>
                                      </p:cBhvr>
                                      <p:to>
                                        <p:strVal val="visible"/>
                                      </p:to>
                                    </p:set>
                                    <p:animEffect transition="in" filter="fade">
                                      <p:cBhvr>
                                        <p:cTn id="48" dur="1000"/>
                                        <p:tgtEl>
                                          <p:spTgt spid="108"/>
                                        </p:tgtEl>
                                      </p:cBhvr>
                                    </p:animEffect>
                                    <p:anim calcmode="lin" valueType="num">
                                      <p:cBhvr>
                                        <p:cTn id="49" dur="1000" fill="hold"/>
                                        <p:tgtEl>
                                          <p:spTgt spid="108"/>
                                        </p:tgtEl>
                                        <p:attrNameLst>
                                          <p:attrName>ppt_x</p:attrName>
                                        </p:attrNameLst>
                                      </p:cBhvr>
                                      <p:tavLst>
                                        <p:tav tm="0">
                                          <p:val>
                                            <p:strVal val="#ppt_x"/>
                                          </p:val>
                                        </p:tav>
                                        <p:tav tm="100000">
                                          <p:val>
                                            <p:strVal val="#ppt_x"/>
                                          </p:val>
                                        </p:tav>
                                      </p:tavLst>
                                    </p:anim>
                                    <p:anim calcmode="lin" valueType="num">
                                      <p:cBhvr>
                                        <p:cTn id="50" dur="1000" fill="hold"/>
                                        <p:tgtEl>
                                          <p:spTgt spid="108"/>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200"/>
                                  </p:stCondLst>
                                  <p:childTnLst>
                                    <p:set>
                                      <p:cBhvr>
                                        <p:cTn id="52" dur="1" fill="hold">
                                          <p:stCondLst>
                                            <p:cond delay="0"/>
                                          </p:stCondLst>
                                        </p:cTn>
                                        <p:tgtEl>
                                          <p:spTgt spid="109"/>
                                        </p:tgtEl>
                                        <p:attrNameLst>
                                          <p:attrName>style.visibility</p:attrName>
                                        </p:attrNameLst>
                                      </p:cBhvr>
                                      <p:to>
                                        <p:strVal val="visible"/>
                                      </p:to>
                                    </p:set>
                                    <p:animEffect transition="in" filter="fade">
                                      <p:cBhvr>
                                        <p:cTn id="53" dur="1000"/>
                                        <p:tgtEl>
                                          <p:spTgt spid="109"/>
                                        </p:tgtEl>
                                      </p:cBhvr>
                                    </p:animEffect>
                                    <p:anim calcmode="lin" valueType="num">
                                      <p:cBhvr>
                                        <p:cTn id="54" dur="1000" fill="hold"/>
                                        <p:tgtEl>
                                          <p:spTgt spid="109"/>
                                        </p:tgtEl>
                                        <p:attrNameLst>
                                          <p:attrName>ppt_x</p:attrName>
                                        </p:attrNameLst>
                                      </p:cBhvr>
                                      <p:tavLst>
                                        <p:tav tm="0">
                                          <p:val>
                                            <p:strVal val="#ppt_x"/>
                                          </p:val>
                                        </p:tav>
                                        <p:tav tm="100000">
                                          <p:val>
                                            <p:strVal val="#ppt_x"/>
                                          </p:val>
                                        </p:tav>
                                      </p:tavLst>
                                    </p:anim>
                                    <p:anim calcmode="lin" valueType="num">
                                      <p:cBhvr>
                                        <p:cTn id="55" dur="1000" fill="hold"/>
                                        <p:tgtEl>
                                          <p:spTgt spid="109"/>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30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1000"/>
                                        <p:tgtEl>
                                          <p:spTgt spid="110"/>
                                        </p:tgtEl>
                                      </p:cBhvr>
                                    </p:animEffect>
                                    <p:anim calcmode="lin" valueType="num">
                                      <p:cBhvr>
                                        <p:cTn id="59" dur="1000" fill="hold"/>
                                        <p:tgtEl>
                                          <p:spTgt spid="110"/>
                                        </p:tgtEl>
                                        <p:attrNameLst>
                                          <p:attrName>ppt_x</p:attrName>
                                        </p:attrNameLst>
                                      </p:cBhvr>
                                      <p:tavLst>
                                        <p:tav tm="0">
                                          <p:val>
                                            <p:strVal val="#ppt_x"/>
                                          </p:val>
                                        </p:tav>
                                        <p:tav tm="100000">
                                          <p:val>
                                            <p:strVal val="#ppt_x"/>
                                          </p:val>
                                        </p:tav>
                                      </p:tavLst>
                                    </p:anim>
                                    <p:anim calcmode="lin" valueType="num">
                                      <p:cBhvr>
                                        <p:cTn id="60" dur="1000" fill="hold"/>
                                        <p:tgtEl>
                                          <p:spTgt spid="11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400"/>
                                  </p:stCondLst>
                                  <p:childTnLst>
                                    <p:set>
                                      <p:cBhvr>
                                        <p:cTn id="62" dur="1" fill="hold">
                                          <p:stCondLst>
                                            <p:cond delay="0"/>
                                          </p:stCondLst>
                                        </p:cTn>
                                        <p:tgtEl>
                                          <p:spTgt spid="111"/>
                                        </p:tgtEl>
                                        <p:attrNameLst>
                                          <p:attrName>style.visibility</p:attrName>
                                        </p:attrNameLst>
                                      </p:cBhvr>
                                      <p:to>
                                        <p:strVal val="visible"/>
                                      </p:to>
                                    </p:set>
                                    <p:animEffect transition="in" filter="fade">
                                      <p:cBhvr>
                                        <p:cTn id="63" dur="1000"/>
                                        <p:tgtEl>
                                          <p:spTgt spid="111"/>
                                        </p:tgtEl>
                                      </p:cBhvr>
                                    </p:animEffect>
                                    <p:anim calcmode="lin" valueType="num">
                                      <p:cBhvr>
                                        <p:cTn id="64" dur="1000" fill="hold"/>
                                        <p:tgtEl>
                                          <p:spTgt spid="111"/>
                                        </p:tgtEl>
                                        <p:attrNameLst>
                                          <p:attrName>ppt_x</p:attrName>
                                        </p:attrNameLst>
                                      </p:cBhvr>
                                      <p:tavLst>
                                        <p:tav tm="0">
                                          <p:val>
                                            <p:strVal val="#ppt_x"/>
                                          </p:val>
                                        </p:tav>
                                        <p:tav tm="100000">
                                          <p:val>
                                            <p:strVal val="#ppt_x"/>
                                          </p:val>
                                        </p:tav>
                                      </p:tavLst>
                                    </p:anim>
                                    <p:anim calcmode="lin" valueType="num">
                                      <p:cBhvr>
                                        <p:cTn id="65" dur="1000" fill="hold"/>
                                        <p:tgtEl>
                                          <p:spTgt spid="111"/>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500"/>
                                  </p:stCondLst>
                                  <p:childTnLst>
                                    <p:set>
                                      <p:cBhvr>
                                        <p:cTn id="67" dur="1" fill="hold">
                                          <p:stCondLst>
                                            <p:cond delay="0"/>
                                          </p:stCondLst>
                                        </p:cTn>
                                        <p:tgtEl>
                                          <p:spTgt spid="112"/>
                                        </p:tgtEl>
                                        <p:attrNameLst>
                                          <p:attrName>style.visibility</p:attrName>
                                        </p:attrNameLst>
                                      </p:cBhvr>
                                      <p:to>
                                        <p:strVal val="visible"/>
                                      </p:to>
                                    </p:set>
                                    <p:animEffect transition="in" filter="fade">
                                      <p:cBhvr>
                                        <p:cTn id="68" dur="1000"/>
                                        <p:tgtEl>
                                          <p:spTgt spid="112"/>
                                        </p:tgtEl>
                                      </p:cBhvr>
                                    </p:animEffect>
                                    <p:anim calcmode="lin" valueType="num">
                                      <p:cBhvr>
                                        <p:cTn id="69" dur="1000" fill="hold"/>
                                        <p:tgtEl>
                                          <p:spTgt spid="112"/>
                                        </p:tgtEl>
                                        <p:attrNameLst>
                                          <p:attrName>ppt_x</p:attrName>
                                        </p:attrNameLst>
                                      </p:cBhvr>
                                      <p:tavLst>
                                        <p:tav tm="0">
                                          <p:val>
                                            <p:strVal val="#ppt_x"/>
                                          </p:val>
                                        </p:tav>
                                        <p:tav tm="100000">
                                          <p:val>
                                            <p:strVal val="#ppt_x"/>
                                          </p:val>
                                        </p:tav>
                                      </p:tavLst>
                                    </p:anim>
                                    <p:anim calcmode="lin" valueType="num">
                                      <p:cBhvr>
                                        <p:cTn id="70" dur="1000" fill="hold"/>
                                        <p:tgtEl>
                                          <p:spTgt spid="112"/>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600"/>
                                  </p:stCondLst>
                                  <p:childTnLst>
                                    <p:set>
                                      <p:cBhvr>
                                        <p:cTn id="72" dur="1" fill="hold">
                                          <p:stCondLst>
                                            <p:cond delay="0"/>
                                          </p:stCondLst>
                                        </p:cTn>
                                        <p:tgtEl>
                                          <p:spTgt spid="113"/>
                                        </p:tgtEl>
                                        <p:attrNameLst>
                                          <p:attrName>style.visibility</p:attrName>
                                        </p:attrNameLst>
                                      </p:cBhvr>
                                      <p:to>
                                        <p:strVal val="visible"/>
                                      </p:to>
                                    </p:set>
                                    <p:animEffect transition="in" filter="fade">
                                      <p:cBhvr>
                                        <p:cTn id="73" dur="1000"/>
                                        <p:tgtEl>
                                          <p:spTgt spid="113"/>
                                        </p:tgtEl>
                                      </p:cBhvr>
                                    </p:animEffect>
                                    <p:anim calcmode="lin" valueType="num">
                                      <p:cBhvr>
                                        <p:cTn id="74" dur="1000" fill="hold"/>
                                        <p:tgtEl>
                                          <p:spTgt spid="113"/>
                                        </p:tgtEl>
                                        <p:attrNameLst>
                                          <p:attrName>ppt_x</p:attrName>
                                        </p:attrNameLst>
                                      </p:cBhvr>
                                      <p:tavLst>
                                        <p:tav tm="0">
                                          <p:val>
                                            <p:strVal val="#ppt_x"/>
                                          </p:val>
                                        </p:tav>
                                        <p:tav tm="100000">
                                          <p:val>
                                            <p:strVal val="#ppt_x"/>
                                          </p:val>
                                        </p:tav>
                                      </p:tavLst>
                                    </p:anim>
                                    <p:anim calcmode="lin" valueType="num">
                                      <p:cBhvr>
                                        <p:cTn id="75" dur="1000" fill="hold"/>
                                        <p:tgtEl>
                                          <p:spTgt spid="113"/>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700"/>
                                  </p:stCondLst>
                                  <p:childTnLst>
                                    <p:set>
                                      <p:cBhvr>
                                        <p:cTn id="77" dur="1" fill="hold">
                                          <p:stCondLst>
                                            <p:cond delay="0"/>
                                          </p:stCondLst>
                                        </p:cTn>
                                        <p:tgtEl>
                                          <p:spTgt spid="114"/>
                                        </p:tgtEl>
                                        <p:attrNameLst>
                                          <p:attrName>style.visibility</p:attrName>
                                        </p:attrNameLst>
                                      </p:cBhvr>
                                      <p:to>
                                        <p:strVal val="visible"/>
                                      </p:to>
                                    </p:set>
                                    <p:animEffect transition="in" filter="fade">
                                      <p:cBhvr>
                                        <p:cTn id="78" dur="1000"/>
                                        <p:tgtEl>
                                          <p:spTgt spid="114"/>
                                        </p:tgtEl>
                                      </p:cBhvr>
                                    </p:animEffect>
                                    <p:anim calcmode="lin" valueType="num">
                                      <p:cBhvr>
                                        <p:cTn id="79" dur="1000" fill="hold"/>
                                        <p:tgtEl>
                                          <p:spTgt spid="114"/>
                                        </p:tgtEl>
                                        <p:attrNameLst>
                                          <p:attrName>ppt_x</p:attrName>
                                        </p:attrNameLst>
                                      </p:cBhvr>
                                      <p:tavLst>
                                        <p:tav tm="0">
                                          <p:val>
                                            <p:strVal val="#ppt_x"/>
                                          </p:val>
                                        </p:tav>
                                        <p:tav tm="100000">
                                          <p:val>
                                            <p:strVal val="#ppt_x"/>
                                          </p:val>
                                        </p:tav>
                                      </p:tavLst>
                                    </p:anim>
                                    <p:anim calcmode="lin" valueType="num">
                                      <p:cBhvr>
                                        <p:cTn id="80" dur="1000" fill="hold"/>
                                        <p:tgtEl>
                                          <p:spTgt spid="114"/>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800"/>
                                  </p:stCondLst>
                                  <p:childTnLst>
                                    <p:set>
                                      <p:cBhvr>
                                        <p:cTn id="82" dur="1" fill="hold">
                                          <p:stCondLst>
                                            <p:cond delay="0"/>
                                          </p:stCondLst>
                                        </p:cTn>
                                        <p:tgtEl>
                                          <p:spTgt spid="115"/>
                                        </p:tgtEl>
                                        <p:attrNameLst>
                                          <p:attrName>style.visibility</p:attrName>
                                        </p:attrNameLst>
                                      </p:cBhvr>
                                      <p:to>
                                        <p:strVal val="visible"/>
                                      </p:to>
                                    </p:set>
                                    <p:animEffect transition="in" filter="fade">
                                      <p:cBhvr>
                                        <p:cTn id="83" dur="1000"/>
                                        <p:tgtEl>
                                          <p:spTgt spid="115"/>
                                        </p:tgtEl>
                                      </p:cBhvr>
                                    </p:animEffect>
                                    <p:anim calcmode="lin" valueType="num">
                                      <p:cBhvr>
                                        <p:cTn id="84" dur="1000" fill="hold"/>
                                        <p:tgtEl>
                                          <p:spTgt spid="115"/>
                                        </p:tgtEl>
                                        <p:attrNameLst>
                                          <p:attrName>ppt_x</p:attrName>
                                        </p:attrNameLst>
                                      </p:cBhvr>
                                      <p:tavLst>
                                        <p:tav tm="0">
                                          <p:val>
                                            <p:strVal val="#ppt_x"/>
                                          </p:val>
                                        </p:tav>
                                        <p:tav tm="100000">
                                          <p:val>
                                            <p:strVal val="#ppt_x"/>
                                          </p:val>
                                        </p:tav>
                                      </p:tavLst>
                                    </p:anim>
                                    <p:anim calcmode="lin" valueType="num">
                                      <p:cBhvr>
                                        <p:cTn id="85" dur="1000" fill="hold"/>
                                        <p:tgtEl>
                                          <p:spTgt spid="115"/>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900"/>
                                  </p:stCondLst>
                                  <p:childTnLst>
                                    <p:set>
                                      <p:cBhvr>
                                        <p:cTn id="87" dur="1" fill="hold">
                                          <p:stCondLst>
                                            <p:cond delay="0"/>
                                          </p:stCondLst>
                                        </p:cTn>
                                        <p:tgtEl>
                                          <p:spTgt spid="116"/>
                                        </p:tgtEl>
                                        <p:attrNameLst>
                                          <p:attrName>style.visibility</p:attrName>
                                        </p:attrNameLst>
                                      </p:cBhvr>
                                      <p:to>
                                        <p:strVal val="visible"/>
                                      </p:to>
                                    </p:set>
                                    <p:animEffect transition="in" filter="fade">
                                      <p:cBhvr>
                                        <p:cTn id="88" dur="1000"/>
                                        <p:tgtEl>
                                          <p:spTgt spid="116"/>
                                        </p:tgtEl>
                                      </p:cBhvr>
                                    </p:animEffect>
                                    <p:anim calcmode="lin" valueType="num">
                                      <p:cBhvr>
                                        <p:cTn id="89" dur="1000" fill="hold"/>
                                        <p:tgtEl>
                                          <p:spTgt spid="116"/>
                                        </p:tgtEl>
                                        <p:attrNameLst>
                                          <p:attrName>ppt_x</p:attrName>
                                        </p:attrNameLst>
                                      </p:cBhvr>
                                      <p:tavLst>
                                        <p:tav tm="0">
                                          <p:val>
                                            <p:strVal val="#ppt_x"/>
                                          </p:val>
                                        </p:tav>
                                        <p:tav tm="100000">
                                          <p:val>
                                            <p:strVal val="#ppt_x"/>
                                          </p:val>
                                        </p:tav>
                                      </p:tavLst>
                                    </p:anim>
                                    <p:anim calcmode="lin" valueType="num">
                                      <p:cBhvr>
                                        <p:cTn id="90" dur="1000" fill="hold"/>
                                        <p:tgtEl>
                                          <p:spTgt spid="116"/>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100"/>
                                  </p:stCondLst>
                                  <p:childTnLst>
                                    <p:set>
                                      <p:cBhvr>
                                        <p:cTn id="97" dur="1" fill="hold">
                                          <p:stCondLst>
                                            <p:cond delay="0"/>
                                          </p:stCondLst>
                                        </p:cTn>
                                        <p:tgtEl>
                                          <p:spTgt spid="118"/>
                                        </p:tgtEl>
                                        <p:attrNameLst>
                                          <p:attrName>style.visibility</p:attrName>
                                        </p:attrNameLst>
                                      </p:cBhvr>
                                      <p:to>
                                        <p:strVal val="visible"/>
                                      </p:to>
                                    </p:set>
                                    <p:animEffect transition="in" filter="fade">
                                      <p:cBhvr>
                                        <p:cTn id="98" dur="1000"/>
                                        <p:tgtEl>
                                          <p:spTgt spid="118"/>
                                        </p:tgtEl>
                                      </p:cBhvr>
                                    </p:animEffect>
                                    <p:anim calcmode="lin" valueType="num">
                                      <p:cBhvr>
                                        <p:cTn id="99" dur="1000" fill="hold"/>
                                        <p:tgtEl>
                                          <p:spTgt spid="118"/>
                                        </p:tgtEl>
                                        <p:attrNameLst>
                                          <p:attrName>ppt_x</p:attrName>
                                        </p:attrNameLst>
                                      </p:cBhvr>
                                      <p:tavLst>
                                        <p:tav tm="0">
                                          <p:val>
                                            <p:strVal val="#ppt_x"/>
                                          </p:val>
                                        </p:tav>
                                        <p:tav tm="100000">
                                          <p:val>
                                            <p:strVal val="#ppt_x"/>
                                          </p:val>
                                        </p:tav>
                                      </p:tavLst>
                                    </p:anim>
                                    <p:anim calcmode="lin" valueType="num">
                                      <p:cBhvr>
                                        <p:cTn id="100" dur="1000" fill="hold"/>
                                        <p:tgtEl>
                                          <p:spTgt spid="118"/>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200"/>
                                  </p:stCondLst>
                                  <p:childTnLst>
                                    <p:set>
                                      <p:cBhvr>
                                        <p:cTn id="102" dur="1" fill="hold">
                                          <p:stCondLst>
                                            <p:cond delay="0"/>
                                          </p:stCondLst>
                                        </p:cTn>
                                        <p:tgtEl>
                                          <p:spTgt spid="119"/>
                                        </p:tgtEl>
                                        <p:attrNameLst>
                                          <p:attrName>style.visibility</p:attrName>
                                        </p:attrNameLst>
                                      </p:cBhvr>
                                      <p:to>
                                        <p:strVal val="visible"/>
                                      </p:to>
                                    </p:set>
                                    <p:animEffect transition="in" filter="fade">
                                      <p:cBhvr>
                                        <p:cTn id="103" dur="1000"/>
                                        <p:tgtEl>
                                          <p:spTgt spid="119"/>
                                        </p:tgtEl>
                                      </p:cBhvr>
                                    </p:animEffect>
                                    <p:anim calcmode="lin" valueType="num">
                                      <p:cBhvr>
                                        <p:cTn id="104" dur="1000" fill="hold"/>
                                        <p:tgtEl>
                                          <p:spTgt spid="119"/>
                                        </p:tgtEl>
                                        <p:attrNameLst>
                                          <p:attrName>ppt_x</p:attrName>
                                        </p:attrNameLst>
                                      </p:cBhvr>
                                      <p:tavLst>
                                        <p:tav tm="0">
                                          <p:val>
                                            <p:strVal val="#ppt_x"/>
                                          </p:val>
                                        </p:tav>
                                        <p:tav tm="100000">
                                          <p:val>
                                            <p:strVal val="#ppt_x"/>
                                          </p:val>
                                        </p:tav>
                                      </p:tavLst>
                                    </p:anim>
                                    <p:anim calcmode="lin" valueType="num">
                                      <p:cBhvr>
                                        <p:cTn id="105" dur="1000" fill="hold"/>
                                        <p:tgtEl>
                                          <p:spTgt spid="119"/>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30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400"/>
                                  </p:stCondLst>
                                  <p:childTnLst>
                                    <p:set>
                                      <p:cBhvr>
                                        <p:cTn id="112" dur="1" fill="hold">
                                          <p:stCondLst>
                                            <p:cond delay="0"/>
                                          </p:stCondLst>
                                        </p:cTn>
                                        <p:tgtEl>
                                          <p:spTgt spid="121"/>
                                        </p:tgtEl>
                                        <p:attrNameLst>
                                          <p:attrName>style.visibility</p:attrName>
                                        </p:attrNameLst>
                                      </p:cBhvr>
                                      <p:to>
                                        <p:strVal val="visible"/>
                                      </p:to>
                                    </p:set>
                                    <p:animEffect transition="in" filter="fade">
                                      <p:cBhvr>
                                        <p:cTn id="113" dur="1000"/>
                                        <p:tgtEl>
                                          <p:spTgt spid="121"/>
                                        </p:tgtEl>
                                      </p:cBhvr>
                                    </p:animEffect>
                                    <p:anim calcmode="lin" valueType="num">
                                      <p:cBhvr>
                                        <p:cTn id="114" dur="1000" fill="hold"/>
                                        <p:tgtEl>
                                          <p:spTgt spid="121"/>
                                        </p:tgtEl>
                                        <p:attrNameLst>
                                          <p:attrName>ppt_x</p:attrName>
                                        </p:attrNameLst>
                                      </p:cBhvr>
                                      <p:tavLst>
                                        <p:tav tm="0">
                                          <p:val>
                                            <p:strVal val="#ppt_x"/>
                                          </p:val>
                                        </p:tav>
                                        <p:tav tm="100000">
                                          <p:val>
                                            <p:strVal val="#ppt_x"/>
                                          </p:val>
                                        </p:tav>
                                      </p:tavLst>
                                    </p:anim>
                                    <p:anim calcmode="lin" valueType="num">
                                      <p:cBhvr>
                                        <p:cTn id="115" dur="1000" fill="hold"/>
                                        <p:tgtEl>
                                          <p:spTgt spid="121"/>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500"/>
                                  </p:stCondLst>
                                  <p:childTnLst>
                                    <p:set>
                                      <p:cBhvr>
                                        <p:cTn id="117" dur="1" fill="hold">
                                          <p:stCondLst>
                                            <p:cond delay="0"/>
                                          </p:stCondLst>
                                        </p:cTn>
                                        <p:tgtEl>
                                          <p:spTgt spid="122"/>
                                        </p:tgtEl>
                                        <p:attrNameLst>
                                          <p:attrName>style.visibility</p:attrName>
                                        </p:attrNameLst>
                                      </p:cBhvr>
                                      <p:to>
                                        <p:strVal val="visible"/>
                                      </p:to>
                                    </p:set>
                                    <p:animEffect transition="in" filter="fade">
                                      <p:cBhvr>
                                        <p:cTn id="118" dur="1000"/>
                                        <p:tgtEl>
                                          <p:spTgt spid="122"/>
                                        </p:tgtEl>
                                      </p:cBhvr>
                                    </p:animEffect>
                                    <p:anim calcmode="lin" valueType="num">
                                      <p:cBhvr>
                                        <p:cTn id="119" dur="1000" fill="hold"/>
                                        <p:tgtEl>
                                          <p:spTgt spid="122"/>
                                        </p:tgtEl>
                                        <p:attrNameLst>
                                          <p:attrName>ppt_x</p:attrName>
                                        </p:attrNameLst>
                                      </p:cBhvr>
                                      <p:tavLst>
                                        <p:tav tm="0">
                                          <p:val>
                                            <p:strVal val="#ppt_x"/>
                                          </p:val>
                                        </p:tav>
                                        <p:tav tm="100000">
                                          <p:val>
                                            <p:strVal val="#ppt_x"/>
                                          </p:val>
                                        </p:tav>
                                      </p:tavLst>
                                    </p:anim>
                                    <p:anim calcmode="lin" valueType="num">
                                      <p:cBhvr>
                                        <p:cTn id="120" dur="1000" fill="hold"/>
                                        <p:tgtEl>
                                          <p:spTgt spid="122"/>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600"/>
                                  </p:stCondLst>
                                  <p:childTnLst>
                                    <p:set>
                                      <p:cBhvr>
                                        <p:cTn id="122" dur="1" fill="hold">
                                          <p:stCondLst>
                                            <p:cond delay="0"/>
                                          </p:stCondLst>
                                        </p:cTn>
                                        <p:tgtEl>
                                          <p:spTgt spid="123"/>
                                        </p:tgtEl>
                                        <p:attrNameLst>
                                          <p:attrName>style.visibility</p:attrName>
                                        </p:attrNameLst>
                                      </p:cBhvr>
                                      <p:to>
                                        <p:strVal val="visible"/>
                                      </p:to>
                                    </p:set>
                                    <p:animEffect transition="in" filter="fade">
                                      <p:cBhvr>
                                        <p:cTn id="123" dur="1000"/>
                                        <p:tgtEl>
                                          <p:spTgt spid="123"/>
                                        </p:tgtEl>
                                      </p:cBhvr>
                                    </p:animEffect>
                                    <p:anim calcmode="lin" valueType="num">
                                      <p:cBhvr>
                                        <p:cTn id="124" dur="1000" fill="hold"/>
                                        <p:tgtEl>
                                          <p:spTgt spid="123"/>
                                        </p:tgtEl>
                                        <p:attrNameLst>
                                          <p:attrName>ppt_x</p:attrName>
                                        </p:attrNameLst>
                                      </p:cBhvr>
                                      <p:tavLst>
                                        <p:tav tm="0">
                                          <p:val>
                                            <p:strVal val="#ppt_x"/>
                                          </p:val>
                                        </p:tav>
                                        <p:tav tm="100000">
                                          <p:val>
                                            <p:strVal val="#ppt_x"/>
                                          </p:val>
                                        </p:tav>
                                      </p:tavLst>
                                    </p:anim>
                                    <p:anim calcmode="lin" valueType="num">
                                      <p:cBhvr>
                                        <p:cTn id="125" dur="1000" fill="hold"/>
                                        <p:tgtEl>
                                          <p:spTgt spid="123"/>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700"/>
                                  </p:stCondLst>
                                  <p:childTnLst>
                                    <p:set>
                                      <p:cBhvr>
                                        <p:cTn id="127" dur="1" fill="hold">
                                          <p:stCondLst>
                                            <p:cond delay="0"/>
                                          </p:stCondLst>
                                        </p:cTn>
                                        <p:tgtEl>
                                          <p:spTgt spid="124"/>
                                        </p:tgtEl>
                                        <p:attrNameLst>
                                          <p:attrName>style.visibility</p:attrName>
                                        </p:attrNameLst>
                                      </p:cBhvr>
                                      <p:to>
                                        <p:strVal val="visible"/>
                                      </p:to>
                                    </p:set>
                                    <p:animEffect transition="in" filter="fade">
                                      <p:cBhvr>
                                        <p:cTn id="128" dur="1000"/>
                                        <p:tgtEl>
                                          <p:spTgt spid="124"/>
                                        </p:tgtEl>
                                      </p:cBhvr>
                                    </p:animEffect>
                                    <p:anim calcmode="lin" valueType="num">
                                      <p:cBhvr>
                                        <p:cTn id="129" dur="1000" fill="hold"/>
                                        <p:tgtEl>
                                          <p:spTgt spid="124"/>
                                        </p:tgtEl>
                                        <p:attrNameLst>
                                          <p:attrName>ppt_x</p:attrName>
                                        </p:attrNameLst>
                                      </p:cBhvr>
                                      <p:tavLst>
                                        <p:tav tm="0">
                                          <p:val>
                                            <p:strVal val="#ppt_x"/>
                                          </p:val>
                                        </p:tav>
                                        <p:tav tm="100000">
                                          <p:val>
                                            <p:strVal val="#ppt_x"/>
                                          </p:val>
                                        </p:tav>
                                      </p:tavLst>
                                    </p:anim>
                                    <p:anim calcmode="lin" valueType="num">
                                      <p:cBhvr>
                                        <p:cTn id="130" dur="1000" fill="hold"/>
                                        <p:tgtEl>
                                          <p:spTgt spid="124"/>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800"/>
                                  </p:stCondLst>
                                  <p:childTnLst>
                                    <p:set>
                                      <p:cBhvr>
                                        <p:cTn id="132" dur="1" fill="hold">
                                          <p:stCondLst>
                                            <p:cond delay="0"/>
                                          </p:stCondLst>
                                        </p:cTn>
                                        <p:tgtEl>
                                          <p:spTgt spid="125"/>
                                        </p:tgtEl>
                                        <p:attrNameLst>
                                          <p:attrName>style.visibility</p:attrName>
                                        </p:attrNameLst>
                                      </p:cBhvr>
                                      <p:to>
                                        <p:strVal val="visible"/>
                                      </p:to>
                                    </p:set>
                                    <p:animEffect transition="in" filter="fade">
                                      <p:cBhvr>
                                        <p:cTn id="133" dur="1000"/>
                                        <p:tgtEl>
                                          <p:spTgt spid="125"/>
                                        </p:tgtEl>
                                      </p:cBhvr>
                                    </p:animEffect>
                                    <p:anim calcmode="lin" valueType="num">
                                      <p:cBhvr>
                                        <p:cTn id="134" dur="1000" fill="hold"/>
                                        <p:tgtEl>
                                          <p:spTgt spid="125"/>
                                        </p:tgtEl>
                                        <p:attrNameLst>
                                          <p:attrName>ppt_x</p:attrName>
                                        </p:attrNameLst>
                                      </p:cBhvr>
                                      <p:tavLst>
                                        <p:tav tm="0">
                                          <p:val>
                                            <p:strVal val="#ppt_x"/>
                                          </p:val>
                                        </p:tav>
                                        <p:tav tm="100000">
                                          <p:val>
                                            <p:strVal val="#ppt_x"/>
                                          </p:val>
                                        </p:tav>
                                      </p:tavLst>
                                    </p:anim>
                                    <p:anim calcmode="lin" valueType="num">
                                      <p:cBhvr>
                                        <p:cTn id="135" dur="1000" fill="hold"/>
                                        <p:tgtEl>
                                          <p:spTgt spid="125"/>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900"/>
                                  </p:stCondLst>
                                  <p:childTnLst>
                                    <p:set>
                                      <p:cBhvr>
                                        <p:cTn id="137" dur="1" fill="hold">
                                          <p:stCondLst>
                                            <p:cond delay="0"/>
                                          </p:stCondLst>
                                        </p:cTn>
                                        <p:tgtEl>
                                          <p:spTgt spid="126"/>
                                        </p:tgtEl>
                                        <p:attrNameLst>
                                          <p:attrName>style.visibility</p:attrName>
                                        </p:attrNameLst>
                                      </p:cBhvr>
                                      <p:to>
                                        <p:strVal val="visible"/>
                                      </p:to>
                                    </p:set>
                                    <p:animEffect transition="in" filter="fade">
                                      <p:cBhvr>
                                        <p:cTn id="138" dur="1000"/>
                                        <p:tgtEl>
                                          <p:spTgt spid="126"/>
                                        </p:tgtEl>
                                      </p:cBhvr>
                                    </p:animEffect>
                                    <p:anim calcmode="lin" valueType="num">
                                      <p:cBhvr>
                                        <p:cTn id="139" dur="1000" fill="hold"/>
                                        <p:tgtEl>
                                          <p:spTgt spid="126"/>
                                        </p:tgtEl>
                                        <p:attrNameLst>
                                          <p:attrName>ppt_x</p:attrName>
                                        </p:attrNameLst>
                                      </p:cBhvr>
                                      <p:tavLst>
                                        <p:tav tm="0">
                                          <p:val>
                                            <p:strVal val="#ppt_x"/>
                                          </p:val>
                                        </p:tav>
                                        <p:tav tm="100000">
                                          <p:val>
                                            <p:strVal val="#ppt_x"/>
                                          </p:val>
                                        </p:tav>
                                      </p:tavLst>
                                    </p:anim>
                                    <p:anim calcmode="lin" valueType="num">
                                      <p:cBhvr>
                                        <p:cTn id="140" dur="1000" fill="hold"/>
                                        <p:tgtEl>
                                          <p:spTgt spid="126"/>
                                        </p:tgtEl>
                                        <p:attrNameLst>
                                          <p:attrName>ppt_y</p:attrName>
                                        </p:attrNameLst>
                                      </p:cBhvr>
                                      <p:tavLst>
                                        <p:tav tm="0">
                                          <p:val>
                                            <p:strVal val="#ppt_y-.1"/>
                                          </p:val>
                                        </p:tav>
                                        <p:tav tm="100000">
                                          <p:val>
                                            <p:strVal val="#ppt_y"/>
                                          </p:val>
                                        </p:tav>
                                      </p:tavLst>
                                    </p:anim>
                                  </p:childTnLst>
                                </p:cTn>
                              </p:par>
                            </p:childTnLst>
                          </p:cTn>
                        </p:par>
                        <p:par>
                          <p:cTn id="141" fill="hold">
                            <p:stCondLst>
                              <p:cond delay="5900"/>
                            </p:stCondLst>
                            <p:childTnLst>
                              <p:par>
                                <p:cTn id="142" presetID="2" presetClass="entr" presetSubtype="4" decel="100000" fill="hold" grpId="0" nodeType="afterEffect">
                                  <p:stCondLst>
                                    <p:cond delay="0"/>
                                  </p:stCondLst>
                                  <p:childTnLst>
                                    <p:set>
                                      <p:cBhvr>
                                        <p:cTn id="143" dur="1" fill="hold">
                                          <p:stCondLst>
                                            <p:cond delay="0"/>
                                          </p:stCondLst>
                                        </p:cTn>
                                        <p:tgtEl>
                                          <p:spTgt spid="155"/>
                                        </p:tgtEl>
                                        <p:attrNameLst>
                                          <p:attrName>style.visibility</p:attrName>
                                        </p:attrNameLst>
                                      </p:cBhvr>
                                      <p:to>
                                        <p:strVal val="visible"/>
                                      </p:to>
                                    </p:set>
                                    <p:anim calcmode="lin" valueType="num">
                                      <p:cBhvr additive="base">
                                        <p:cTn id="144" dur="500" fill="hold"/>
                                        <p:tgtEl>
                                          <p:spTgt spid="155"/>
                                        </p:tgtEl>
                                        <p:attrNameLst>
                                          <p:attrName>ppt_x</p:attrName>
                                        </p:attrNameLst>
                                      </p:cBhvr>
                                      <p:tavLst>
                                        <p:tav tm="0">
                                          <p:val>
                                            <p:strVal val="#ppt_x"/>
                                          </p:val>
                                        </p:tav>
                                        <p:tav tm="100000">
                                          <p:val>
                                            <p:strVal val="#ppt_x"/>
                                          </p:val>
                                        </p:tav>
                                      </p:tavLst>
                                    </p:anim>
                                    <p:anim calcmode="lin" valueType="num">
                                      <p:cBhvr additive="base">
                                        <p:cTn id="145" dur="500" fill="hold"/>
                                        <p:tgtEl>
                                          <p:spTgt spid="155"/>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156"/>
                                        </p:tgtEl>
                                        <p:attrNameLst>
                                          <p:attrName>style.visibility</p:attrName>
                                        </p:attrNameLst>
                                      </p:cBhvr>
                                      <p:to>
                                        <p:strVal val="visible"/>
                                      </p:to>
                                    </p:set>
                                    <p:anim calcmode="lin" valueType="num">
                                      <p:cBhvr additive="base">
                                        <p:cTn id="148" dur="500" fill="hold"/>
                                        <p:tgtEl>
                                          <p:spTgt spid="156"/>
                                        </p:tgtEl>
                                        <p:attrNameLst>
                                          <p:attrName>ppt_x</p:attrName>
                                        </p:attrNameLst>
                                      </p:cBhvr>
                                      <p:tavLst>
                                        <p:tav tm="0">
                                          <p:val>
                                            <p:strVal val="#ppt_x"/>
                                          </p:val>
                                        </p:tav>
                                        <p:tav tm="100000">
                                          <p:val>
                                            <p:strVal val="#ppt_x"/>
                                          </p:val>
                                        </p:tav>
                                      </p:tavLst>
                                    </p:anim>
                                    <p:anim calcmode="lin" valueType="num">
                                      <p:cBhvr additive="base">
                                        <p:cTn id="149" dur="500" fill="hold"/>
                                        <p:tgtEl>
                                          <p:spTgt spid="156"/>
                                        </p:tgtEl>
                                        <p:attrNameLst>
                                          <p:attrName>ppt_y</p:attrName>
                                        </p:attrNameLst>
                                      </p:cBhvr>
                                      <p:tavLst>
                                        <p:tav tm="0">
                                          <p:val>
                                            <p:strVal val="1+#ppt_h/2"/>
                                          </p:val>
                                        </p:tav>
                                        <p:tav tm="100000">
                                          <p:val>
                                            <p:strVal val="#ppt_y"/>
                                          </p:val>
                                        </p:tav>
                                      </p:tavLst>
                                    </p:anim>
                                  </p:childTnLst>
                                </p:cTn>
                              </p:par>
                              <p:par>
                                <p:cTn id="150" presetID="2" presetClass="entr" presetSubtype="4" decel="100000" fill="hold" grpId="0" nodeType="withEffect">
                                  <p:stCondLst>
                                    <p:cond delay="0"/>
                                  </p:stCondLst>
                                  <p:childTnLst>
                                    <p:set>
                                      <p:cBhvr>
                                        <p:cTn id="151" dur="1" fill="hold">
                                          <p:stCondLst>
                                            <p:cond delay="0"/>
                                          </p:stCondLst>
                                        </p:cTn>
                                        <p:tgtEl>
                                          <p:spTgt spid="157"/>
                                        </p:tgtEl>
                                        <p:attrNameLst>
                                          <p:attrName>style.visibility</p:attrName>
                                        </p:attrNameLst>
                                      </p:cBhvr>
                                      <p:to>
                                        <p:strVal val="visible"/>
                                      </p:to>
                                    </p:set>
                                    <p:anim calcmode="lin" valueType="num">
                                      <p:cBhvr additive="base">
                                        <p:cTn id="152" dur="500" fill="hold"/>
                                        <p:tgtEl>
                                          <p:spTgt spid="157"/>
                                        </p:tgtEl>
                                        <p:attrNameLst>
                                          <p:attrName>ppt_x</p:attrName>
                                        </p:attrNameLst>
                                      </p:cBhvr>
                                      <p:tavLst>
                                        <p:tav tm="0">
                                          <p:val>
                                            <p:strVal val="#ppt_x"/>
                                          </p:val>
                                        </p:tav>
                                        <p:tav tm="100000">
                                          <p:val>
                                            <p:strVal val="#ppt_x"/>
                                          </p:val>
                                        </p:tav>
                                      </p:tavLst>
                                    </p:anim>
                                    <p:anim calcmode="lin" valueType="num">
                                      <p:cBhvr additive="base">
                                        <p:cTn id="153" dur="500" fill="hold"/>
                                        <p:tgtEl>
                                          <p:spTgt spid="157"/>
                                        </p:tgtEl>
                                        <p:attrNameLst>
                                          <p:attrName>ppt_y</p:attrName>
                                        </p:attrNameLst>
                                      </p:cBhvr>
                                      <p:tavLst>
                                        <p:tav tm="0">
                                          <p:val>
                                            <p:strVal val="1+#ppt_h/2"/>
                                          </p:val>
                                        </p:tav>
                                        <p:tav tm="100000">
                                          <p:val>
                                            <p:strVal val="#ppt_y"/>
                                          </p:val>
                                        </p:tav>
                                      </p:tavLst>
                                    </p:anim>
                                  </p:childTnLst>
                                </p:cTn>
                              </p:par>
                              <p:par>
                                <p:cTn id="154" presetID="2" presetClass="entr" presetSubtype="4" decel="100000" fill="hold" grpId="0" nodeType="withEffect">
                                  <p:stCondLst>
                                    <p:cond delay="0"/>
                                  </p:stCondLst>
                                  <p:childTnLst>
                                    <p:set>
                                      <p:cBhvr>
                                        <p:cTn id="155" dur="1" fill="hold">
                                          <p:stCondLst>
                                            <p:cond delay="0"/>
                                          </p:stCondLst>
                                        </p:cTn>
                                        <p:tgtEl>
                                          <p:spTgt spid="158"/>
                                        </p:tgtEl>
                                        <p:attrNameLst>
                                          <p:attrName>style.visibility</p:attrName>
                                        </p:attrNameLst>
                                      </p:cBhvr>
                                      <p:to>
                                        <p:strVal val="visible"/>
                                      </p:to>
                                    </p:set>
                                    <p:anim calcmode="lin" valueType="num">
                                      <p:cBhvr additive="base">
                                        <p:cTn id="156" dur="500" fill="hold"/>
                                        <p:tgtEl>
                                          <p:spTgt spid="158"/>
                                        </p:tgtEl>
                                        <p:attrNameLst>
                                          <p:attrName>ppt_x</p:attrName>
                                        </p:attrNameLst>
                                      </p:cBhvr>
                                      <p:tavLst>
                                        <p:tav tm="0">
                                          <p:val>
                                            <p:strVal val="#ppt_x"/>
                                          </p:val>
                                        </p:tav>
                                        <p:tav tm="100000">
                                          <p:val>
                                            <p:strVal val="#ppt_x"/>
                                          </p:val>
                                        </p:tav>
                                      </p:tavLst>
                                    </p:anim>
                                    <p:anim calcmode="lin" valueType="num">
                                      <p:cBhvr additive="base">
                                        <p:cTn id="157" dur="500" fill="hold"/>
                                        <p:tgtEl>
                                          <p:spTgt spid="158"/>
                                        </p:tgtEl>
                                        <p:attrNameLst>
                                          <p:attrName>ppt_y</p:attrName>
                                        </p:attrNameLst>
                                      </p:cBhvr>
                                      <p:tavLst>
                                        <p:tav tm="0">
                                          <p:val>
                                            <p:strVal val="1+#ppt_h/2"/>
                                          </p:val>
                                        </p:tav>
                                        <p:tav tm="100000">
                                          <p:val>
                                            <p:strVal val="#ppt_y"/>
                                          </p:val>
                                        </p:tav>
                                      </p:tavLst>
                                    </p:anim>
                                  </p:childTnLst>
                                </p:cTn>
                              </p:par>
                              <p:par>
                                <p:cTn id="158" presetID="2" presetClass="entr" presetSubtype="4" decel="10000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 calcmode="lin" valueType="num">
                                      <p:cBhvr additive="base">
                                        <p:cTn id="160" dur="500" fill="hold"/>
                                        <p:tgtEl>
                                          <p:spTgt spid="159"/>
                                        </p:tgtEl>
                                        <p:attrNameLst>
                                          <p:attrName>ppt_x</p:attrName>
                                        </p:attrNameLst>
                                      </p:cBhvr>
                                      <p:tavLst>
                                        <p:tav tm="0">
                                          <p:val>
                                            <p:strVal val="#ppt_x"/>
                                          </p:val>
                                        </p:tav>
                                        <p:tav tm="100000">
                                          <p:val>
                                            <p:strVal val="#ppt_x"/>
                                          </p:val>
                                        </p:tav>
                                      </p:tavLst>
                                    </p:anim>
                                    <p:anim calcmode="lin" valueType="num">
                                      <p:cBhvr additive="base">
                                        <p:cTn id="161" dur="500" fill="hold"/>
                                        <p:tgtEl>
                                          <p:spTgt spid="159"/>
                                        </p:tgtEl>
                                        <p:attrNameLst>
                                          <p:attrName>ppt_y</p:attrName>
                                        </p:attrNameLst>
                                      </p:cBhvr>
                                      <p:tavLst>
                                        <p:tav tm="0">
                                          <p:val>
                                            <p:strVal val="1+#ppt_h/2"/>
                                          </p:val>
                                        </p:tav>
                                        <p:tav tm="100000">
                                          <p:val>
                                            <p:strVal val="#ppt_y"/>
                                          </p:val>
                                        </p:tav>
                                      </p:tavLst>
                                    </p:anim>
                                  </p:childTnLst>
                                </p:cTn>
                              </p:par>
                            </p:childTnLst>
                          </p:cTn>
                        </p:par>
                        <p:par>
                          <p:cTn id="162" fill="hold">
                            <p:stCondLst>
                              <p:cond delay="6400"/>
                            </p:stCondLst>
                            <p:childTnLst>
                              <p:par>
                                <p:cTn id="163" presetID="22" presetClass="entr" presetSubtype="8" fill="hold" grpId="0" nodeType="afterEffect">
                                  <p:stCondLst>
                                    <p:cond delay="0"/>
                                  </p:stCondLst>
                                  <p:childTnLst>
                                    <p:set>
                                      <p:cBhvr>
                                        <p:cTn id="164" dur="1" fill="hold">
                                          <p:stCondLst>
                                            <p:cond delay="0"/>
                                          </p:stCondLst>
                                        </p:cTn>
                                        <p:tgtEl>
                                          <p:spTgt spid="141"/>
                                        </p:tgtEl>
                                        <p:attrNameLst>
                                          <p:attrName>style.visibility</p:attrName>
                                        </p:attrNameLst>
                                      </p:cBhvr>
                                      <p:to>
                                        <p:strVal val="visible"/>
                                      </p:to>
                                    </p:set>
                                    <p:animEffect transition="in" filter="wipe(left)">
                                      <p:cBhvr>
                                        <p:cTn id="165" dur="500"/>
                                        <p:tgtEl>
                                          <p:spTgt spid="141"/>
                                        </p:tgtEl>
                                      </p:cBhvr>
                                    </p:animEffect>
                                  </p:childTnLst>
                                </p:cTn>
                              </p:par>
                              <p:par>
                                <p:cTn id="166" presetID="22" presetClass="entr" presetSubtype="8" fill="hold" grpId="0" nodeType="withEffect">
                                  <p:stCondLst>
                                    <p:cond delay="100"/>
                                  </p:stCondLst>
                                  <p:childTnLst>
                                    <p:set>
                                      <p:cBhvr>
                                        <p:cTn id="167" dur="1" fill="hold">
                                          <p:stCondLst>
                                            <p:cond delay="0"/>
                                          </p:stCondLst>
                                        </p:cTn>
                                        <p:tgtEl>
                                          <p:spTgt spid="142"/>
                                        </p:tgtEl>
                                        <p:attrNameLst>
                                          <p:attrName>style.visibility</p:attrName>
                                        </p:attrNameLst>
                                      </p:cBhvr>
                                      <p:to>
                                        <p:strVal val="visible"/>
                                      </p:to>
                                    </p:set>
                                    <p:animEffect transition="in" filter="wipe(left)">
                                      <p:cBhvr>
                                        <p:cTn id="168" dur="500"/>
                                        <p:tgtEl>
                                          <p:spTgt spid="142"/>
                                        </p:tgtEl>
                                      </p:cBhvr>
                                    </p:animEffect>
                                  </p:childTnLst>
                                </p:cTn>
                              </p:par>
                              <p:par>
                                <p:cTn id="169" presetID="22" presetClass="entr" presetSubtype="8" fill="hold" grpId="0" nodeType="withEffect">
                                  <p:stCondLst>
                                    <p:cond delay="200"/>
                                  </p:stCondLst>
                                  <p:childTnLst>
                                    <p:set>
                                      <p:cBhvr>
                                        <p:cTn id="170" dur="1" fill="hold">
                                          <p:stCondLst>
                                            <p:cond delay="0"/>
                                          </p:stCondLst>
                                        </p:cTn>
                                        <p:tgtEl>
                                          <p:spTgt spid="143"/>
                                        </p:tgtEl>
                                        <p:attrNameLst>
                                          <p:attrName>style.visibility</p:attrName>
                                        </p:attrNameLst>
                                      </p:cBhvr>
                                      <p:to>
                                        <p:strVal val="visible"/>
                                      </p:to>
                                    </p:set>
                                    <p:animEffect transition="in" filter="wipe(left)">
                                      <p:cBhvr>
                                        <p:cTn id="171" dur="500"/>
                                        <p:tgtEl>
                                          <p:spTgt spid="143"/>
                                        </p:tgtEl>
                                      </p:cBhvr>
                                    </p:animEffect>
                                  </p:childTnLst>
                                </p:cTn>
                              </p:par>
                              <p:par>
                                <p:cTn id="172" presetID="22" presetClass="entr" presetSubtype="8" fill="hold" grpId="0" nodeType="withEffect">
                                  <p:stCondLst>
                                    <p:cond delay="300"/>
                                  </p:stCondLst>
                                  <p:childTnLst>
                                    <p:set>
                                      <p:cBhvr>
                                        <p:cTn id="173" dur="1" fill="hold">
                                          <p:stCondLst>
                                            <p:cond delay="0"/>
                                          </p:stCondLst>
                                        </p:cTn>
                                        <p:tgtEl>
                                          <p:spTgt spid="144"/>
                                        </p:tgtEl>
                                        <p:attrNameLst>
                                          <p:attrName>style.visibility</p:attrName>
                                        </p:attrNameLst>
                                      </p:cBhvr>
                                      <p:to>
                                        <p:strVal val="visible"/>
                                      </p:to>
                                    </p:set>
                                    <p:animEffect transition="in" filter="wipe(left)">
                                      <p:cBhvr>
                                        <p:cTn id="174" dur="500"/>
                                        <p:tgtEl>
                                          <p:spTgt spid="144"/>
                                        </p:tgtEl>
                                      </p:cBhvr>
                                    </p:animEffect>
                                  </p:childTnLst>
                                </p:cTn>
                              </p:par>
                              <p:par>
                                <p:cTn id="175" presetID="22" presetClass="entr" presetSubtype="8" fill="hold" grpId="0" nodeType="withEffect">
                                  <p:stCondLst>
                                    <p:cond delay="400"/>
                                  </p:stCondLst>
                                  <p:childTnLst>
                                    <p:set>
                                      <p:cBhvr>
                                        <p:cTn id="176" dur="1" fill="hold">
                                          <p:stCondLst>
                                            <p:cond delay="0"/>
                                          </p:stCondLst>
                                        </p:cTn>
                                        <p:tgtEl>
                                          <p:spTgt spid="145"/>
                                        </p:tgtEl>
                                        <p:attrNameLst>
                                          <p:attrName>style.visibility</p:attrName>
                                        </p:attrNameLst>
                                      </p:cBhvr>
                                      <p:to>
                                        <p:strVal val="visible"/>
                                      </p:to>
                                    </p:set>
                                    <p:animEffect transition="in" filter="wipe(left)">
                                      <p:cBhvr>
                                        <p:cTn id="177" dur="500"/>
                                        <p:tgtEl>
                                          <p:spTgt spid="145"/>
                                        </p:tgtEl>
                                      </p:cBhvr>
                                    </p:animEffect>
                                  </p:childTnLst>
                                </p:cTn>
                              </p:par>
                              <p:par>
                                <p:cTn id="178" presetID="22" presetClass="entr" presetSubtype="2" fill="hold" grpId="0" nodeType="withEffect">
                                  <p:stCondLst>
                                    <p:cond delay="0"/>
                                  </p:stCondLst>
                                  <p:childTnLst>
                                    <p:set>
                                      <p:cBhvr>
                                        <p:cTn id="179" dur="1" fill="hold">
                                          <p:stCondLst>
                                            <p:cond delay="0"/>
                                          </p:stCondLst>
                                        </p:cTn>
                                        <p:tgtEl>
                                          <p:spTgt spid="127"/>
                                        </p:tgtEl>
                                        <p:attrNameLst>
                                          <p:attrName>style.visibility</p:attrName>
                                        </p:attrNameLst>
                                      </p:cBhvr>
                                      <p:to>
                                        <p:strVal val="visible"/>
                                      </p:to>
                                    </p:set>
                                    <p:animEffect transition="in" filter="wipe(right)">
                                      <p:cBhvr>
                                        <p:cTn id="180" dur="500"/>
                                        <p:tgtEl>
                                          <p:spTgt spid="127"/>
                                        </p:tgtEl>
                                      </p:cBhvr>
                                    </p:animEffect>
                                  </p:childTnLst>
                                </p:cTn>
                              </p:par>
                              <p:par>
                                <p:cTn id="181" presetID="22" presetClass="entr" presetSubtype="2" fill="hold" grpId="0" nodeType="withEffect">
                                  <p:stCondLst>
                                    <p:cond delay="100"/>
                                  </p:stCondLst>
                                  <p:childTnLst>
                                    <p:set>
                                      <p:cBhvr>
                                        <p:cTn id="182" dur="1" fill="hold">
                                          <p:stCondLst>
                                            <p:cond delay="0"/>
                                          </p:stCondLst>
                                        </p:cTn>
                                        <p:tgtEl>
                                          <p:spTgt spid="128"/>
                                        </p:tgtEl>
                                        <p:attrNameLst>
                                          <p:attrName>style.visibility</p:attrName>
                                        </p:attrNameLst>
                                      </p:cBhvr>
                                      <p:to>
                                        <p:strVal val="visible"/>
                                      </p:to>
                                    </p:set>
                                    <p:animEffect transition="in" filter="wipe(right)">
                                      <p:cBhvr>
                                        <p:cTn id="183" dur="500"/>
                                        <p:tgtEl>
                                          <p:spTgt spid="128"/>
                                        </p:tgtEl>
                                      </p:cBhvr>
                                    </p:animEffect>
                                  </p:childTnLst>
                                </p:cTn>
                              </p:par>
                              <p:par>
                                <p:cTn id="184" presetID="22" presetClass="entr" presetSubtype="2" fill="hold" grpId="0" nodeType="withEffect">
                                  <p:stCondLst>
                                    <p:cond delay="200"/>
                                  </p:stCondLst>
                                  <p:childTnLst>
                                    <p:set>
                                      <p:cBhvr>
                                        <p:cTn id="185" dur="1" fill="hold">
                                          <p:stCondLst>
                                            <p:cond delay="0"/>
                                          </p:stCondLst>
                                        </p:cTn>
                                        <p:tgtEl>
                                          <p:spTgt spid="129"/>
                                        </p:tgtEl>
                                        <p:attrNameLst>
                                          <p:attrName>style.visibility</p:attrName>
                                        </p:attrNameLst>
                                      </p:cBhvr>
                                      <p:to>
                                        <p:strVal val="visible"/>
                                      </p:to>
                                    </p:set>
                                    <p:animEffect transition="in" filter="wipe(right)">
                                      <p:cBhvr>
                                        <p:cTn id="186" dur="500"/>
                                        <p:tgtEl>
                                          <p:spTgt spid="129"/>
                                        </p:tgtEl>
                                      </p:cBhvr>
                                    </p:animEffect>
                                  </p:childTnLst>
                                </p:cTn>
                              </p:par>
                              <p:par>
                                <p:cTn id="187" presetID="22" presetClass="entr" presetSubtype="2" fill="hold" grpId="0" nodeType="withEffect">
                                  <p:stCondLst>
                                    <p:cond delay="300"/>
                                  </p:stCondLst>
                                  <p:childTnLst>
                                    <p:set>
                                      <p:cBhvr>
                                        <p:cTn id="188" dur="1" fill="hold">
                                          <p:stCondLst>
                                            <p:cond delay="0"/>
                                          </p:stCondLst>
                                        </p:cTn>
                                        <p:tgtEl>
                                          <p:spTgt spid="130"/>
                                        </p:tgtEl>
                                        <p:attrNameLst>
                                          <p:attrName>style.visibility</p:attrName>
                                        </p:attrNameLst>
                                      </p:cBhvr>
                                      <p:to>
                                        <p:strVal val="visible"/>
                                      </p:to>
                                    </p:set>
                                    <p:animEffect transition="in" filter="wipe(right)">
                                      <p:cBhvr>
                                        <p:cTn id="189" dur="500"/>
                                        <p:tgtEl>
                                          <p:spTgt spid="130"/>
                                        </p:tgtEl>
                                      </p:cBhvr>
                                    </p:animEffect>
                                  </p:childTnLst>
                                </p:cTn>
                              </p:par>
                              <p:par>
                                <p:cTn id="190" presetID="22" presetClass="entr" presetSubtype="2" fill="hold" grpId="0" nodeType="withEffect">
                                  <p:stCondLst>
                                    <p:cond delay="400"/>
                                  </p:stCondLst>
                                  <p:childTnLst>
                                    <p:set>
                                      <p:cBhvr>
                                        <p:cTn id="191" dur="1" fill="hold">
                                          <p:stCondLst>
                                            <p:cond delay="0"/>
                                          </p:stCondLst>
                                        </p:cTn>
                                        <p:tgtEl>
                                          <p:spTgt spid="131"/>
                                        </p:tgtEl>
                                        <p:attrNameLst>
                                          <p:attrName>style.visibility</p:attrName>
                                        </p:attrNameLst>
                                      </p:cBhvr>
                                      <p:to>
                                        <p:strVal val="visible"/>
                                      </p:to>
                                    </p:set>
                                    <p:animEffect transition="in" filter="wipe(right)">
                                      <p:cBhvr>
                                        <p:cTn id="192" dur="500"/>
                                        <p:tgtEl>
                                          <p:spTgt spid="131"/>
                                        </p:tgtEl>
                                      </p:cBhvr>
                                    </p:animEffect>
                                  </p:childTnLst>
                                </p:cTn>
                              </p:par>
                            </p:childTnLst>
                          </p:cTn>
                        </p:par>
                        <p:par>
                          <p:cTn id="193" fill="hold">
                            <p:stCondLst>
                              <p:cond delay="7300"/>
                            </p:stCondLst>
                            <p:childTnLst>
                              <p:par>
                                <p:cTn id="194" presetID="22" presetClass="entr" presetSubtype="8" fill="hold" grpId="0" nodeType="afterEffect">
                                  <p:stCondLst>
                                    <p:cond delay="0"/>
                                  </p:stCondLst>
                                  <p:childTnLst>
                                    <p:set>
                                      <p:cBhvr>
                                        <p:cTn id="195" dur="1" fill="hold">
                                          <p:stCondLst>
                                            <p:cond delay="0"/>
                                          </p:stCondLst>
                                        </p:cTn>
                                        <p:tgtEl>
                                          <p:spTgt spid="148"/>
                                        </p:tgtEl>
                                        <p:attrNameLst>
                                          <p:attrName>style.visibility</p:attrName>
                                        </p:attrNameLst>
                                      </p:cBhvr>
                                      <p:to>
                                        <p:strVal val="visible"/>
                                      </p:to>
                                    </p:set>
                                    <p:animEffect transition="in" filter="wipe(left)">
                                      <p:cBhvr>
                                        <p:cTn id="196" dur="500"/>
                                        <p:tgtEl>
                                          <p:spTgt spid="148"/>
                                        </p:tgtEl>
                                      </p:cBhvr>
                                    </p:animEffect>
                                  </p:childTnLst>
                                </p:cTn>
                              </p:par>
                              <p:par>
                                <p:cTn id="197" presetID="22" presetClass="entr" presetSubtype="8" fill="hold" grpId="0" nodeType="withEffect">
                                  <p:stCondLst>
                                    <p:cond delay="0"/>
                                  </p:stCondLst>
                                  <p:childTnLst>
                                    <p:set>
                                      <p:cBhvr>
                                        <p:cTn id="198" dur="1" fill="hold">
                                          <p:stCondLst>
                                            <p:cond delay="0"/>
                                          </p:stCondLst>
                                        </p:cTn>
                                        <p:tgtEl>
                                          <p:spTgt spid="149"/>
                                        </p:tgtEl>
                                        <p:attrNameLst>
                                          <p:attrName>style.visibility</p:attrName>
                                        </p:attrNameLst>
                                      </p:cBhvr>
                                      <p:to>
                                        <p:strVal val="visible"/>
                                      </p:to>
                                    </p:set>
                                    <p:animEffect transition="in" filter="wipe(left)">
                                      <p:cBhvr>
                                        <p:cTn id="199" dur="500"/>
                                        <p:tgtEl>
                                          <p:spTgt spid="149"/>
                                        </p:tgtEl>
                                      </p:cBhvr>
                                    </p:animEffect>
                                  </p:childTnLst>
                                </p:cTn>
                              </p:par>
                              <p:par>
                                <p:cTn id="200" presetID="22" presetClass="entr" presetSubtype="8" fill="hold" grpId="0" nodeType="withEffect">
                                  <p:stCondLst>
                                    <p:cond delay="0"/>
                                  </p:stCondLst>
                                  <p:childTnLst>
                                    <p:set>
                                      <p:cBhvr>
                                        <p:cTn id="201" dur="1" fill="hold">
                                          <p:stCondLst>
                                            <p:cond delay="0"/>
                                          </p:stCondLst>
                                        </p:cTn>
                                        <p:tgtEl>
                                          <p:spTgt spid="150"/>
                                        </p:tgtEl>
                                        <p:attrNameLst>
                                          <p:attrName>style.visibility</p:attrName>
                                        </p:attrNameLst>
                                      </p:cBhvr>
                                      <p:to>
                                        <p:strVal val="visible"/>
                                      </p:to>
                                    </p:set>
                                    <p:animEffect transition="in" filter="wipe(left)">
                                      <p:cBhvr>
                                        <p:cTn id="202" dur="500"/>
                                        <p:tgtEl>
                                          <p:spTgt spid="150"/>
                                        </p:tgtEl>
                                      </p:cBhvr>
                                    </p:animEffect>
                                  </p:childTnLst>
                                </p:cTn>
                              </p:par>
                              <p:par>
                                <p:cTn id="203" presetID="22" presetClass="entr" presetSubtype="8" fill="hold" grpId="0" nodeType="withEffect">
                                  <p:stCondLst>
                                    <p:cond delay="0"/>
                                  </p:stCondLst>
                                  <p:childTnLst>
                                    <p:set>
                                      <p:cBhvr>
                                        <p:cTn id="204" dur="1" fill="hold">
                                          <p:stCondLst>
                                            <p:cond delay="0"/>
                                          </p:stCondLst>
                                        </p:cTn>
                                        <p:tgtEl>
                                          <p:spTgt spid="151"/>
                                        </p:tgtEl>
                                        <p:attrNameLst>
                                          <p:attrName>style.visibility</p:attrName>
                                        </p:attrNameLst>
                                      </p:cBhvr>
                                      <p:to>
                                        <p:strVal val="visible"/>
                                      </p:to>
                                    </p:set>
                                    <p:animEffect transition="in" filter="wipe(left)">
                                      <p:cBhvr>
                                        <p:cTn id="205" dur="500"/>
                                        <p:tgtEl>
                                          <p:spTgt spid="151"/>
                                        </p:tgtEl>
                                      </p:cBhvr>
                                    </p:animEffect>
                                  </p:childTnLst>
                                </p:cTn>
                              </p:par>
                              <p:par>
                                <p:cTn id="206" presetID="22" presetClass="entr" presetSubtype="8" fill="hold" grpId="0" nodeType="withEffect">
                                  <p:stCondLst>
                                    <p:cond delay="0"/>
                                  </p:stCondLst>
                                  <p:childTnLst>
                                    <p:set>
                                      <p:cBhvr>
                                        <p:cTn id="207" dur="1" fill="hold">
                                          <p:stCondLst>
                                            <p:cond delay="0"/>
                                          </p:stCondLst>
                                        </p:cTn>
                                        <p:tgtEl>
                                          <p:spTgt spid="152"/>
                                        </p:tgtEl>
                                        <p:attrNameLst>
                                          <p:attrName>style.visibility</p:attrName>
                                        </p:attrNameLst>
                                      </p:cBhvr>
                                      <p:to>
                                        <p:strVal val="visible"/>
                                      </p:to>
                                    </p:set>
                                    <p:animEffect transition="in" filter="wipe(left)">
                                      <p:cBhvr>
                                        <p:cTn id="208" dur="500"/>
                                        <p:tgtEl>
                                          <p:spTgt spid="152"/>
                                        </p:tgtEl>
                                      </p:cBhvr>
                                    </p:animEffect>
                                  </p:childTnLst>
                                </p:cTn>
                              </p:par>
                              <p:par>
                                <p:cTn id="209" presetID="22" presetClass="entr" presetSubtype="2" fill="hold" grpId="0" nodeType="withEffect">
                                  <p:stCondLst>
                                    <p:cond delay="0"/>
                                  </p:stCondLst>
                                  <p:childTnLst>
                                    <p:set>
                                      <p:cBhvr>
                                        <p:cTn id="210" dur="1" fill="hold">
                                          <p:stCondLst>
                                            <p:cond delay="0"/>
                                          </p:stCondLst>
                                        </p:cTn>
                                        <p:tgtEl>
                                          <p:spTgt spid="134"/>
                                        </p:tgtEl>
                                        <p:attrNameLst>
                                          <p:attrName>style.visibility</p:attrName>
                                        </p:attrNameLst>
                                      </p:cBhvr>
                                      <p:to>
                                        <p:strVal val="visible"/>
                                      </p:to>
                                    </p:set>
                                    <p:animEffect transition="in" filter="wipe(right)">
                                      <p:cBhvr>
                                        <p:cTn id="211" dur="500"/>
                                        <p:tgtEl>
                                          <p:spTgt spid="134"/>
                                        </p:tgtEl>
                                      </p:cBhvr>
                                    </p:animEffect>
                                  </p:childTnLst>
                                </p:cTn>
                              </p:par>
                              <p:par>
                                <p:cTn id="212" presetID="22" presetClass="entr" presetSubtype="2" fill="hold" grpId="0" nodeType="withEffect">
                                  <p:stCondLst>
                                    <p:cond delay="0"/>
                                  </p:stCondLst>
                                  <p:childTnLst>
                                    <p:set>
                                      <p:cBhvr>
                                        <p:cTn id="213" dur="1" fill="hold">
                                          <p:stCondLst>
                                            <p:cond delay="0"/>
                                          </p:stCondLst>
                                        </p:cTn>
                                        <p:tgtEl>
                                          <p:spTgt spid="135"/>
                                        </p:tgtEl>
                                        <p:attrNameLst>
                                          <p:attrName>style.visibility</p:attrName>
                                        </p:attrNameLst>
                                      </p:cBhvr>
                                      <p:to>
                                        <p:strVal val="visible"/>
                                      </p:to>
                                    </p:set>
                                    <p:animEffect transition="in" filter="wipe(right)">
                                      <p:cBhvr>
                                        <p:cTn id="214" dur="500"/>
                                        <p:tgtEl>
                                          <p:spTgt spid="135"/>
                                        </p:tgtEl>
                                      </p:cBhvr>
                                    </p:animEffect>
                                  </p:childTnLst>
                                </p:cTn>
                              </p:par>
                              <p:par>
                                <p:cTn id="215" presetID="22" presetClass="entr" presetSubtype="2" fill="hold" grpId="0" nodeType="withEffect">
                                  <p:stCondLst>
                                    <p:cond delay="0"/>
                                  </p:stCondLst>
                                  <p:childTnLst>
                                    <p:set>
                                      <p:cBhvr>
                                        <p:cTn id="216" dur="1" fill="hold">
                                          <p:stCondLst>
                                            <p:cond delay="0"/>
                                          </p:stCondLst>
                                        </p:cTn>
                                        <p:tgtEl>
                                          <p:spTgt spid="136"/>
                                        </p:tgtEl>
                                        <p:attrNameLst>
                                          <p:attrName>style.visibility</p:attrName>
                                        </p:attrNameLst>
                                      </p:cBhvr>
                                      <p:to>
                                        <p:strVal val="visible"/>
                                      </p:to>
                                    </p:set>
                                    <p:animEffect transition="in" filter="wipe(right)">
                                      <p:cBhvr>
                                        <p:cTn id="217" dur="500"/>
                                        <p:tgtEl>
                                          <p:spTgt spid="136"/>
                                        </p:tgtEl>
                                      </p:cBhvr>
                                    </p:animEffect>
                                  </p:childTnLst>
                                </p:cTn>
                              </p:par>
                              <p:par>
                                <p:cTn id="218" presetID="22" presetClass="entr" presetSubtype="2" fill="hold" grpId="0" nodeType="withEffect">
                                  <p:stCondLst>
                                    <p:cond delay="0"/>
                                  </p:stCondLst>
                                  <p:childTnLst>
                                    <p:set>
                                      <p:cBhvr>
                                        <p:cTn id="219" dur="1" fill="hold">
                                          <p:stCondLst>
                                            <p:cond delay="0"/>
                                          </p:stCondLst>
                                        </p:cTn>
                                        <p:tgtEl>
                                          <p:spTgt spid="137"/>
                                        </p:tgtEl>
                                        <p:attrNameLst>
                                          <p:attrName>style.visibility</p:attrName>
                                        </p:attrNameLst>
                                      </p:cBhvr>
                                      <p:to>
                                        <p:strVal val="visible"/>
                                      </p:to>
                                    </p:set>
                                    <p:animEffect transition="in" filter="wipe(right)">
                                      <p:cBhvr>
                                        <p:cTn id="220" dur="500"/>
                                        <p:tgtEl>
                                          <p:spTgt spid="137"/>
                                        </p:tgtEl>
                                      </p:cBhvr>
                                    </p:animEffect>
                                  </p:childTnLst>
                                </p:cTn>
                              </p:par>
                              <p:par>
                                <p:cTn id="221" presetID="22" presetClass="entr" presetSubtype="2" fill="hold" grpId="0" nodeType="withEffect">
                                  <p:stCondLst>
                                    <p:cond delay="0"/>
                                  </p:stCondLst>
                                  <p:childTnLst>
                                    <p:set>
                                      <p:cBhvr>
                                        <p:cTn id="222" dur="1" fill="hold">
                                          <p:stCondLst>
                                            <p:cond delay="0"/>
                                          </p:stCondLst>
                                        </p:cTn>
                                        <p:tgtEl>
                                          <p:spTgt spid="138"/>
                                        </p:tgtEl>
                                        <p:attrNameLst>
                                          <p:attrName>style.visibility</p:attrName>
                                        </p:attrNameLst>
                                      </p:cBhvr>
                                      <p:to>
                                        <p:strVal val="visible"/>
                                      </p:to>
                                    </p:set>
                                    <p:animEffect transition="in" filter="wipe(right)">
                                      <p:cBhvr>
                                        <p:cTn id="223"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animBg="1"/>
      <p:bldP spid="128" grpId="0" animBg="1"/>
      <p:bldP spid="129" grpId="0" animBg="1"/>
      <p:bldP spid="130" grpId="0" animBg="1"/>
      <p:bldP spid="131" grpId="0" animBg="1"/>
      <p:bldP spid="134" grpId="0"/>
      <p:bldP spid="135" grpId="0"/>
      <p:bldP spid="136" grpId="0"/>
      <p:bldP spid="137" grpId="0"/>
      <p:bldP spid="138" grpId="0"/>
      <p:bldP spid="141" grpId="0" animBg="1"/>
      <p:bldP spid="142" grpId="0" animBg="1"/>
      <p:bldP spid="143" grpId="0" animBg="1"/>
      <p:bldP spid="144" grpId="0" animBg="1"/>
      <p:bldP spid="145" grpId="0" animBg="1"/>
      <p:bldP spid="148" grpId="0"/>
      <p:bldP spid="149" grpId="0"/>
      <p:bldP spid="150" grpId="0"/>
      <p:bldP spid="151" grpId="0"/>
      <p:bldP spid="152" grpId="0"/>
      <p:bldP spid="155" grpId="0"/>
      <p:bldP spid="156" grpId="0"/>
      <p:bldP spid="157" grpId="0"/>
      <p:bldP spid="158" grpId="0"/>
      <p:bldP spid="159" grpId="0"/>
      <p:bldP spid="168" grpId="0"/>
      <p:bldP spid="172" grpId="0"/>
      <p:bldP spid="1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直接连接符 103"/>
          <p:cNvCxnSpPr>
            <a:stCxn id="14" idx="2"/>
            <a:endCxn id="5" idx="5"/>
          </p:cNvCxnSpPr>
          <p:nvPr/>
        </p:nvCxnSpPr>
        <p:spPr>
          <a:xfrm flipH="1">
            <a:off x="1106865" y="3560643"/>
            <a:ext cx="475265" cy="263057"/>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21" idx="1"/>
            <a:endCxn id="14" idx="4"/>
          </p:cNvCxnSpPr>
          <p:nvPr/>
        </p:nvCxnSpPr>
        <p:spPr>
          <a:xfrm flipH="1">
            <a:off x="1694300" y="2812943"/>
            <a:ext cx="562119" cy="63553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28" idx="7"/>
          </p:cNvCxnSpPr>
          <p:nvPr/>
        </p:nvCxnSpPr>
        <p:spPr>
          <a:xfrm flipH="1" flipV="1">
            <a:off x="2330459" y="2798271"/>
            <a:ext cx="801314" cy="525079"/>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28" idx="5"/>
            <a:endCxn id="35" idx="5"/>
          </p:cNvCxnSpPr>
          <p:nvPr/>
        </p:nvCxnSpPr>
        <p:spPr>
          <a:xfrm flipV="1">
            <a:off x="3131773" y="2490596"/>
            <a:ext cx="674762" cy="6741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35" idx="0"/>
            <a:endCxn id="42" idx="1"/>
          </p:cNvCxnSpPr>
          <p:nvPr/>
        </p:nvCxnSpPr>
        <p:spPr>
          <a:xfrm>
            <a:off x="3727220" y="2682082"/>
            <a:ext cx="499841" cy="4249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4291136" y="2702062"/>
            <a:ext cx="715263" cy="364622"/>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9" idx="5"/>
            <a:endCxn id="56" idx="5"/>
          </p:cNvCxnSpPr>
          <p:nvPr/>
        </p:nvCxnSpPr>
        <p:spPr>
          <a:xfrm flipV="1">
            <a:off x="5021640" y="2092811"/>
            <a:ext cx="701471" cy="52379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56" idx="7"/>
            <a:endCxn id="63" idx="7"/>
          </p:cNvCxnSpPr>
          <p:nvPr/>
        </p:nvCxnSpPr>
        <p:spPr>
          <a:xfrm>
            <a:off x="5723111" y="2251443"/>
            <a:ext cx="810862" cy="974537"/>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70" idx="2"/>
            <a:endCxn id="63" idx="1"/>
          </p:cNvCxnSpPr>
          <p:nvPr/>
        </p:nvCxnSpPr>
        <p:spPr>
          <a:xfrm flipH="1">
            <a:off x="6375342" y="2695919"/>
            <a:ext cx="676486" cy="53006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77" idx="2"/>
            <a:endCxn id="70" idx="7"/>
          </p:cNvCxnSpPr>
          <p:nvPr/>
        </p:nvCxnSpPr>
        <p:spPr>
          <a:xfrm flipH="1" flipV="1">
            <a:off x="7243313" y="2775235"/>
            <a:ext cx="464872" cy="39710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77" idx="0"/>
            <a:endCxn id="84" idx="1"/>
          </p:cNvCxnSpPr>
          <p:nvPr/>
        </p:nvCxnSpPr>
        <p:spPr>
          <a:xfrm flipV="1">
            <a:off x="7820355" y="2144390"/>
            <a:ext cx="578795" cy="1140123"/>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l="3992" t="36582" r="11163" b="49513"/>
          <a:stretch/>
        </p:blipFill>
        <p:spPr>
          <a:xfrm>
            <a:off x="514348" y="4375040"/>
            <a:ext cx="8315325" cy="291881"/>
          </a:xfrm>
          <a:prstGeom prst="rect">
            <a:avLst/>
          </a:prstGeom>
        </p:spPr>
      </p:pic>
      <p:grpSp>
        <p:nvGrpSpPr>
          <p:cNvPr id="11" name="组合 10"/>
          <p:cNvGrpSpPr/>
          <p:nvPr/>
        </p:nvGrpSpPr>
        <p:grpSpPr>
          <a:xfrm flipV="1">
            <a:off x="860372" y="3736946"/>
            <a:ext cx="334355" cy="803015"/>
            <a:chOff x="581025" y="-431160"/>
            <a:chExt cx="1619642" cy="3889866"/>
          </a:xfrm>
        </p:grpSpPr>
        <p:grpSp>
          <p:nvGrpSpPr>
            <p:cNvPr id="6" name="组合 5"/>
            <p:cNvGrpSpPr/>
            <p:nvPr/>
          </p:nvGrpSpPr>
          <p:grpSpPr>
            <a:xfrm>
              <a:off x="581025" y="-431160"/>
              <a:ext cx="1619642" cy="3889866"/>
              <a:chOff x="6651335" y="-335489"/>
              <a:chExt cx="1360493" cy="3190953"/>
            </a:xfrm>
            <a:effectLst/>
          </p:grpSpPr>
          <p:grpSp>
            <p:nvGrpSpPr>
              <p:cNvPr id="7" name="组合 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 name="TextBox 7"/>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 name="椭圆 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flipV="1">
            <a:off x="1527122" y="3394573"/>
            <a:ext cx="334355" cy="803015"/>
            <a:chOff x="581025" y="-431160"/>
            <a:chExt cx="1619642" cy="3889866"/>
          </a:xfrm>
        </p:grpSpPr>
        <p:grpSp>
          <p:nvGrpSpPr>
            <p:cNvPr id="13" name="组合 12"/>
            <p:cNvGrpSpPr/>
            <p:nvPr/>
          </p:nvGrpSpPr>
          <p:grpSpPr>
            <a:xfrm>
              <a:off x="581025" y="-431160"/>
              <a:ext cx="1619642" cy="3889866"/>
              <a:chOff x="6651335" y="-335489"/>
              <a:chExt cx="1360493" cy="3190953"/>
            </a:xfrm>
            <a:effectLst/>
          </p:grpSpPr>
          <p:grpSp>
            <p:nvGrpSpPr>
              <p:cNvPr id="15" name="组合 1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TextBox 15"/>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椭圆 13"/>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flipV="1">
            <a:off x="2168557" y="2567557"/>
            <a:ext cx="334355" cy="803015"/>
            <a:chOff x="581025" y="-431160"/>
            <a:chExt cx="1619642" cy="3889866"/>
          </a:xfrm>
        </p:grpSpPr>
        <p:grpSp>
          <p:nvGrpSpPr>
            <p:cNvPr id="20" name="组合 19"/>
            <p:cNvGrpSpPr/>
            <p:nvPr/>
          </p:nvGrpSpPr>
          <p:grpSpPr>
            <a:xfrm>
              <a:off x="581025" y="-431160"/>
              <a:ext cx="1619642" cy="3889866"/>
              <a:chOff x="6651335" y="-335489"/>
              <a:chExt cx="1360493" cy="319095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22"/>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椭圆 20"/>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flipV="1">
            <a:off x="2885280" y="3077964"/>
            <a:ext cx="334355" cy="803015"/>
            <a:chOff x="581025" y="-431160"/>
            <a:chExt cx="1619642" cy="3889866"/>
          </a:xfrm>
        </p:grpSpPr>
        <p:grpSp>
          <p:nvGrpSpPr>
            <p:cNvPr id="27" name="组合 26"/>
            <p:cNvGrpSpPr/>
            <p:nvPr/>
          </p:nvGrpSpPr>
          <p:grpSpPr>
            <a:xfrm>
              <a:off x="581025" y="-431160"/>
              <a:ext cx="1619642" cy="3889866"/>
              <a:chOff x="6651335" y="-335489"/>
              <a:chExt cx="1360493" cy="3190953"/>
            </a:xfrm>
            <a:effectLst/>
          </p:grpSpPr>
          <p:grpSp>
            <p:nvGrpSpPr>
              <p:cNvPr id="29" name="组合 2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0" name="TextBox 29"/>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28" name="椭圆 27"/>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flipV="1">
            <a:off x="3560042" y="2403842"/>
            <a:ext cx="334355" cy="803015"/>
            <a:chOff x="581025" y="-431160"/>
            <a:chExt cx="1619642" cy="3889866"/>
          </a:xfrm>
        </p:grpSpPr>
        <p:grpSp>
          <p:nvGrpSpPr>
            <p:cNvPr id="34" name="组合 33"/>
            <p:cNvGrpSpPr/>
            <p:nvPr/>
          </p:nvGrpSpPr>
          <p:grpSpPr>
            <a:xfrm>
              <a:off x="581025" y="-431160"/>
              <a:ext cx="1619642" cy="3889866"/>
              <a:chOff x="6651335" y="-335489"/>
              <a:chExt cx="1360493" cy="3190953"/>
            </a:xfrm>
            <a:effectLst/>
          </p:grpSpPr>
          <p:grpSp>
            <p:nvGrpSpPr>
              <p:cNvPr id="36" name="组合 3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7" name="TextBox 36"/>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椭圆 34"/>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flipV="1">
            <a:off x="4139199" y="2861618"/>
            <a:ext cx="334355" cy="803015"/>
            <a:chOff x="581025" y="-431160"/>
            <a:chExt cx="1619642" cy="3889866"/>
          </a:xfrm>
        </p:grpSpPr>
        <p:grpSp>
          <p:nvGrpSpPr>
            <p:cNvPr id="41" name="组合 40"/>
            <p:cNvGrpSpPr/>
            <p:nvPr/>
          </p:nvGrpSpPr>
          <p:grpSpPr>
            <a:xfrm>
              <a:off x="581025" y="-431160"/>
              <a:ext cx="1619642" cy="3889866"/>
              <a:chOff x="6651335" y="-335489"/>
              <a:chExt cx="1360493" cy="3190953"/>
            </a:xfrm>
            <a:effectLst/>
          </p:grpSpPr>
          <p:grpSp>
            <p:nvGrpSpPr>
              <p:cNvPr id="43" name="组合 4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Box 43"/>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2" name="椭圆 41"/>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flipV="1">
            <a:off x="4775147" y="2529850"/>
            <a:ext cx="334355" cy="803015"/>
            <a:chOff x="581025" y="-431160"/>
            <a:chExt cx="1619642" cy="3889866"/>
          </a:xfrm>
        </p:grpSpPr>
        <p:grpSp>
          <p:nvGrpSpPr>
            <p:cNvPr id="48" name="组合 47"/>
            <p:cNvGrpSpPr/>
            <p:nvPr/>
          </p:nvGrpSpPr>
          <p:grpSpPr>
            <a:xfrm>
              <a:off x="581025" y="-431160"/>
              <a:ext cx="1619642" cy="3889866"/>
              <a:chOff x="6651335" y="-335489"/>
              <a:chExt cx="1360493" cy="3190953"/>
            </a:xfrm>
            <a:effectLst/>
          </p:grpSpPr>
          <p:grpSp>
            <p:nvGrpSpPr>
              <p:cNvPr id="50" name="组合 4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TextBox 50"/>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椭圆 48"/>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flipV="1">
            <a:off x="5476618" y="2006057"/>
            <a:ext cx="334355" cy="803015"/>
            <a:chOff x="581025" y="-431160"/>
            <a:chExt cx="1619642" cy="3889866"/>
          </a:xfrm>
        </p:grpSpPr>
        <p:grpSp>
          <p:nvGrpSpPr>
            <p:cNvPr id="55" name="组合 54"/>
            <p:cNvGrpSpPr/>
            <p:nvPr/>
          </p:nvGrpSpPr>
          <p:grpSpPr>
            <a:xfrm>
              <a:off x="581025" y="-431160"/>
              <a:ext cx="1619642" cy="3889866"/>
              <a:chOff x="6651335" y="-335489"/>
              <a:chExt cx="1360493" cy="3190953"/>
            </a:xfrm>
            <a:effectLst/>
          </p:grpSpPr>
          <p:grpSp>
            <p:nvGrpSpPr>
              <p:cNvPr id="57" name="组合 5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TextBox 57"/>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椭圆 55"/>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flipV="1">
            <a:off x="6287480" y="2980594"/>
            <a:ext cx="334355" cy="803015"/>
            <a:chOff x="581025" y="-431160"/>
            <a:chExt cx="1619642" cy="3889866"/>
          </a:xfrm>
        </p:grpSpPr>
        <p:grpSp>
          <p:nvGrpSpPr>
            <p:cNvPr id="62" name="组合 61"/>
            <p:cNvGrpSpPr/>
            <p:nvPr/>
          </p:nvGrpSpPr>
          <p:grpSpPr>
            <a:xfrm>
              <a:off x="581025" y="-431160"/>
              <a:ext cx="1619642" cy="3889866"/>
              <a:chOff x="6651335" y="-335489"/>
              <a:chExt cx="1360493" cy="3190953"/>
            </a:xfrm>
            <a:effectLst/>
          </p:grpSpPr>
          <p:grpSp>
            <p:nvGrpSpPr>
              <p:cNvPr id="64" name="组合 6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5" name="TextBox 64"/>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椭圆 62"/>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67"/>
          <p:cNvGrpSpPr/>
          <p:nvPr/>
        </p:nvGrpSpPr>
        <p:grpSpPr>
          <a:xfrm flipV="1">
            <a:off x="6996820" y="2529849"/>
            <a:ext cx="334355" cy="803015"/>
            <a:chOff x="581025" y="-431160"/>
            <a:chExt cx="1619642" cy="3889866"/>
          </a:xfrm>
        </p:grpSpPr>
        <p:grpSp>
          <p:nvGrpSpPr>
            <p:cNvPr id="69" name="组合 68"/>
            <p:cNvGrpSpPr/>
            <p:nvPr/>
          </p:nvGrpSpPr>
          <p:grpSpPr>
            <a:xfrm>
              <a:off x="581025" y="-431160"/>
              <a:ext cx="1619642" cy="3889866"/>
              <a:chOff x="6651335" y="-335489"/>
              <a:chExt cx="1360493" cy="3190953"/>
            </a:xfrm>
            <a:effectLst/>
          </p:grpSpPr>
          <p:grpSp>
            <p:nvGrpSpPr>
              <p:cNvPr id="71" name="组合 7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2" name="TextBox 71"/>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椭圆 69"/>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组合 74"/>
          <p:cNvGrpSpPr/>
          <p:nvPr/>
        </p:nvGrpSpPr>
        <p:grpSpPr>
          <a:xfrm flipV="1">
            <a:off x="7653177" y="3006273"/>
            <a:ext cx="334355" cy="803015"/>
            <a:chOff x="581025" y="-431160"/>
            <a:chExt cx="1619642" cy="3889866"/>
          </a:xfrm>
        </p:grpSpPr>
        <p:grpSp>
          <p:nvGrpSpPr>
            <p:cNvPr id="76" name="组合 75"/>
            <p:cNvGrpSpPr/>
            <p:nvPr/>
          </p:nvGrpSpPr>
          <p:grpSpPr>
            <a:xfrm>
              <a:off x="581025" y="-431160"/>
              <a:ext cx="1619642" cy="3889866"/>
              <a:chOff x="6651335" y="-335489"/>
              <a:chExt cx="1360493" cy="3190953"/>
            </a:xfrm>
            <a:effectLst/>
          </p:grpSpPr>
          <p:grpSp>
            <p:nvGrpSpPr>
              <p:cNvPr id="78" name="组合 7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9" name="TextBox 78"/>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77" name="椭圆 76"/>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组合 81"/>
          <p:cNvGrpSpPr/>
          <p:nvPr/>
        </p:nvGrpSpPr>
        <p:grpSpPr>
          <a:xfrm flipV="1">
            <a:off x="8311288" y="1899004"/>
            <a:ext cx="334355" cy="803015"/>
            <a:chOff x="581025" y="-431160"/>
            <a:chExt cx="1619642" cy="3889866"/>
          </a:xfrm>
        </p:grpSpPr>
        <p:grpSp>
          <p:nvGrpSpPr>
            <p:cNvPr id="83" name="组合 82"/>
            <p:cNvGrpSpPr/>
            <p:nvPr/>
          </p:nvGrpSpPr>
          <p:grpSpPr>
            <a:xfrm>
              <a:off x="581025" y="-431160"/>
              <a:ext cx="1619642" cy="3889866"/>
              <a:chOff x="6651335" y="-335489"/>
              <a:chExt cx="1360493" cy="3190953"/>
            </a:xfrm>
            <a:effectLst/>
          </p:grpSpPr>
          <p:grpSp>
            <p:nvGrpSpPr>
              <p:cNvPr id="85" name="组合 8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86" name="TextBox 85"/>
              <p:cNvSpPr txBox="1"/>
              <p:nvPr/>
            </p:nvSpPr>
            <p:spPr>
              <a:xfrm>
                <a:off x="6854606" y="-335489"/>
                <a:ext cx="751672" cy="2568336"/>
              </a:xfrm>
              <a:prstGeom prst="rect">
                <a:avLst/>
              </a:prstGeom>
              <a:noFill/>
            </p:spPr>
            <p:txBody>
              <a:bodyPr wrap="none" rtlCol="0">
                <a:spAutoFit/>
              </a:bodyPr>
              <a:lstStyle/>
              <a:p>
                <a:endParaRPr lang="zh-CN" altLang="en-US" sz="36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4" name="椭圆 83"/>
            <p:cNvSpPr/>
            <p:nvPr/>
          </p:nvSpPr>
          <p:spPr>
            <a:xfrm>
              <a:off x="847487" y="2110889"/>
              <a:ext cx="1086718" cy="1086719"/>
            </a:xfrm>
            <a:prstGeom prst="ellipse">
              <a:avLst/>
            </a:prstGeom>
            <a:solidFill>
              <a:srgbClr val="03A9F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38" name="TextBox 137"/>
          <p:cNvSpPr txBox="1"/>
          <p:nvPr/>
        </p:nvSpPr>
        <p:spPr>
          <a:xfrm>
            <a:off x="732119"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1</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9" name="TextBox 138"/>
          <p:cNvSpPr txBox="1"/>
          <p:nvPr/>
        </p:nvSpPr>
        <p:spPr>
          <a:xfrm>
            <a:off x="1444460"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2</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TextBox 139"/>
          <p:cNvSpPr txBox="1"/>
          <p:nvPr/>
        </p:nvSpPr>
        <p:spPr>
          <a:xfrm>
            <a:off x="2168557"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3</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40"/>
          <p:cNvSpPr txBox="1"/>
          <p:nvPr/>
        </p:nvSpPr>
        <p:spPr>
          <a:xfrm>
            <a:off x="2880889"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4</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TextBox 141"/>
          <p:cNvSpPr txBox="1"/>
          <p:nvPr/>
        </p:nvSpPr>
        <p:spPr>
          <a:xfrm>
            <a:off x="3525489"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5</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 name="TextBox 142"/>
          <p:cNvSpPr txBox="1"/>
          <p:nvPr/>
        </p:nvSpPr>
        <p:spPr>
          <a:xfrm>
            <a:off x="4218761"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6</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TextBox 143"/>
          <p:cNvSpPr txBox="1"/>
          <p:nvPr/>
        </p:nvSpPr>
        <p:spPr>
          <a:xfrm>
            <a:off x="4863238"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7</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TextBox 144"/>
          <p:cNvSpPr txBox="1"/>
          <p:nvPr/>
        </p:nvSpPr>
        <p:spPr>
          <a:xfrm>
            <a:off x="5545641"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8</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TextBox 145"/>
          <p:cNvSpPr txBox="1"/>
          <p:nvPr/>
        </p:nvSpPr>
        <p:spPr>
          <a:xfrm>
            <a:off x="6257400" y="4520980"/>
            <a:ext cx="478016"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9</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TextBox 146"/>
          <p:cNvSpPr txBox="1"/>
          <p:nvPr/>
        </p:nvSpPr>
        <p:spPr>
          <a:xfrm>
            <a:off x="6932203" y="4520980"/>
            <a:ext cx="562975"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10</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TextBox 147"/>
          <p:cNvSpPr txBox="1"/>
          <p:nvPr/>
        </p:nvSpPr>
        <p:spPr>
          <a:xfrm>
            <a:off x="7646164" y="4520980"/>
            <a:ext cx="549638"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11</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TextBox 148"/>
          <p:cNvSpPr txBox="1"/>
          <p:nvPr/>
        </p:nvSpPr>
        <p:spPr>
          <a:xfrm>
            <a:off x="8290522" y="4520980"/>
            <a:ext cx="562975" cy="307777"/>
          </a:xfrm>
          <a:prstGeom prst="rect">
            <a:avLst/>
          </a:prstGeom>
          <a:noFill/>
        </p:spPr>
        <p:txBody>
          <a:bodyPr wrap="none" rtlCol="0">
            <a:spAutoFit/>
          </a:bodyPr>
          <a:lstStyle/>
          <a:p>
            <a:r>
              <a:rPr lang="en-US" altLang="zh-CN"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12</a:t>
            </a:r>
            <a:r>
              <a:rPr lang="zh-CN" altLang="en-US" sz="1400" dirty="0">
                <a:solidFill>
                  <a:srgbClr val="0067B0"/>
                </a:solidFill>
                <a:latin typeface="Arial" panose="020B0604020202020204" pitchFamily="34" charset="0"/>
                <a:ea typeface="微软雅黑" panose="020B0503020204020204" pitchFamily="34" charset="-122"/>
                <a:sym typeface="Arial" panose="020B0604020202020204" pitchFamily="34" charset="0"/>
              </a:rPr>
              <a:t>月</a:t>
            </a:r>
            <a:endPar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TextBox 149"/>
          <p:cNvSpPr txBox="1"/>
          <p:nvPr/>
        </p:nvSpPr>
        <p:spPr>
          <a:xfrm>
            <a:off x="277944" y="891786"/>
            <a:ext cx="1723549" cy="400110"/>
          </a:xfrm>
          <a:prstGeom prst="rect">
            <a:avLst/>
          </a:prstGeom>
          <a:noFill/>
        </p:spPr>
        <p:txBody>
          <a:bodyPr wrap="none" rtlCol="0">
            <a:spAutoFit/>
          </a:bodyPr>
          <a:lstStyle/>
          <a:p>
            <a:r>
              <a:rPr lang="zh-CN" altLang="en-US" sz="2000" dirty="0">
                <a:solidFill>
                  <a:srgbClr val="0067B0"/>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1" name="TextBox 150"/>
          <p:cNvSpPr txBox="1"/>
          <p:nvPr/>
        </p:nvSpPr>
        <p:spPr>
          <a:xfrm>
            <a:off x="1194727" y="3823700"/>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2" name="TextBox 151"/>
          <p:cNvSpPr txBox="1"/>
          <p:nvPr/>
        </p:nvSpPr>
        <p:spPr>
          <a:xfrm>
            <a:off x="1893906" y="3462069"/>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3" name="TextBox 152"/>
          <p:cNvSpPr txBox="1"/>
          <p:nvPr/>
        </p:nvSpPr>
        <p:spPr>
          <a:xfrm>
            <a:off x="1893906" y="2172127"/>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4" name="TextBox 153"/>
          <p:cNvSpPr txBox="1"/>
          <p:nvPr/>
        </p:nvSpPr>
        <p:spPr>
          <a:xfrm>
            <a:off x="3285391" y="3202673"/>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5" name="TextBox 154"/>
          <p:cNvSpPr txBox="1"/>
          <p:nvPr/>
        </p:nvSpPr>
        <p:spPr>
          <a:xfrm>
            <a:off x="3300131" y="2013529"/>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6" name="TextBox 155"/>
          <p:cNvSpPr txBox="1"/>
          <p:nvPr/>
        </p:nvSpPr>
        <p:spPr>
          <a:xfrm>
            <a:off x="4615115" y="3024109"/>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7" name="TextBox 156"/>
          <p:cNvSpPr txBox="1"/>
          <p:nvPr/>
        </p:nvSpPr>
        <p:spPr>
          <a:xfrm>
            <a:off x="5149404" y="1672278"/>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8" name="TextBox 157"/>
          <p:cNvSpPr txBox="1"/>
          <p:nvPr/>
        </p:nvSpPr>
        <p:spPr>
          <a:xfrm>
            <a:off x="5990902" y="3392528"/>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59" name="TextBox 158"/>
          <p:cNvSpPr txBox="1"/>
          <p:nvPr/>
        </p:nvSpPr>
        <p:spPr>
          <a:xfrm>
            <a:off x="6574812" y="2172127"/>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60" name="TextBox 159"/>
          <p:cNvSpPr txBox="1"/>
          <p:nvPr/>
        </p:nvSpPr>
        <p:spPr>
          <a:xfrm>
            <a:off x="7378526" y="3480937"/>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61" name="TextBox 160"/>
          <p:cNvSpPr txBox="1"/>
          <p:nvPr/>
        </p:nvSpPr>
        <p:spPr>
          <a:xfrm>
            <a:off x="7845381" y="1533778"/>
            <a:ext cx="1107996" cy="276999"/>
          </a:xfrm>
          <a:prstGeom prst="rect">
            <a:avLst/>
          </a:prstGeom>
          <a:noFill/>
        </p:spPr>
        <p:txBody>
          <a:bodyPr wrap="non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162" name="TextBox 161"/>
          <p:cNvSpPr txBox="1"/>
          <p:nvPr/>
        </p:nvSpPr>
        <p:spPr>
          <a:xfrm>
            <a:off x="165740" y="1294164"/>
            <a:ext cx="2565376" cy="830997"/>
          </a:xfrm>
          <a:prstGeom prst="rect">
            <a:avLst/>
          </a:prstGeom>
          <a:noFill/>
        </p:spPr>
        <p:txBody>
          <a:bodyPr wrap="squar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a:t>
            </a:r>
          </a:p>
        </p:txBody>
      </p:sp>
      <p:sp>
        <p:nvSpPr>
          <p:cNvPr id="131" name="矩形 130"/>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171" name="Picture 17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图片 1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629" y="140572"/>
            <a:ext cx="2108371" cy="364572"/>
          </a:xfrm>
          <a:prstGeom prst="homePlate">
            <a:avLst>
              <a:gd name="adj" fmla="val 34324"/>
            </a:avLst>
          </a:prstGeom>
        </p:spPr>
      </p:pic>
      <p:sp>
        <p:nvSpPr>
          <p:cNvPr id="165" name="TextBox 164"/>
          <p:cNvSpPr txBox="1"/>
          <p:nvPr/>
        </p:nvSpPr>
        <p:spPr>
          <a:xfrm>
            <a:off x="1013592" y="119865"/>
            <a:ext cx="1954381" cy="400110"/>
          </a:xfrm>
          <a:prstGeom prst="rect">
            <a:avLst/>
          </a:prstGeom>
          <a:noFill/>
        </p:spPr>
        <p:txBody>
          <a:bodyPr wrap="none" rtlCol="0">
            <a:spAutoFit/>
          </a:bodyPr>
          <a:lstStyle/>
          <a:p>
            <a:r>
              <a:rPr lang="zh-CN" altLang="en-US" sz="20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年度工作计划</a:t>
            </a:r>
          </a:p>
        </p:txBody>
      </p:sp>
      <p:pic>
        <p:nvPicPr>
          <p:cNvPr id="166" name="图片 1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9500" y="144448"/>
            <a:ext cx="254645" cy="364572"/>
          </a:xfrm>
          <a:prstGeom prst="chevron">
            <a:avLst/>
          </a:prstGeom>
        </p:spPr>
      </p:pic>
      <p:sp>
        <p:nvSpPr>
          <p:cNvPr id="130"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44717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strips(downLeft)">
                                      <p:cBhvr>
                                        <p:cTn id="7" dur="5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1000"/>
                                        <p:tgtEl>
                                          <p:spTgt spid="150"/>
                                        </p:tgtEl>
                                      </p:cBhvr>
                                    </p:animEffect>
                                    <p:anim calcmode="lin" valueType="num">
                                      <p:cBhvr>
                                        <p:cTn id="13" dur="1000" fill="hold"/>
                                        <p:tgtEl>
                                          <p:spTgt spid="150"/>
                                        </p:tgtEl>
                                        <p:attrNameLst>
                                          <p:attrName>ppt_x</p:attrName>
                                        </p:attrNameLst>
                                      </p:cBhvr>
                                      <p:tavLst>
                                        <p:tav tm="0">
                                          <p:val>
                                            <p:strVal val="#ppt_x"/>
                                          </p:val>
                                        </p:tav>
                                        <p:tav tm="100000">
                                          <p:val>
                                            <p:strVal val="#ppt_x"/>
                                          </p:val>
                                        </p:tav>
                                      </p:tavLst>
                                    </p:anim>
                                    <p:anim calcmode="lin" valueType="num">
                                      <p:cBhvr>
                                        <p:cTn id="14" dur="1000" fill="hold"/>
                                        <p:tgtEl>
                                          <p:spTgt spid="15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8" presetClass="entr" presetSubtype="3" fill="hold" grpId="0" nodeType="afterEffect">
                                  <p:stCondLst>
                                    <p:cond delay="0"/>
                                  </p:stCondLst>
                                  <p:childTnLst>
                                    <p:set>
                                      <p:cBhvr>
                                        <p:cTn id="17" dur="1" fill="hold">
                                          <p:stCondLst>
                                            <p:cond delay="0"/>
                                          </p:stCondLst>
                                        </p:cTn>
                                        <p:tgtEl>
                                          <p:spTgt spid="162"/>
                                        </p:tgtEl>
                                        <p:attrNameLst>
                                          <p:attrName>style.visibility</p:attrName>
                                        </p:attrNameLst>
                                      </p:cBhvr>
                                      <p:to>
                                        <p:strVal val="visible"/>
                                      </p:to>
                                    </p:set>
                                    <p:animEffect transition="in" filter="strips(upRight)">
                                      <p:cBhvr>
                                        <p:cTn id="18" dur="500"/>
                                        <p:tgtEl>
                                          <p:spTgt spid="16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8"/>
                                        </p:tgtEl>
                                        <p:attrNameLst>
                                          <p:attrName>style.visibility</p:attrName>
                                        </p:attrNameLst>
                                      </p:cBhvr>
                                      <p:to>
                                        <p:strVal val="visible"/>
                                      </p:to>
                                    </p:set>
                                    <p:animEffect transition="in" filter="fade">
                                      <p:cBhvr>
                                        <p:cTn id="28" dur="500"/>
                                        <p:tgtEl>
                                          <p:spTgt spid="138"/>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139"/>
                                        </p:tgtEl>
                                        <p:attrNameLst>
                                          <p:attrName>style.visibility</p:attrName>
                                        </p:attrNameLst>
                                      </p:cBhvr>
                                      <p:to>
                                        <p:strVal val="visible"/>
                                      </p:to>
                                    </p:set>
                                    <p:animEffect transition="in" filter="fade">
                                      <p:cBhvr>
                                        <p:cTn id="31" dur="500"/>
                                        <p:tgtEl>
                                          <p:spTgt spid="139"/>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40"/>
                                        </p:tgtEl>
                                        <p:attrNameLst>
                                          <p:attrName>style.visibility</p:attrName>
                                        </p:attrNameLst>
                                      </p:cBhvr>
                                      <p:to>
                                        <p:strVal val="visible"/>
                                      </p:to>
                                    </p:set>
                                    <p:animEffect transition="in" filter="fade">
                                      <p:cBhvr>
                                        <p:cTn id="34" dur="500"/>
                                        <p:tgtEl>
                                          <p:spTgt spid="140"/>
                                        </p:tgtEl>
                                      </p:cBhvr>
                                    </p:animEffect>
                                  </p:childTnLst>
                                </p:cTn>
                              </p:par>
                              <p:par>
                                <p:cTn id="35" presetID="10" presetClass="entr" presetSubtype="0" fill="hold" grpId="0" nodeType="withEffect">
                                  <p:stCondLst>
                                    <p:cond delay="300"/>
                                  </p:stCondLst>
                                  <p:childTnLst>
                                    <p:set>
                                      <p:cBhvr>
                                        <p:cTn id="36" dur="1" fill="hold">
                                          <p:stCondLst>
                                            <p:cond delay="0"/>
                                          </p:stCondLst>
                                        </p:cTn>
                                        <p:tgtEl>
                                          <p:spTgt spid="141"/>
                                        </p:tgtEl>
                                        <p:attrNameLst>
                                          <p:attrName>style.visibility</p:attrName>
                                        </p:attrNameLst>
                                      </p:cBhvr>
                                      <p:to>
                                        <p:strVal val="visible"/>
                                      </p:to>
                                    </p:set>
                                    <p:animEffect transition="in" filter="fade">
                                      <p:cBhvr>
                                        <p:cTn id="37" dur="500"/>
                                        <p:tgtEl>
                                          <p:spTgt spid="141"/>
                                        </p:tgtEl>
                                      </p:cBhvr>
                                    </p:animEffect>
                                  </p:childTnLst>
                                </p:cTn>
                              </p:par>
                              <p:par>
                                <p:cTn id="38" presetID="10" presetClass="entr" presetSubtype="0" fill="hold" grpId="0" nodeType="withEffect">
                                  <p:stCondLst>
                                    <p:cond delay="400"/>
                                  </p:stCondLst>
                                  <p:childTnLst>
                                    <p:set>
                                      <p:cBhvr>
                                        <p:cTn id="39" dur="1" fill="hold">
                                          <p:stCondLst>
                                            <p:cond delay="0"/>
                                          </p:stCondLst>
                                        </p:cTn>
                                        <p:tgtEl>
                                          <p:spTgt spid="142"/>
                                        </p:tgtEl>
                                        <p:attrNameLst>
                                          <p:attrName>style.visibility</p:attrName>
                                        </p:attrNameLst>
                                      </p:cBhvr>
                                      <p:to>
                                        <p:strVal val="visible"/>
                                      </p:to>
                                    </p:set>
                                    <p:animEffect transition="in" filter="fade">
                                      <p:cBhvr>
                                        <p:cTn id="40" dur="500"/>
                                        <p:tgtEl>
                                          <p:spTgt spid="142"/>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43"/>
                                        </p:tgtEl>
                                        <p:attrNameLst>
                                          <p:attrName>style.visibility</p:attrName>
                                        </p:attrNameLst>
                                      </p:cBhvr>
                                      <p:to>
                                        <p:strVal val="visible"/>
                                      </p:to>
                                    </p:set>
                                    <p:animEffect transition="in" filter="fade">
                                      <p:cBhvr>
                                        <p:cTn id="43" dur="500"/>
                                        <p:tgtEl>
                                          <p:spTgt spid="143"/>
                                        </p:tgtEl>
                                      </p:cBhvr>
                                    </p:animEffect>
                                  </p:childTnLst>
                                </p:cTn>
                              </p:par>
                              <p:par>
                                <p:cTn id="44" presetID="10" presetClass="entr" presetSubtype="0" fill="hold" grpId="0" nodeType="withEffect">
                                  <p:stCondLst>
                                    <p:cond delay="600"/>
                                  </p:stCondLst>
                                  <p:childTnLst>
                                    <p:set>
                                      <p:cBhvr>
                                        <p:cTn id="45" dur="1" fill="hold">
                                          <p:stCondLst>
                                            <p:cond delay="0"/>
                                          </p:stCondLst>
                                        </p:cTn>
                                        <p:tgtEl>
                                          <p:spTgt spid="144"/>
                                        </p:tgtEl>
                                        <p:attrNameLst>
                                          <p:attrName>style.visibility</p:attrName>
                                        </p:attrNameLst>
                                      </p:cBhvr>
                                      <p:to>
                                        <p:strVal val="visible"/>
                                      </p:to>
                                    </p:set>
                                    <p:animEffect transition="in" filter="fade">
                                      <p:cBhvr>
                                        <p:cTn id="46" dur="500"/>
                                        <p:tgtEl>
                                          <p:spTgt spid="144"/>
                                        </p:tgtEl>
                                      </p:cBhvr>
                                    </p:animEffect>
                                  </p:childTnLst>
                                </p:cTn>
                              </p:par>
                              <p:par>
                                <p:cTn id="47" presetID="10" presetClass="entr" presetSubtype="0" fill="hold" grpId="0" nodeType="withEffect">
                                  <p:stCondLst>
                                    <p:cond delay="700"/>
                                  </p:stCondLst>
                                  <p:childTnLst>
                                    <p:set>
                                      <p:cBhvr>
                                        <p:cTn id="48" dur="1" fill="hold">
                                          <p:stCondLst>
                                            <p:cond delay="0"/>
                                          </p:stCondLst>
                                        </p:cTn>
                                        <p:tgtEl>
                                          <p:spTgt spid="145"/>
                                        </p:tgtEl>
                                        <p:attrNameLst>
                                          <p:attrName>style.visibility</p:attrName>
                                        </p:attrNameLst>
                                      </p:cBhvr>
                                      <p:to>
                                        <p:strVal val="visible"/>
                                      </p:to>
                                    </p:set>
                                    <p:animEffect transition="in" filter="fade">
                                      <p:cBhvr>
                                        <p:cTn id="49" dur="500"/>
                                        <p:tgtEl>
                                          <p:spTgt spid="145"/>
                                        </p:tgtEl>
                                      </p:cBhvr>
                                    </p:animEffect>
                                  </p:childTnLst>
                                </p:cTn>
                              </p:par>
                              <p:par>
                                <p:cTn id="50" presetID="10" presetClass="entr" presetSubtype="0" fill="hold" grpId="0" nodeType="withEffect">
                                  <p:stCondLst>
                                    <p:cond delay="800"/>
                                  </p:stCondLst>
                                  <p:childTnLst>
                                    <p:set>
                                      <p:cBhvr>
                                        <p:cTn id="51" dur="1" fill="hold">
                                          <p:stCondLst>
                                            <p:cond delay="0"/>
                                          </p:stCondLst>
                                        </p:cTn>
                                        <p:tgtEl>
                                          <p:spTgt spid="146"/>
                                        </p:tgtEl>
                                        <p:attrNameLst>
                                          <p:attrName>style.visibility</p:attrName>
                                        </p:attrNameLst>
                                      </p:cBhvr>
                                      <p:to>
                                        <p:strVal val="visible"/>
                                      </p:to>
                                    </p:set>
                                    <p:animEffect transition="in" filter="fade">
                                      <p:cBhvr>
                                        <p:cTn id="52" dur="500"/>
                                        <p:tgtEl>
                                          <p:spTgt spid="146"/>
                                        </p:tgtEl>
                                      </p:cBhvr>
                                    </p:animEffect>
                                  </p:childTnLst>
                                </p:cTn>
                              </p:par>
                              <p:par>
                                <p:cTn id="53" presetID="10" presetClass="entr" presetSubtype="0" fill="hold" grpId="0" nodeType="withEffect">
                                  <p:stCondLst>
                                    <p:cond delay="900"/>
                                  </p:stCondLst>
                                  <p:childTnLst>
                                    <p:set>
                                      <p:cBhvr>
                                        <p:cTn id="54" dur="1" fill="hold">
                                          <p:stCondLst>
                                            <p:cond delay="0"/>
                                          </p:stCondLst>
                                        </p:cTn>
                                        <p:tgtEl>
                                          <p:spTgt spid="147"/>
                                        </p:tgtEl>
                                        <p:attrNameLst>
                                          <p:attrName>style.visibility</p:attrName>
                                        </p:attrNameLst>
                                      </p:cBhvr>
                                      <p:to>
                                        <p:strVal val="visible"/>
                                      </p:to>
                                    </p:set>
                                    <p:animEffect transition="in" filter="fade">
                                      <p:cBhvr>
                                        <p:cTn id="55" dur="500"/>
                                        <p:tgtEl>
                                          <p:spTgt spid="147"/>
                                        </p:tgtEl>
                                      </p:cBhvr>
                                    </p:animEffect>
                                  </p:childTnLst>
                                </p:cTn>
                              </p:par>
                              <p:par>
                                <p:cTn id="56" presetID="10" presetClass="entr" presetSubtype="0" fill="hold" grpId="0" nodeType="withEffect">
                                  <p:stCondLst>
                                    <p:cond delay="1000"/>
                                  </p:stCondLst>
                                  <p:childTnLst>
                                    <p:set>
                                      <p:cBhvr>
                                        <p:cTn id="57" dur="1" fill="hold">
                                          <p:stCondLst>
                                            <p:cond delay="0"/>
                                          </p:stCondLst>
                                        </p:cTn>
                                        <p:tgtEl>
                                          <p:spTgt spid="148"/>
                                        </p:tgtEl>
                                        <p:attrNameLst>
                                          <p:attrName>style.visibility</p:attrName>
                                        </p:attrNameLst>
                                      </p:cBhvr>
                                      <p:to>
                                        <p:strVal val="visible"/>
                                      </p:to>
                                    </p:set>
                                    <p:animEffect transition="in" filter="fade">
                                      <p:cBhvr>
                                        <p:cTn id="58" dur="500"/>
                                        <p:tgtEl>
                                          <p:spTgt spid="148"/>
                                        </p:tgtEl>
                                      </p:cBhvr>
                                    </p:animEffect>
                                  </p:childTnLst>
                                </p:cTn>
                              </p:par>
                              <p:par>
                                <p:cTn id="59" presetID="10" presetClass="entr" presetSubtype="0" fill="hold" grpId="0" nodeType="withEffect">
                                  <p:stCondLst>
                                    <p:cond delay="1100"/>
                                  </p:stCondLst>
                                  <p:childTnLst>
                                    <p:set>
                                      <p:cBhvr>
                                        <p:cTn id="60" dur="1" fill="hold">
                                          <p:stCondLst>
                                            <p:cond delay="0"/>
                                          </p:stCondLst>
                                        </p:cTn>
                                        <p:tgtEl>
                                          <p:spTgt spid="149"/>
                                        </p:tgtEl>
                                        <p:attrNameLst>
                                          <p:attrName>style.visibility</p:attrName>
                                        </p:attrNameLst>
                                      </p:cBhvr>
                                      <p:to>
                                        <p:strVal val="visible"/>
                                      </p:to>
                                    </p:set>
                                    <p:animEffect transition="in" filter="fade">
                                      <p:cBhvr>
                                        <p:cTn id="61" dur="500"/>
                                        <p:tgtEl>
                                          <p:spTgt spid="14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51"/>
                                        </p:tgtEl>
                                        <p:attrNameLst>
                                          <p:attrName>style.visibility</p:attrName>
                                        </p:attrNameLst>
                                      </p:cBhvr>
                                      <p:to>
                                        <p:strVal val="visible"/>
                                      </p:to>
                                    </p:set>
                                    <p:animEffect transition="in" filter="wipe(left)">
                                      <p:cBhvr>
                                        <p:cTn id="71" dur="500"/>
                                        <p:tgtEl>
                                          <p:spTgt spid="15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wipe(down)">
                                      <p:cBhvr>
                                        <p:cTn id="76" dur="500"/>
                                        <p:tgtEl>
                                          <p:spTgt spid="10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52"/>
                                        </p:tgtEl>
                                        <p:attrNameLst>
                                          <p:attrName>style.visibility</p:attrName>
                                        </p:attrNameLst>
                                      </p:cBhvr>
                                      <p:to>
                                        <p:strVal val="visible"/>
                                      </p:to>
                                    </p:set>
                                    <p:animEffect transition="in" filter="wipe(left)">
                                      <p:cBhvr>
                                        <p:cTn id="86" dur="500"/>
                                        <p:tgtEl>
                                          <p:spTgt spid="152"/>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109"/>
                                        </p:tgtEl>
                                        <p:attrNameLst>
                                          <p:attrName>style.visibility</p:attrName>
                                        </p:attrNameLst>
                                      </p:cBhvr>
                                      <p:to>
                                        <p:strVal val="visible"/>
                                      </p:to>
                                    </p:set>
                                    <p:animEffect transition="in" filter="wipe(down)">
                                      <p:cBhvr>
                                        <p:cTn id="91" dur="500"/>
                                        <p:tgtEl>
                                          <p:spTgt spid="10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53"/>
                                        </p:tgtEl>
                                        <p:attrNameLst>
                                          <p:attrName>style.visibility</p:attrName>
                                        </p:attrNameLst>
                                      </p:cBhvr>
                                      <p:to>
                                        <p:strVal val="visible"/>
                                      </p:to>
                                    </p:set>
                                    <p:animEffect transition="in" filter="wipe(left)">
                                      <p:cBhvr>
                                        <p:cTn id="101" dur="500"/>
                                        <p:tgtEl>
                                          <p:spTgt spid="15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12"/>
                                        </p:tgtEl>
                                        <p:attrNameLst>
                                          <p:attrName>style.visibility</p:attrName>
                                        </p:attrNameLst>
                                      </p:cBhvr>
                                      <p:to>
                                        <p:strVal val="visible"/>
                                      </p:to>
                                    </p:set>
                                    <p:animEffect transition="in" filter="wipe(left)">
                                      <p:cBhvr>
                                        <p:cTn id="106" dur="500"/>
                                        <p:tgtEl>
                                          <p:spTgt spid="112"/>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54"/>
                                        </p:tgtEl>
                                        <p:attrNameLst>
                                          <p:attrName>style.visibility</p:attrName>
                                        </p:attrNameLst>
                                      </p:cBhvr>
                                      <p:to>
                                        <p:strVal val="visible"/>
                                      </p:to>
                                    </p:set>
                                    <p:animEffect transition="in" filter="wipe(left)">
                                      <p:cBhvr>
                                        <p:cTn id="116" dur="500"/>
                                        <p:tgtEl>
                                          <p:spTgt spid="15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114"/>
                                        </p:tgtEl>
                                        <p:attrNameLst>
                                          <p:attrName>style.visibility</p:attrName>
                                        </p:attrNameLst>
                                      </p:cBhvr>
                                      <p:to>
                                        <p:strVal val="visible"/>
                                      </p:to>
                                    </p:set>
                                    <p:animEffect transition="in" filter="wipe(down)">
                                      <p:cBhvr>
                                        <p:cTn id="121" dur="500"/>
                                        <p:tgtEl>
                                          <p:spTgt spid="11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fade">
                                      <p:cBhvr>
                                        <p:cTn id="126" dur="500"/>
                                        <p:tgtEl>
                                          <p:spTgt spid="3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155"/>
                                        </p:tgtEl>
                                        <p:attrNameLst>
                                          <p:attrName>style.visibility</p:attrName>
                                        </p:attrNameLst>
                                      </p:cBhvr>
                                      <p:to>
                                        <p:strVal val="visible"/>
                                      </p:to>
                                    </p:set>
                                    <p:animEffect transition="in" filter="wipe(left)">
                                      <p:cBhvr>
                                        <p:cTn id="131" dur="500"/>
                                        <p:tgtEl>
                                          <p:spTgt spid="155"/>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117"/>
                                        </p:tgtEl>
                                        <p:attrNameLst>
                                          <p:attrName>style.visibility</p:attrName>
                                        </p:attrNameLst>
                                      </p:cBhvr>
                                      <p:to>
                                        <p:strVal val="visible"/>
                                      </p:to>
                                    </p:set>
                                    <p:animEffect transition="in" filter="wipe(left)">
                                      <p:cBhvr>
                                        <p:cTn id="136" dur="500"/>
                                        <p:tgtEl>
                                          <p:spTgt spid="11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fade">
                                      <p:cBhvr>
                                        <p:cTn id="141" dur="500"/>
                                        <p:tgtEl>
                                          <p:spTgt spid="40"/>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156"/>
                                        </p:tgtEl>
                                        <p:attrNameLst>
                                          <p:attrName>style.visibility</p:attrName>
                                        </p:attrNameLst>
                                      </p:cBhvr>
                                      <p:to>
                                        <p:strVal val="visible"/>
                                      </p:to>
                                    </p:set>
                                    <p:animEffect transition="in" filter="wipe(left)">
                                      <p:cBhvr>
                                        <p:cTn id="146" dur="500"/>
                                        <p:tgtEl>
                                          <p:spTgt spid="156"/>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120"/>
                                        </p:tgtEl>
                                        <p:attrNameLst>
                                          <p:attrName>style.visibility</p:attrName>
                                        </p:attrNameLst>
                                      </p:cBhvr>
                                      <p:to>
                                        <p:strVal val="visible"/>
                                      </p:to>
                                    </p:set>
                                    <p:animEffect transition="in" filter="wipe(down)">
                                      <p:cBhvr>
                                        <p:cTn id="151" dur="500"/>
                                        <p:tgtEl>
                                          <p:spTgt spid="12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47"/>
                                        </p:tgtEl>
                                        <p:attrNameLst>
                                          <p:attrName>style.visibility</p:attrName>
                                        </p:attrNameLst>
                                      </p:cBhvr>
                                      <p:to>
                                        <p:strVal val="visible"/>
                                      </p:to>
                                    </p:set>
                                    <p:animEffect transition="in" filter="fade">
                                      <p:cBhvr>
                                        <p:cTn id="156" dur="500"/>
                                        <p:tgtEl>
                                          <p:spTgt spid="47"/>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nodeType="clickEffect">
                                  <p:stCondLst>
                                    <p:cond delay="0"/>
                                  </p:stCondLst>
                                  <p:childTnLst>
                                    <p:set>
                                      <p:cBhvr>
                                        <p:cTn id="160" dur="1" fill="hold">
                                          <p:stCondLst>
                                            <p:cond delay="0"/>
                                          </p:stCondLst>
                                        </p:cTn>
                                        <p:tgtEl>
                                          <p:spTgt spid="123"/>
                                        </p:tgtEl>
                                        <p:attrNameLst>
                                          <p:attrName>style.visibility</p:attrName>
                                        </p:attrNameLst>
                                      </p:cBhvr>
                                      <p:to>
                                        <p:strVal val="visible"/>
                                      </p:to>
                                    </p:set>
                                    <p:animEffect transition="in" filter="wipe(down)">
                                      <p:cBhvr>
                                        <p:cTn id="161" dur="500"/>
                                        <p:tgtEl>
                                          <p:spTgt spid="123"/>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54"/>
                                        </p:tgtEl>
                                        <p:attrNameLst>
                                          <p:attrName>style.visibility</p:attrName>
                                        </p:attrNameLst>
                                      </p:cBhvr>
                                      <p:to>
                                        <p:strVal val="visible"/>
                                      </p:to>
                                    </p:set>
                                    <p:animEffect transition="in" filter="fade">
                                      <p:cBhvr>
                                        <p:cTn id="166" dur="500"/>
                                        <p:tgtEl>
                                          <p:spTgt spid="54"/>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157"/>
                                        </p:tgtEl>
                                        <p:attrNameLst>
                                          <p:attrName>style.visibility</p:attrName>
                                        </p:attrNameLst>
                                      </p:cBhvr>
                                      <p:to>
                                        <p:strVal val="visible"/>
                                      </p:to>
                                    </p:set>
                                    <p:animEffect transition="in" filter="wipe(left)">
                                      <p:cBhvr>
                                        <p:cTn id="171" dur="500"/>
                                        <p:tgtEl>
                                          <p:spTgt spid="157"/>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nodeType="clickEffect">
                                  <p:stCondLst>
                                    <p:cond delay="0"/>
                                  </p:stCondLst>
                                  <p:childTnLst>
                                    <p:set>
                                      <p:cBhvr>
                                        <p:cTn id="175" dur="1" fill="hold">
                                          <p:stCondLst>
                                            <p:cond delay="0"/>
                                          </p:stCondLst>
                                        </p:cTn>
                                        <p:tgtEl>
                                          <p:spTgt spid="126"/>
                                        </p:tgtEl>
                                        <p:attrNameLst>
                                          <p:attrName>style.visibility</p:attrName>
                                        </p:attrNameLst>
                                      </p:cBhvr>
                                      <p:to>
                                        <p:strVal val="visible"/>
                                      </p:to>
                                    </p:set>
                                    <p:animEffect transition="in" filter="wipe(left)">
                                      <p:cBhvr>
                                        <p:cTn id="176" dur="500"/>
                                        <p:tgtEl>
                                          <p:spTgt spid="126"/>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61"/>
                                        </p:tgtEl>
                                        <p:attrNameLst>
                                          <p:attrName>style.visibility</p:attrName>
                                        </p:attrNameLst>
                                      </p:cBhvr>
                                      <p:to>
                                        <p:strVal val="visible"/>
                                      </p:to>
                                    </p:set>
                                    <p:animEffect transition="in" filter="fade">
                                      <p:cBhvr>
                                        <p:cTn id="181" dur="500"/>
                                        <p:tgtEl>
                                          <p:spTgt spid="61"/>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158"/>
                                        </p:tgtEl>
                                        <p:attrNameLst>
                                          <p:attrName>style.visibility</p:attrName>
                                        </p:attrNameLst>
                                      </p:cBhvr>
                                      <p:to>
                                        <p:strVal val="visible"/>
                                      </p:to>
                                    </p:set>
                                    <p:animEffect transition="in" filter="wipe(left)">
                                      <p:cBhvr>
                                        <p:cTn id="186" dur="500"/>
                                        <p:tgtEl>
                                          <p:spTgt spid="158"/>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4" fill="hold" nodeType="clickEffect">
                                  <p:stCondLst>
                                    <p:cond delay="0"/>
                                  </p:stCondLst>
                                  <p:childTnLst>
                                    <p:set>
                                      <p:cBhvr>
                                        <p:cTn id="190" dur="1" fill="hold">
                                          <p:stCondLst>
                                            <p:cond delay="0"/>
                                          </p:stCondLst>
                                        </p:cTn>
                                        <p:tgtEl>
                                          <p:spTgt spid="129"/>
                                        </p:tgtEl>
                                        <p:attrNameLst>
                                          <p:attrName>style.visibility</p:attrName>
                                        </p:attrNameLst>
                                      </p:cBhvr>
                                      <p:to>
                                        <p:strVal val="visible"/>
                                      </p:to>
                                    </p:set>
                                    <p:animEffect transition="in" filter="wipe(down)">
                                      <p:cBhvr>
                                        <p:cTn id="191" dur="500"/>
                                        <p:tgtEl>
                                          <p:spTgt spid="129"/>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68"/>
                                        </p:tgtEl>
                                        <p:attrNameLst>
                                          <p:attrName>style.visibility</p:attrName>
                                        </p:attrNameLst>
                                      </p:cBhvr>
                                      <p:to>
                                        <p:strVal val="visible"/>
                                      </p:to>
                                    </p:set>
                                    <p:animEffect transition="in" filter="fade">
                                      <p:cBhvr>
                                        <p:cTn id="196" dur="500"/>
                                        <p:tgtEl>
                                          <p:spTgt spid="68"/>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grpId="0" nodeType="clickEffect">
                                  <p:stCondLst>
                                    <p:cond delay="0"/>
                                  </p:stCondLst>
                                  <p:childTnLst>
                                    <p:set>
                                      <p:cBhvr>
                                        <p:cTn id="200" dur="1" fill="hold">
                                          <p:stCondLst>
                                            <p:cond delay="0"/>
                                          </p:stCondLst>
                                        </p:cTn>
                                        <p:tgtEl>
                                          <p:spTgt spid="159"/>
                                        </p:tgtEl>
                                        <p:attrNameLst>
                                          <p:attrName>style.visibility</p:attrName>
                                        </p:attrNameLst>
                                      </p:cBhvr>
                                      <p:to>
                                        <p:strVal val="visible"/>
                                      </p:to>
                                    </p:set>
                                    <p:animEffect transition="in" filter="wipe(left)">
                                      <p:cBhvr>
                                        <p:cTn id="201" dur="500"/>
                                        <p:tgtEl>
                                          <p:spTgt spid="159"/>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8" fill="hold" nodeType="clickEffect">
                                  <p:stCondLst>
                                    <p:cond delay="0"/>
                                  </p:stCondLst>
                                  <p:childTnLst>
                                    <p:set>
                                      <p:cBhvr>
                                        <p:cTn id="205" dur="1" fill="hold">
                                          <p:stCondLst>
                                            <p:cond delay="0"/>
                                          </p:stCondLst>
                                        </p:cTn>
                                        <p:tgtEl>
                                          <p:spTgt spid="132"/>
                                        </p:tgtEl>
                                        <p:attrNameLst>
                                          <p:attrName>style.visibility</p:attrName>
                                        </p:attrNameLst>
                                      </p:cBhvr>
                                      <p:to>
                                        <p:strVal val="visible"/>
                                      </p:to>
                                    </p:set>
                                    <p:animEffect transition="in" filter="wipe(left)">
                                      <p:cBhvr>
                                        <p:cTn id="206" dur="500"/>
                                        <p:tgtEl>
                                          <p:spTgt spid="132"/>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nodeType="clickEffect">
                                  <p:stCondLst>
                                    <p:cond delay="0"/>
                                  </p:stCondLst>
                                  <p:childTnLst>
                                    <p:set>
                                      <p:cBhvr>
                                        <p:cTn id="210" dur="1" fill="hold">
                                          <p:stCondLst>
                                            <p:cond delay="0"/>
                                          </p:stCondLst>
                                        </p:cTn>
                                        <p:tgtEl>
                                          <p:spTgt spid="75"/>
                                        </p:tgtEl>
                                        <p:attrNameLst>
                                          <p:attrName>style.visibility</p:attrName>
                                        </p:attrNameLst>
                                      </p:cBhvr>
                                      <p:to>
                                        <p:strVal val="visible"/>
                                      </p:to>
                                    </p:set>
                                    <p:animEffect transition="in" filter="fade">
                                      <p:cBhvr>
                                        <p:cTn id="211" dur="500"/>
                                        <p:tgtEl>
                                          <p:spTgt spid="75"/>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160"/>
                                        </p:tgtEl>
                                        <p:attrNameLst>
                                          <p:attrName>style.visibility</p:attrName>
                                        </p:attrNameLst>
                                      </p:cBhvr>
                                      <p:to>
                                        <p:strVal val="visible"/>
                                      </p:to>
                                    </p:set>
                                    <p:animEffect transition="in" filter="wipe(left)">
                                      <p:cBhvr>
                                        <p:cTn id="216" dur="500"/>
                                        <p:tgtEl>
                                          <p:spTgt spid="160"/>
                                        </p:tgtEl>
                                      </p:cBhvr>
                                    </p:animEffect>
                                  </p:childTnLst>
                                </p:cTn>
                              </p:par>
                            </p:childTnLst>
                          </p:cTn>
                        </p:par>
                      </p:childTnLst>
                    </p:cTn>
                  </p:par>
                  <p:par>
                    <p:cTn id="217" fill="hold">
                      <p:stCondLst>
                        <p:cond delay="indefinite"/>
                      </p:stCondLst>
                      <p:childTnLst>
                        <p:par>
                          <p:cTn id="218" fill="hold">
                            <p:stCondLst>
                              <p:cond delay="0"/>
                            </p:stCondLst>
                            <p:childTnLst>
                              <p:par>
                                <p:cTn id="219" presetID="22" presetClass="entr" presetSubtype="4" fill="hold" nodeType="clickEffect">
                                  <p:stCondLst>
                                    <p:cond delay="0"/>
                                  </p:stCondLst>
                                  <p:childTnLst>
                                    <p:set>
                                      <p:cBhvr>
                                        <p:cTn id="220" dur="1" fill="hold">
                                          <p:stCondLst>
                                            <p:cond delay="0"/>
                                          </p:stCondLst>
                                        </p:cTn>
                                        <p:tgtEl>
                                          <p:spTgt spid="135"/>
                                        </p:tgtEl>
                                        <p:attrNameLst>
                                          <p:attrName>style.visibility</p:attrName>
                                        </p:attrNameLst>
                                      </p:cBhvr>
                                      <p:to>
                                        <p:strVal val="visible"/>
                                      </p:to>
                                    </p:set>
                                    <p:animEffect transition="in" filter="wipe(down)">
                                      <p:cBhvr>
                                        <p:cTn id="221" dur="500"/>
                                        <p:tgtEl>
                                          <p:spTgt spid="135"/>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nodeType="click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childTnLst>
                                </p:cTn>
                              </p:par>
                            </p:childTnLst>
                          </p:cTn>
                        </p:par>
                      </p:childTnLst>
                    </p:cTn>
                  </p:par>
                  <p:par>
                    <p:cTn id="227" fill="hold">
                      <p:stCondLst>
                        <p:cond delay="indefinite"/>
                      </p:stCondLst>
                      <p:childTnLst>
                        <p:par>
                          <p:cTn id="228" fill="hold">
                            <p:stCondLst>
                              <p:cond delay="0"/>
                            </p:stCondLst>
                            <p:childTnLst>
                              <p:par>
                                <p:cTn id="229" presetID="22" presetClass="entr" presetSubtype="8" fill="hold" grpId="0" nodeType="clickEffect">
                                  <p:stCondLst>
                                    <p:cond delay="0"/>
                                  </p:stCondLst>
                                  <p:childTnLst>
                                    <p:set>
                                      <p:cBhvr>
                                        <p:cTn id="230" dur="1" fill="hold">
                                          <p:stCondLst>
                                            <p:cond delay="0"/>
                                          </p:stCondLst>
                                        </p:cTn>
                                        <p:tgtEl>
                                          <p:spTgt spid="161"/>
                                        </p:tgtEl>
                                        <p:attrNameLst>
                                          <p:attrName>style.visibility</p:attrName>
                                        </p:attrNameLst>
                                      </p:cBhvr>
                                      <p:to>
                                        <p:strVal val="visible"/>
                                      </p:to>
                                    </p:set>
                                    <p:animEffect transition="in" filter="wipe(left)">
                                      <p:cBhvr>
                                        <p:cTn id="231" dur="500"/>
                                        <p:tgtEl>
                                          <p:spTgt spid="161"/>
                                        </p:tgtEl>
                                      </p:cBhvr>
                                    </p:animEffect>
                                  </p:childTnLst>
                                </p:cTn>
                              </p:par>
                            </p:childTnLst>
                          </p:cTn>
                        </p:par>
                        <p:par>
                          <p:cTn id="232" fill="hold">
                            <p:stCondLst>
                              <p:cond delay="500"/>
                            </p:stCondLst>
                            <p:childTnLst>
                              <p:par>
                                <p:cTn id="233" presetID="12" presetClass="entr" presetSubtype="8" fill="hold" grpId="0" nodeType="afterEffect">
                                  <p:stCondLst>
                                    <p:cond delay="0"/>
                                  </p:stCondLst>
                                  <p:childTnLst>
                                    <p:set>
                                      <p:cBhvr>
                                        <p:cTn id="234" dur="1" fill="hold">
                                          <p:stCondLst>
                                            <p:cond delay="0"/>
                                          </p:stCondLst>
                                        </p:cTn>
                                        <p:tgtEl>
                                          <p:spTgt spid="165"/>
                                        </p:tgtEl>
                                        <p:attrNameLst>
                                          <p:attrName>style.visibility</p:attrName>
                                        </p:attrNameLst>
                                      </p:cBhvr>
                                      <p:to>
                                        <p:strVal val="visible"/>
                                      </p:to>
                                    </p:set>
                                    <p:anim calcmode="lin" valueType="num">
                                      <p:cBhvr additive="base">
                                        <p:cTn id="235" dur="500"/>
                                        <p:tgtEl>
                                          <p:spTgt spid="165"/>
                                        </p:tgtEl>
                                        <p:attrNameLst>
                                          <p:attrName>ppt_x</p:attrName>
                                        </p:attrNameLst>
                                      </p:cBhvr>
                                      <p:tavLst>
                                        <p:tav tm="0">
                                          <p:val>
                                            <p:strVal val="#ppt_x-#ppt_w*1.125000"/>
                                          </p:val>
                                        </p:tav>
                                        <p:tav tm="100000">
                                          <p:val>
                                            <p:strVal val="#ppt_x"/>
                                          </p:val>
                                        </p:tav>
                                      </p:tavLst>
                                    </p:anim>
                                    <p:animEffect transition="in" filter="wipe(right)">
                                      <p:cBhvr>
                                        <p:cTn id="236"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160" grpId="0"/>
      <p:bldP spid="161" grpId="0"/>
      <p:bldP spid="162" grpId="0"/>
      <p:bldP spid="1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60091" y="4410074"/>
            <a:ext cx="1439606" cy="354288"/>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 name="圆角矩形 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矩形 6"/>
          <p:cNvSpPr/>
          <p:nvPr/>
        </p:nvSpPr>
        <p:spPr>
          <a:xfrm>
            <a:off x="1513144" y="3228975"/>
            <a:ext cx="1333500" cy="990600"/>
          </a:xfrm>
          <a:prstGeom prst="rect">
            <a:avLst/>
          </a:prstGeom>
          <a:solidFill>
            <a:srgbClr val="03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3110130" y="2805111"/>
            <a:ext cx="1333500" cy="1414463"/>
          </a:xfrm>
          <a:prstGeom prst="rect">
            <a:avLst/>
          </a:prstGeom>
          <a:solidFill>
            <a:srgbClr val="03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a:off x="4770694" y="2247900"/>
            <a:ext cx="1333500" cy="1971675"/>
          </a:xfrm>
          <a:prstGeom prst="rect">
            <a:avLst/>
          </a:prstGeom>
          <a:solidFill>
            <a:srgbClr val="03A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6399469" y="1390650"/>
            <a:ext cx="1333500" cy="2828925"/>
          </a:xfrm>
          <a:prstGeom prst="rect">
            <a:avLst/>
          </a:prstGeom>
          <a:solidFill>
            <a:srgbClr val="006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3057077" y="4398939"/>
            <a:ext cx="1439606" cy="35428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4717641" y="4398939"/>
            <a:ext cx="1439606" cy="354288"/>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圆角矩形 1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6399469" y="4398939"/>
            <a:ext cx="1439606" cy="354288"/>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圆角矩形 2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2" name="TextBox 21"/>
          <p:cNvSpPr txBox="1"/>
          <p:nvPr/>
        </p:nvSpPr>
        <p:spPr>
          <a:xfrm>
            <a:off x="281268" y="1333321"/>
            <a:ext cx="2565376" cy="1200329"/>
          </a:xfrm>
          <a:prstGeom prst="rect">
            <a:avLst/>
          </a:prstGeom>
          <a:noFill/>
        </p:spPr>
        <p:txBody>
          <a:bodyPr wrap="square" rtlCol="0">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方正兰亭细黑_GBK_M" pitchFamily="2" charset="2"/>
                <a:sym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您的内容打在这里，或者通过复制您的文本后，在此框中选择粘贴，并选择只保留文字。您的内容打在这里，或者通过复制您的文本后，在此框中选择粘贴，并选择只保留文字。您的</a:t>
            </a:r>
          </a:p>
        </p:txBody>
      </p:sp>
      <p:sp>
        <p:nvSpPr>
          <p:cNvPr id="23" name="TextBox 22"/>
          <p:cNvSpPr txBox="1"/>
          <p:nvPr/>
        </p:nvSpPr>
        <p:spPr>
          <a:xfrm>
            <a:off x="1625896" y="4402552"/>
            <a:ext cx="1107996"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第一季度</a:t>
            </a:r>
          </a:p>
        </p:txBody>
      </p:sp>
      <p:sp>
        <p:nvSpPr>
          <p:cNvPr id="24" name="TextBox 23"/>
          <p:cNvSpPr txBox="1"/>
          <p:nvPr/>
        </p:nvSpPr>
        <p:spPr>
          <a:xfrm>
            <a:off x="3222882" y="4402552"/>
            <a:ext cx="1107996"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第二季度</a:t>
            </a:r>
          </a:p>
        </p:txBody>
      </p:sp>
      <p:sp>
        <p:nvSpPr>
          <p:cNvPr id="25" name="TextBox 24"/>
          <p:cNvSpPr txBox="1"/>
          <p:nvPr/>
        </p:nvSpPr>
        <p:spPr>
          <a:xfrm>
            <a:off x="4996198" y="4402552"/>
            <a:ext cx="1107996" cy="369332"/>
          </a:xfrm>
          <a:prstGeom prst="rect">
            <a:avLst/>
          </a:prstGeom>
          <a:noFill/>
        </p:spPr>
        <p:txBody>
          <a:bodyPr wrap="none" rtlCol="0">
            <a:spAutoFit/>
          </a:bodyPr>
          <a:lstStyle/>
          <a:p>
            <a:r>
              <a:rPr lang="zh-CN" altLang="en-US" dirty="0">
                <a:solidFill>
                  <a:srgbClr val="03A9F3"/>
                </a:solidFill>
                <a:latin typeface="Arial" panose="020B0604020202020204" pitchFamily="34" charset="0"/>
                <a:ea typeface="微软雅黑" panose="020B0503020204020204" pitchFamily="34" charset="-122"/>
                <a:sym typeface="Arial" panose="020B0604020202020204" pitchFamily="34" charset="0"/>
              </a:rPr>
              <a:t>第三季度</a:t>
            </a:r>
          </a:p>
        </p:txBody>
      </p:sp>
      <p:sp>
        <p:nvSpPr>
          <p:cNvPr id="26" name="TextBox 25"/>
          <p:cNvSpPr txBox="1"/>
          <p:nvPr/>
        </p:nvSpPr>
        <p:spPr>
          <a:xfrm>
            <a:off x="6624973" y="4402552"/>
            <a:ext cx="1107996" cy="369332"/>
          </a:xfrm>
          <a:prstGeom prst="rect">
            <a:avLst/>
          </a:prstGeom>
          <a:noFill/>
        </p:spPr>
        <p:txBody>
          <a:bodyPr wrap="none" rtlCol="0">
            <a:spAutoFit/>
          </a:bodyPr>
          <a:lstStyle/>
          <a:p>
            <a:r>
              <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rPr>
              <a:t>第四季度</a:t>
            </a:r>
          </a:p>
        </p:txBody>
      </p:sp>
      <p:sp>
        <p:nvSpPr>
          <p:cNvPr id="27" name="TextBox 26"/>
          <p:cNvSpPr txBox="1"/>
          <p:nvPr/>
        </p:nvSpPr>
        <p:spPr>
          <a:xfrm>
            <a:off x="281268" y="963989"/>
            <a:ext cx="1569660" cy="369332"/>
          </a:xfrm>
          <a:prstGeom prst="rect">
            <a:avLst/>
          </a:prstGeom>
          <a:noFill/>
        </p:spPr>
        <p:txBody>
          <a:bodyPr wrap="none" rtlCol="0">
            <a:spAutoFit/>
          </a:bodyPr>
          <a:lstStyle/>
          <a:p>
            <a:r>
              <a:rPr lang="zh-CN" altLang="en-US" dirty="0">
                <a:solidFill>
                  <a:srgbClr val="0067B0"/>
                </a:solidFill>
                <a:latin typeface="Arial" panose="020B0604020202020204" pitchFamily="34" charset="0"/>
                <a:ea typeface="微软雅黑" panose="020B0503020204020204" pitchFamily="34" charset="-122"/>
                <a:sym typeface="Arial" panose="020B0604020202020204" pitchFamily="34" charset="0"/>
              </a:rPr>
              <a:t>输入你的标题</a:t>
            </a:r>
          </a:p>
        </p:txBody>
      </p:sp>
      <p:sp>
        <p:nvSpPr>
          <p:cNvPr id="33" name="TextBox 32"/>
          <p:cNvSpPr txBox="1"/>
          <p:nvPr/>
        </p:nvSpPr>
        <p:spPr>
          <a:xfrm>
            <a:off x="1677993" y="3233737"/>
            <a:ext cx="1031051"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25%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33"/>
          <p:cNvSpPr txBox="1"/>
          <p:nvPr/>
        </p:nvSpPr>
        <p:spPr>
          <a:xfrm>
            <a:off x="3274979" y="2922804"/>
            <a:ext cx="1031051"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45%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4"/>
          <p:cNvSpPr txBox="1"/>
          <p:nvPr/>
        </p:nvSpPr>
        <p:spPr>
          <a:xfrm>
            <a:off x="4935543" y="2355708"/>
            <a:ext cx="1031051"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65%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35"/>
          <p:cNvSpPr txBox="1"/>
          <p:nvPr/>
        </p:nvSpPr>
        <p:spPr>
          <a:xfrm>
            <a:off x="6564318" y="1498458"/>
            <a:ext cx="1031051" cy="584775"/>
          </a:xfrm>
          <a:prstGeom prst="rect">
            <a:avLst/>
          </a:prstGeom>
          <a:noFill/>
        </p:spPr>
        <p:txBody>
          <a:bodyPr wrap="none" rtlCol="0">
            <a:spAutoFit/>
          </a:bodyPr>
          <a:lstStyle/>
          <a:p>
            <a:r>
              <a:rPr lang="en-US" altLang="zh-CN" sz="3200" dirty="0">
                <a:solidFill>
                  <a:schemeClr val="bg1"/>
                </a:solidFill>
                <a:latin typeface="Arial" panose="020B0604020202020204" pitchFamily="34" charset="0"/>
                <a:ea typeface="微软雅黑" panose="020B0503020204020204" pitchFamily="34" charset="-122"/>
                <a:sym typeface="Arial" panose="020B0604020202020204" pitchFamily="34" charset="0"/>
              </a:rPr>
              <a:t>85%</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0" y="5023291"/>
            <a:ext cx="9144000" cy="100719"/>
          </a:xfrm>
          <a:prstGeom prst="rect">
            <a:avLst/>
          </a:prstGeom>
          <a:solidFill>
            <a:srgbClr val="008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47" name="Picture 17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7280" y="95902"/>
            <a:ext cx="1655184" cy="68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图片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477" y="140572"/>
            <a:ext cx="2108371" cy="364572"/>
          </a:xfrm>
          <a:prstGeom prst="homePlate">
            <a:avLst>
              <a:gd name="adj" fmla="val 34324"/>
            </a:avLst>
          </a:prstGeom>
        </p:spPr>
      </p:pic>
      <p:sp>
        <p:nvSpPr>
          <p:cNvPr id="60" name="TextBox 59"/>
          <p:cNvSpPr txBox="1"/>
          <p:nvPr/>
        </p:nvSpPr>
        <p:spPr>
          <a:xfrm>
            <a:off x="932670" y="158706"/>
            <a:ext cx="2133918" cy="338554"/>
          </a:xfrm>
          <a:prstGeom prst="rect">
            <a:avLst/>
          </a:prstGeom>
          <a:noFill/>
        </p:spPr>
        <p:txBody>
          <a:bodyPr wrap="none" rtlCol="0">
            <a:spAutoFit/>
          </a:bodyPr>
          <a:lstStyle/>
          <a:p>
            <a:r>
              <a:rPr lang="zh-CN" altLang="en-US" sz="1600" spc="300" dirty="0">
                <a:solidFill>
                  <a:srgbClr val="0067B0"/>
                </a:solidFill>
                <a:latin typeface="Arial" panose="020B0604020202020204" pitchFamily="34" charset="0"/>
                <a:ea typeface="微软雅黑" panose="020B0503020204020204" pitchFamily="34" charset="-122"/>
                <a:sym typeface="Arial" panose="020B0604020202020204" pitchFamily="34" charset="0"/>
              </a:rPr>
              <a:t>年度工作完成情况</a:t>
            </a:r>
          </a:p>
        </p:txBody>
      </p:sp>
      <p:pic>
        <p:nvPicPr>
          <p:cNvPr id="61" name="图片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0348" y="144448"/>
            <a:ext cx="254645" cy="364572"/>
          </a:xfrm>
          <a:prstGeom prst="chevron">
            <a:avLst/>
          </a:prstGeom>
        </p:spPr>
      </p:pic>
      <p:sp>
        <p:nvSpPr>
          <p:cNvPr id="37" name="直角三角形 72"/>
          <p:cNvSpPr>
            <a:spLocks noChangeArrowheads="1"/>
          </p:cNvSpPr>
          <p:nvPr/>
        </p:nvSpPr>
        <p:spPr bwMode="auto">
          <a:xfrm rot="5400000">
            <a:off x="-793" y="-2382"/>
            <a:ext cx="889000" cy="893763"/>
          </a:xfrm>
          <a:prstGeom prst="rtTriangle">
            <a:avLst/>
          </a:prstGeom>
          <a:solidFill>
            <a:srgbClr val="EE40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直角三角形 73"/>
          <p:cNvSpPr>
            <a:spLocks noChangeArrowheads="1"/>
          </p:cNvSpPr>
          <p:nvPr/>
        </p:nvSpPr>
        <p:spPr bwMode="auto">
          <a:xfrm rot="5400000">
            <a:off x="0" y="0"/>
            <a:ext cx="730250" cy="730250"/>
          </a:xfrm>
          <a:prstGeom prst="rtTriangle">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直角三角形 74"/>
          <p:cNvSpPr>
            <a:spLocks noChangeArrowheads="1"/>
          </p:cNvSpPr>
          <p:nvPr/>
        </p:nvSpPr>
        <p:spPr bwMode="auto">
          <a:xfrm rot="5400000">
            <a:off x="104775" y="104775"/>
            <a:ext cx="525463" cy="525463"/>
          </a:xfrm>
          <a:prstGeom prst="rtTriangle">
            <a:avLst/>
          </a:prstGeom>
          <a:solidFill>
            <a:srgbClr val="FBB6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75"/>
          <p:cNvSpPr>
            <a:spLocks noChangeArrowheads="1"/>
          </p:cNvSpPr>
          <p:nvPr/>
        </p:nvSpPr>
        <p:spPr bwMode="auto">
          <a:xfrm rot="2700000">
            <a:off x="350044" y="29369"/>
            <a:ext cx="112713" cy="746125"/>
          </a:xfrm>
          <a:prstGeom prst="rect">
            <a:avLst/>
          </a:prstGeom>
          <a:solidFill>
            <a:srgbClr val="E7A2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685800" fontAlgn="base">
              <a:spcBef>
                <a:spcPct val="0"/>
              </a:spcBef>
              <a:spcAft>
                <a:spcPct val="0"/>
              </a:spcAft>
              <a:buFont typeface="Arial" panose="020B0604020202020204" pitchFamily="34" charset="0"/>
              <a:buNone/>
            </a:pPr>
            <a:endParaRPr lang="zh-CN" altLang="zh-CN" sz="13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61734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p:tgtEl>
                                          <p:spTgt spid="60"/>
                                        </p:tgtEl>
                                        <p:attrNameLst>
                                          <p:attrName>ppt_x</p:attrName>
                                        </p:attrNameLst>
                                      </p:cBhvr>
                                      <p:tavLst>
                                        <p:tav tm="0">
                                          <p:val>
                                            <p:strVal val="#ppt_x-#ppt_w*1.125000"/>
                                          </p:val>
                                        </p:tav>
                                        <p:tav tm="100000">
                                          <p:val>
                                            <p:strVal val="#ppt_x"/>
                                          </p:val>
                                        </p:tav>
                                      </p:tavLst>
                                    </p:anim>
                                    <p:animEffect transition="in" filter="wipe(right)">
                                      <p:cBhvr>
                                        <p:cTn id="8" dur="500"/>
                                        <p:tgtEl>
                                          <p:spTgt spid="60"/>
                                        </p:tgtEl>
                                      </p:cBhvr>
                                    </p:animEffect>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strips(downLeft)">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8" presetClass="entr" presetSubtype="3"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upRight)">
                                      <p:cBhvr>
                                        <p:cTn id="23" dur="500"/>
                                        <p:tgtEl>
                                          <p:spTgt spid="22"/>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2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40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00"/>
                                        <p:tgtEl>
                                          <p:spTgt spid="7"/>
                                        </p:tgtEl>
                                      </p:cBhvr>
                                    </p:animEffect>
                                  </p:childTnLst>
                                </p:cTn>
                              </p:par>
                              <p:par>
                                <p:cTn id="59" presetID="22" presetClass="entr" presetSubtype="4" fill="hold" grpId="0" nodeType="withEffect">
                                  <p:stCondLst>
                                    <p:cond delay="40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00"/>
                                        <p:tgtEl>
                                          <p:spTgt spid="8"/>
                                        </p:tgtEl>
                                      </p:cBhvr>
                                    </p:animEffect>
                                  </p:childTnLst>
                                </p:cTn>
                              </p:par>
                              <p:par>
                                <p:cTn id="62" presetID="22" presetClass="entr" presetSubtype="4" fill="hold" grpId="0" nodeType="withEffect">
                                  <p:stCondLst>
                                    <p:cond delay="800"/>
                                  </p:stCondLst>
                                  <p:childTnLst>
                                    <p:set>
                                      <p:cBhvr>
                                        <p:cTn id="63" dur="1" fill="hold">
                                          <p:stCondLst>
                                            <p:cond delay="0"/>
                                          </p:stCondLst>
                                        </p:cTn>
                                        <p:tgtEl>
                                          <p:spTgt spid="9"/>
                                        </p:tgtEl>
                                        <p:attrNameLst>
                                          <p:attrName>style.visibility</p:attrName>
                                        </p:attrNameLst>
                                      </p:cBhvr>
                                      <p:to>
                                        <p:strVal val="visible"/>
                                      </p:to>
                                    </p:set>
                                    <p:animEffect transition="in" filter="wipe(down)">
                                      <p:cBhvr>
                                        <p:cTn id="64" dur="500"/>
                                        <p:tgtEl>
                                          <p:spTgt spid="9"/>
                                        </p:tgtEl>
                                      </p:cBhvr>
                                    </p:animEffect>
                                  </p:childTnLst>
                                </p:cTn>
                              </p:par>
                              <p:par>
                                <p:cTn id="65" presetID="22" presetClass="entr" presetSubtype="4" fill="hold" grpId="0" nodeType="withEffect">
                                  <p:stCondLst>
                                    <p:cond delay="120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1000"/>
                                        <p:tgtEl>
                                          <p:spTgt spid="33"/>
                                        </p:tgtEl>
                                      </p:cBhvr>
                                    </p:animEffect>
                                    <p:anim calcmode="lin" valueType="num">
                                      <p:cBhvr>
                                        <p:cTn id="73" dur="1000" fill="hold"/>
                                        <p:tgtEl>
                                          <p:spTgt spid="33"/>
                                        </p:tgtEl>
                                        <p:attrNameLst>
                                          <p:attrName>ppt_x</p:attrName>
                                        </p:attrNameLst>
                                      </p:cBhvr>
                                      <p:tavLst>
                                        <p:tav tm="0">
                                          <p:val>
                                            <p:strVal val="#ppt_x"/>
                                          </p:val>
                                        </p:tav>
                                        <p:tav tm="100000">
                                          <p:val>
                                            <p:strVal val="#ppt_x"/>
                                          </p:val>
                                        </p:tav>
                                      </p:tavLst>
                                    </p:anim>
                                    <p:anim calcmode="lin" valueType="num">
                                      <p:cBhvr>
                                        <p:cTn id="74" dur="1000" fill="hold"/>
                                        <p:tgtEl>
                                          <p:spTgt spid="3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000"/>
                                        <p:tgtEl>
                                          <p:spTgt spid="34"/>
                                        </p:tgtEl>
                                      </p:cBhvr>
                                    </p:animEffect>
                                    <p:anim calcmode="lin" valueType="num">
                                      <p:cBhvr>
                                        <p:cTn id="78" dur="1000" fill="hold"/>
                                        <p:tgtEl>
                                          <p:spTgt spid="34"/>
                                        </p:tgtEl>
                                        <p:attrNameLst>
                                          <p:attrName>ppt_x</p:attrName>
                                        </p:attrNameLst>
                                      </p:cBhvr>
                                      <p:tavLst>
                                        <p:tav tm="0">
                                          <p:val>
                                            <p:strVal val="#ppt_x"/>
                                          </p:val>
                                        </p:tav>
                                        <p:tav tm="100000">
                                          <p:val>
                                            <p:strVal val="#ppt_x"/>
                                          </p:val>
                                        </p:tav>
                                      </p:tavLst>
                                    </p:anim>
                                    <p:anim calcmode="lin" valueType="num">
                                      <p:cBhvr>
                                        <p:cTn id="79" dur="1000" fill="hold"/>
                                        <p:tgtEl>
                                          <p:spTgt spid="3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40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1000"/>
                                        <p:tgtEl>
                                          <p:spTgt spid="35"/>
                                        </p:tgtEl>
                                      </p:cBhvr>
                                    </p:animEffect>
                                    <p:anim calcmode="lin" valueType="num">
                                      <p:cBhvr>
                                        <p:cTn id="83" dur="1000" fill="hold"/>
                                        <p:tgtEl>
                                          <p:spTgt spid="35"/>
                                        </p:tgtEl>
                                        <p:attrNameLst>
                                          <p:attrName>ppt_x</p:attrName>
                                        </p:attrNameLst>
                                      </p:cBhvr>
                                      <p:tavLst>
                                        <p:tav tm="0">
                                          <p:val>
                                            <p:strVal val="#ppt_x"/>
                                          </p:val>
                                        </p:tav>
                                        <p:tav tm="100000">
                                          <p:val>
                                            <p:strVal val="#ppt_x"/>
                                          </p:val>
                                        </p:tav>
                                      </p:tavLst>
                                    </p:anim>
                                    <p:anim calcmode="lin" valueType="num">
                                      <p:cBhvr>
                                        <p:cTn id="84" dur="1000" fill="hold"/>
                                        <p:tgtEl>
                                          <p:spTgt spid="35"/>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60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1000"/>
                                        <p:tgtEl>
                                          <p:spTgt spid="36"/>
                                        </p:tgtEl>
                                      </p:cBhvr>
                                    </p:animEffect>
                                    <p:anim calcmode="lin" valueType="num">
                                      <p:cBhvr>
                                        <p:cTn id="88" dur="1000" fill="hold"/>
                                        <p:tgtEl>
                                          <p:spTgt spid="36"/>
                                        </p:tgtEl>
                                        <p:attrNameLst>
                                          <p:attrName>ppt_x</p:attrName>
                                        </p:attrNameLst>
                                      </p:cBhvr>
                                      <p:tavLst>
                                        <p:tav tm="0">
                                          <p:val>
                                            <p:strVal val="#ppt_x"/>
                                          </p:val>
                                        </p:tav>
                                        <p:tav tm="100000">
                                          <p:val>
                                            <p:strVal val="#ppt_x"/>
                                          </p:val>
                                        </p:tav>
                                      </p:tavLst>
                                    </p:anim>
                                    <p:anim calcmode="lin" valueType="num">
                                      <p:cBhvr>
                                        <p:cTn id="8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2" grpId="0"/>
      <p:bldP spid="23" grpId="0"/>
      <p:bldP spid="24" grpId="0"/>
      <p:bldP spid="25" grpId="0"/>
      <p:bldP spid="26" grpId="0"/>
      <p:bldP spid="27" grpId="0"/>
      <p:bldP spid="33" grpId="0"/>
      <p:bldP spid="34" grpId="0"/>
      <p:bldP spid="35" grpId="0"/>
      <p:bldP spid="36" grpId="0"/>
      <p:bldP spid="6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p:tag name="ISPRING_RESOURCE_PATHS_HASH_PRESENTER" val="f6f5646db08adf65fdd0782471d8cdbe1f10b2af"/>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1695</TotalTime>
  <Words>3524</Words>
  <Application>Microsoft Office PowerPoint</Application>
  <PresentationFormat>全屏显示(16:9)</PresentationFormat>
  <Paragraphs>415</Paragraphs>
  <Slides>35</Slides>
  <Notes>35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35</vt:i4>
      </vt:variant>
    </vt:vector>
  </HeadingPairs>
  <TitlesOfParts>
    <vt:vector size="45" baseType="lpstr">
      <vt:lpstr>Arial Unicode MS</vt:lpstr>
      <vt:lpstr>Yuanti SC Regular</vt:lpstr>
      <vt:lpstr>方正兰亭细黑_GBK_M</vt:lpstr>
      <vt:lpstr>华文黑体</vt:lpstr>
      <vt:lpstr>宋体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www.microsoft.com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dc:title>
  <dc:creator>User</dc:creator>
  <cp:revision>86</cp:revision>
  <dcterms:created xsi:type="dcterms:W3CDTF">2015-01-22T11:01:02Z</dcterms:created>
  <dcterms:modified xsi:type="dcterms:W3CDTF">2016-07-26T07:02:27Z</dcterms:modified>
</cp:coreProperties>
</file>