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3"/>
    <p:sldMasterId id="2147483652" r:id="rId4"/>
    <p:sldMasterId id="2147483666" r:id="rId5"/>
    <p:sldMasterId id="2147483677" r:id="rId6"/>
  </p:sldMasterIdLst>
  <p:notesMasterIdLst>
    <p:notesMasterId r:id="rId9"/>
  </p:notesMasterIdLst>
  <p:sldIdLst>
    <p:sldId id="2856" r:id="rId7"/>
    <p:sldId id="2857" r:id="rId8"/>
    <p:sldId id="2858" r:id="rId10"/>
    <p:sldId id="2769" r:id="rId11"/>
    <p:sldId id="2859" r:id="rId12"/>
    <p:sldId id="2805" r:id="rId13"/>
    <p:sldId id="2806" r:id="rId14"/>
    <p:sldId id="2807" r:id="rId15"/>
    <p:sldId id="2808" r:id="rId16"/>
    <p:sldId id="2809" r:id="rId17"/>
    <p:sldId id="2810" r:id="rId18"/>
    <p:sldId id="2811" r:id="rId19"/>
    <p:sldId id="2812" r:id="rId20"/>
    <p:sldId id="2813" r:id="rId21"/>
    <p:sldId id="2814" r:id="rId22"/>
    <p:sldId id="2815" r:id="rId23"/>
    <p:sldId id="2816" r:id="rId24"/>
    <p:sldId id="2819" r:id="rId25"/>
    <p:sldId id="2817" r:id="rId26"/>
    <p:sldId id="2818" r:id="rId27"/>
    <p:sldId id="2820" r:id="rId28"/>
    <p:sldId id="2821" r:id="rId29"/>
    <p:sldId id="2860" r:id="rId30"/>
    <p:sldId id="2824" r:id="rId31"/>
    <p:sldId id="2861" r:id="rId32"/>
    <p:sldId id="2770" r:id="rId33"/>
    <p:sldId id="2826" r:id="rId34"/>
    <p:sldId id="2827" r:id="rId35"/>
    <p:sldId id="2828" r:id="rId36"/>
    <p:sldId id="2829" r:id="rId37"/>
    <p:sldId id="2830" r:id="rId38"/>
    <p:sldId id="2831" r:id="rId39"/>
    <p:sldId id="2832" r:id="rId40"/>
    <p:sldId id="2862" r:id="rId41"/>
    <p:sldId id="2834" r:id="rId42"/>
    <p:sldId id="2835" r:id="rId43"/>
    <p:sldId id="2836" r:id="rId44"/>
    <p:sldId id="2837" r:id="rId45"/>
    <p:sldId id="2838" r:id="rId46"/>
    <p:sldId id="2839" r:id="rId47"/>
    <p:sldId id="2840" r:id="rId48"/>
    <p:sldId id="2841" r:id="rId49"/>
    <p:sldId id="2842" r:id="rId50"/>
    <p:sldId id="2843" r:id="rId51"/>
    <p:sldId id="2844" r:id="rId52"/>
    <p:sldId id="2863" r:id="rId53"/>
    <p:sldId id="2851" r:id="rId54"/>
    <p:sldId id="2864" r:id="rId55"/>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 夏磊" initials="光"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66"/>
    <a:srgbClr val="BFBFBF"/>
    <a:srgbClr val="212E3C"/>
    <a:srgbClr val="FBBF09"/>
    <a:srgbClr val="EF4232"/>
    <a:srgbClr val="03A9F0"/>
    <a:srgbClr val="FABCA8"/>
    <a:srgbClr val="57562F"/>
    <a:srgbClr val="FBC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9" autoAdjust="0"/>
    <p:restoredTop sz="92986" autoAdjust="0"/>
  </p:normalViewPr>
  <p:slideViewPr>
    <p:cSldViewPr>
      <p:cViewPr varScale="1">
        <p:scale>
          <a:sx n="93" d="100"/>
          <a:sy n="93" d="100"/>
        </p:scale>
        <p:origin x="80" y="108"/>
      </p:cViewPr>
      <p:guideLst>
        <p:guide orient="horz" pos="407"/>
        <p:guide orient="horz" pos="4156"/>
        <p:guide pos="4050"/>
        <p:guide pos="504"/>
        <p:guide pos="7549"/>
      </p:guideLst>
    </p:cSldViewPr>
  </p:slideViewPr>
  <p:outlineViewPr>
    <p:cViewPr>
      <p:scale>
        <a:sx n="100" d="100"/>
        <a:sy n="100" d="100"/>
      </p:scale>
      <p:origin x="0" y="-14412"/>
    </p:cViewPr>
  </p:outlin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p:cNvSpPr>
          <p:nvPr>
            <p:ph type="sldImg"/>
          </p:nvPr>
        </p:nvSpPr>
        <p:spPr>
          <a:xfrm>
            <a:off x="381000" y="685800"/>
            <a:ext cx="6096000" cy="3429000"/>
          </a:xfrm>
          <a:ln>
            <a:solidFill>
              <a:srgbClr val="000000"/>
            </a:solidFill>
          </a:ln>
        </p:spPr>
      </p:sp>
      <p:sp>
        <p:nvSpPr>
          <p:cNvPr id="20482" name="备注占位符 2"/>
          <p:cNvSpPr>
            <a:spLocks noGrp="1"/>
          </p:cNvSpPr>
          <p:nvPr>
            <p:ph type="body"/>
          </p:nvPr>
        </p:nvSpPr>
        <p:spPr>
          <a:noFill/>
          <a:ln>
            <a:noFill/>
          </a:ln>
        </p:spPr>
        <p:txBody>
          <a:bodyPr lIns="91440" tIns="45720" rIns="91440" bIns="45720" anchor="t"/>
          <a:p>
            <a:pPr lvl="0"/>
            <a:endParaRPr lang="zh-CN" altLang="en-US"/>
          </a:p>
        </p:txBody>
      </p:sp>
      <p:sp>
        <p:nvSpPr>
          <p:cNvPr id="2048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eaLnBrk="1" hangingPunct="1"/>
            <a:fld id="{9A0DB2DC-4C9A-4742-B13C-FB6460FD3503}" type="slidenum">
              <a:rPr lang="zh-CN" altLang="en-US" sz="1800">
                <a:solidFill>
                  <a:srgbClr val="000000"/>
                </a:solidFill>
                <a:latin typeface="Arial" panose="020B0604020202020204" pitchFamily="34" charset="0"/>
                <a:ea typeface="宋体" panose="02010600030101010101" pitchFamily="2" charset="-122"/>
              </a:rPr>
            </a:fld>
            <a:endParaRPr lang="zh-CN" altLang="en-US" sz="180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p:cNvSpPr>
          <p:nvPr>
            <p:ph type="sldImg"/>
          </p:nvPr>
        </p:nvSpPr>
        <p:spPr>
          <a:xfrm>
            <a:off x="381000" y="685800"/>
            <a:ext cx="6096000" cy="3429000"/>
          </a:xfrm>
          <a:ln>
            <a:solidFill>
              <a:srgbClr val="000000"/>
            </a:solidFill>
          </a:ln>
        </p:spPr>
      </p:sp>
      <p:sp>
        <p:nvSpPr>
          <p:cNvPr id="20482" name="备注占位符 2"/>
          <p:cNvSpPr>
            <a:spLocks noGrp="1"/>
          </p:cNvSpPr>
          <p:nvPr>
            <p:ph type="body"/>
          </p:nvPr>
        </p:nvSpPr>
        <p:spPr>
          <a:noFill/>
          <a:ln>
            <a:noFill/>
          </a:ln>
        </p:spPr>
        <p:txBody>
          <a:bodyPr lIns="91440" tIns="45720" rIns="91440" bIns="45720" anchor="t"/>
          <a:p>
            <a:pPr lvl="0"/>
            <a:endParaRPr lang="zh-CN" altLang="en-US"/>
          </a:p>
        </p:txBody>
      </p:sp>
      <p:sp>
        <p:nvSpPr>
          <p:cNvPr id="2048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eaLnBrk="1" hangingPunct="1"/>
            <a:fld id="{9A0DB2DC-4C9A-4742-B13C-FB6460FD3503}" type="slidenum">
              <a:rPr lang="zh-CN" altLang="en-US" sz="1800">
                <a:solidFill>
                  <a:srgbClr val="000000"/>
                </a:solidFill>
                <a:latin typeface="Arial" panose="020B0604020202020204" pitchFamily="34" charset="0"/>
                <a:ea typeface="宋体" panose="02010600030101010101" pitchFamily="2" charset="-122"/>
              </a:rPr>
            </a:fld>
            <a:endParaRPr lang="zh-CN" altLang="en-US" sz="180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p:cNvSpPr>
          <p:nvPr>
            <p:ph type="sldImg"/>
          </p:nvPr>
        </p:nvSpPr>
        <p:spPr>
          <a:xfrm>
            <a:off x="381000" y="685800"/>
            <a:ext cx="6096000" cy="3429000"/>
          </a:xfrm>
          <a:ln>
            <a:solidFill>
              <a:srgbClr val="000000"/>
            </a:solidFill>
          </a:ln>
        </p:spPr>
      </p:sp>
      <p:sp>
        <p:nvSpPr>
          <p:cNvPr id="20482" name="备注占位符 2"/>
          <p:cNvSpPr>
            <a:spLocks noGrp="1"/>
          </p:cNvSpPr>
          <p:nvPr>
            <p:ph type="body"/>
          </p:nvPr>
        </p:nvSpPr>
        <p:spPr>
          <a:noFill/>
          <a:ln>
            <a:noFill/>
          </a:ln>
        </p:spPr>
        <p:txBody>
          <a:bodyPr lIns="91440" tIns="45720" rIns="91440" bIns="45720" anchor="t"/>
          <a:p>
            <a:pPr lvl="0"/>
            <a:endParaRPr lang="zh-CN" altLang="en-US"/>
          </a:p>
        </p:txBody>
      </p:sp>
      <p:sp>
        <p:nvSpPr>
          <p:cNvPr id="2048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eaLnBrk="1" hangingPunct="1"/>
            <a:fld id="{9A0DB2DC-4C9A-4742-B13C-FB6460FD3503}" type="slidenum">
              <a:rPr lang="zh-CN" altLang="en-US" sz="1800">
                <a:solidFill>
                  <a:srgbClr val="000000"/>
                </a:solidFill>
                <a:latin typeface="Arial" panose="020B0604020202020204" pitchFamily="34" charset="0"/>
                <a:ea typeface="宋体" panose="02010600030101010101" pitchFamily="2" charset="-122"/>
              </a:rPr>
            </a:fld>
            <a:endParaRPr lang="zh-CN" altLang="en-US" sz="180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p:cNvSpPr>
          <p:nvPr>
            <p:ph type="sldImg"/>
          </p:nvPr>
        </p:nvSpPr>
        <p:spPr>
          <a:xfrm>
            <a:off x="381000" y="685800"/>
            <a:ext cx="6096000" cy="3429000"/>
          </a:xfrm>
          <a:ln>
            <a:solidFill>
              <a:srgbClr val="000000"/>
            </a:solidFill>
          </a:ln>
        </p:spPr>
      </p:sp>
      <p:sp>
        <p:nvSpPr>
          <p:cNvPr id="20482" name="备注占位符 2"/>
          <p:cNvSpPr>
            <a:spLocks noGrp="1"/>
          </p:cNvSpPr>
          <p:nvPr>
            <p:ph type="body"/>
          </p:nvPr>
        </p:nvSpPr>
        <p:spPr>
          <a:noFill/>
          <a:ln>
            <a:noFill/>
          </a:ln>
        </p:spPr>
        <p:txBody>
          <a:bodyPr lIns="91440" tIns="45720" rIns="91440" bIns="45720" anchor="t"/>
          <a:p>
            <a:pPr lvl="0"/>
            <a:endParaRPr lang="zh-CN" altLang="en-US"/>
          </a:p>
        </p:txBody>
      </p:sp>
      <p:sp>
        <p:nvSpPr>
          <p:cNvPr id="2048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eaLnBrk="1" hangingPunct="1"/>
            <a:fld id="{9A0DB2DC-4C9A-4742-B13C-FB6460FD3503}" type="slidenum">
              <a:rPr lang="zh-CN" altLang="en-US" sz="1800">
                <a:solidFill>
                  <a:srgbClr val="000000"/>
                </a:solidFill>
                <a:latin typeface="Arial" panose="020B0604020202020204" pitchFamily="34" charset="0"/>
                <a:ea typeface="宋体" panose="02010600030101010101" pitchFamily="2" charset="-122"/>
              </a:rPr>
            </a:fld>
            <a:endParaRPr lang="zh-CN" altLang="en-US" sz="180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p:cNvSpPr>
          <p:nvPr>
            <p:ph type="sldImg"/>
          </p:nvPr>
        </p:nvSpPr>
        <p:spPr>
          <a:xfrm>
            <a:off x="381000" y="685800"/>
            <a:ext cx="6096000" cy="3429000"/>
          </a:xfrm>
          <a:ln>
            <a:solidFill>
              <a:srgbClr val="000000"/>
            </a:solidFill>
          </a:ln>
        </p:spPr>
      </p:sp>
      <p:sp>
        <p:nvSpPr>
          <p:cNvPr id="20482" name="备注占位符 2"/>
          <p:cNvSpPr>
            <a:spLocks noGrp="1"/>
          </p:cNvSpPr>
          <p:nvPr>
            <p:ph type="body"/>
          </p:nvPr>
        </p:nvSpPr>
        <p:spPr>
          <a:noFill/>
          <a:ln>
            <a:noFill/>
          </a:ln>
        </p:spPr>
        <p:txBody>
          <a:bodyPr lIns="91440" tIns="45720" rIns="91440" bIns="45720" anchor="t"/>
          <a:p>
            <a:pPr lvl="0"/>
            <a:endParaRPr lang="zh-CN" altLang="en-US"/>
          </a:p>
        </p:txBody>
      </p:sp>
      <p:sp>
        <p:nvSpPr>
          <p:cNvPr id="2048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eaLnBrk="1" hangingPunct="1"/>
            <a:fld id="{9A0DB2DC-4C9A-4742-B13C-FB6460FD3503}" type="slidenum">
              <a:rPr lang="zh-CN" altLang="en-US" sz="1800">
                <a:solidFill>
                  <a:srgbClr val="000000"/>
                </a:solidFill>
                <a:latin typeface="Arial" panose="020B0604020202020204" pitchFamily="34" charset="0"/>
                <a:ea typeface="宋体" panose="02010600030101010101" pitchFamily="2" charset="-122"/>
              </a:rPr>
            </a:fld>
            <a:endParaRPr lang="zh-CN" altLang="en-US" sz="180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p:cNvSpPr>
          <p:nvPr>
            <p:ph type="sldImg"/>
          </p:nvPr>
        </p:nvSpPr>
        <p:spPr>
          <a:xfrm>
            <a:off x="381000" y="685800"/>
            <a:ext cx="6096000" cy="3429000"/>
          </a:xfrm>
          <a:ln>
            <a:solidFill>
              <a:srgbClr val="000000"/>
            </a:solidFill>
          </a:ln>
        </p:spPr>
      </p:sp>
      <p:sp>
        <p:nvSpPr>
          <p:cNvPr id="20482" name="备注占位符 2"/>
          <p:cNvSpPr>
            <a:spLocks noGrp="1"/>
          </p:cNvSpPr>
          <p:nvPr>
            <p:ph type="body"/>
          </p:nvPr>
        </p:nvSpPr>
        <p:spPr>
          <a:noFill/>
          <a:ln>
            <a:noFill/>
          </a:ln>
        </p:spPr>
        <p:txBody>
          <a:bodyPr lIns="91440" tIns="45720" rIns="91440" bIns="45720" anchor="t"/>
          <a:p>
            <a:pPr lvl="0"/>
            <a:endParaRPr lang="zh-CN" altLang="en-US"/>
          </a:p>
        </p:txBody>
      </p:sp>
      <p:sp>
        <p:nvSpPr>
          <p:cNvPr id="20483"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eaLnBrk="1" hangingPunct="1"/>
            <a:fld id="{9A0DB2DC-4C9A-4742-B13C-FB6460FD3503}" type="slidenum">
              <a:rPr lang="zh-CN" altLang="en-US" sz="1800">
                <a:solidFill>
                  <a:srgbClr val="000000"/>
                </a:solidFill>
                <a:latin typeface="Arial" panose="020B0604020202020204" pitchFamily="34" charset="0"/>
                <a:ea typeface="宋体" panose="02010600030101010101" pitchFamily="2" charset="-122"/>
              </a:rPr>
            </a:fld>
            <a:endParaRPr lang="zh-CN" altLang="en-US" sz="1800">
              <a:solidFill>
                <a:srgbClr val="000000"/>
              </a:solidFill>
              <a:latin typeface="Arial" panose="020B0604020202020204" pitchFamily="34" charset="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获取资料咨询微信：ansyingsj1]">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039" y="6703596"/>
            <a:ext cx="2893219" cy="386187"/>
          </a:xfrm>
          <a:prstGeom prst="rect">
            <a:avLst/>
          </a:prstGeom>
        </p:spPr>
        <p:txBody>
          <a:bodyPr/>
          <a:lstStyle/>
          <a:p>
            <a:fld id="{E3AD87B8-9A4B-45E2-BBE5-FB86ADE287A3}" type="datetimeFigureOut">
              <a:rPr lang="zh-CN" altLang="en-US" smtClean="0"/>
            </a:fld>
            <a:endParaRPr lang="zh-CN" altLang="en-US"/>
          </a:p>
        </p:txBody>
      </p:sp>
      <p:sp>
        <p:nvSpPr>
          <p:cNvPr id="3" name="页脚占位符 2"/>
          <p:cNvSpPr>
            <a:spLocks noGrp="1"/>
          </p:cNvSpPr>
          <p:nvPr>
            <p:ph type="ftr" sz="quarter" idx="11"/>
          </p:nvPr>
        </p:nvSpPr>
        <p:spPr>
          <a:xfrm>
            <a:off x="4259461" y="6703596"/>
            <a:ext cx="4339828" cy="386187"/>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9081492" y="6703596"/>
            <a:ext cx="2893219" cy="386187"/>
          </a:xfrm>
          <a:prstGeom prst="rect">
            <a:avLst/>
          </a:prstGeom>
        </p:spPr>
        <p:txBody>
          <a:bodyPr/>
          <a:lstStyle/>
          <a:p>
            <a:fld id="{37AAA611-6692-4583-86AB-5AB9B972BD46}" type="slidenum">
              <a:rPr lang="zh-CN" altLang="en-US" smtClean="0"/>
            </a:fld>
            <a:endParaRPr lang="zh-CN" altLang="en-US"/>
          </a:p>
        </p:txBody>
      </p:sp>
      <p:pic>
        <p:nvPicPr>
          <p:cNvPr id="5" name="图片 4"/>
          <p:cNvPicPr>
            <a:picLocks noChangeAspect="1"/>
          </p:cNvPicPr>
          <p:nvPr userDrawn="1"/>
        </p:nvPicPr>
        <p:blipFill>
          <a:blip r:embed="rId2"/>
          <a:stretch>
            <a:fillRect/>
          </a:stretch>
        </p:blipFill>
        <p:spPr>
          <a:xfrm>
            <a:off x="-78669" y="4336405"/>
            <a:ext cx="13016088" cy="9022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3950" y="288577"/>
            <a:ext cx="4230226" cy="1224175"/>
          </a:xfrm>
        </p:spPr>
        <p:txBody>
          <a:bodyPr anchor="b"/>
          <a:lstStyle>
            <a:lvl1pPr algn="l">
              <a:defRPr sz="1915" b="1"/>
            </a:lvl1pPr>
          </a:lstStyle>
          <a:p>
            <a:pPr fontAlgn="base"/>
            <a:r>
              <a:rPr lang="zh-CN" altLang="en-US" sz="1815" strike="noStrike" noProof="1" smtClean="0"/>
              <a:t>单击此处编辑母版标题样式</a:t>
            </a:r>
            <a:endParaRPr lang="zh-CN" altLang="en-US" strike="noStrike" noProof="1"/>
          </a:p>
        </p:txBody>
      </p:sp>
      <p:sp>
        <p:nvSpPr>
          <p:cNvPr id="3" name="内容占位符 2"/>
          <p:cNvSpPr>
            <a:spLocks noGrp="1"/>
          </p:cNvSpPr>
          <p:nvPr>
            <p:ph idx="1"/>
          </p:nvPr>
        </p:nvSpPr>
        <p:spPr>
          <a:xfrm>
            <a:off x="5028076" y="288577"/>
            <a:ext cx="7188750" cy="6172510"/>
          </a:xfrm>
        </p:spPr>
        <p:txBody>
          <a:bodyPr/>
          <a:lstStyle>
            <a:lvl1pPr>
              <a:defRPr sz="3065"/>
            </a:lvl1pPr>
            <a:lvl2pPr>
              <a:defRPr sz="2680"/>
            </a:lvl2pPr>
            <a:lvl3pPr>
              <a:defRPr sz="2295"/>
            </a:lvl3pPr>
            <a:lvl4pPr>
              <a:defRPr sz="1915"/>
            </a:lvl4pPr>
            <a:lvl5pPr>
              <a:defRPr sz="1915"/>
            </a:lvl5pPr>
            <a:lvl6pPr>
              <a:defRPr sz="1915"/>
            </a:lvl6pPr>
            <a:lvl7pPr>
              <a:defRPr sz="1915"/>
            </a:lvl7pPr>
            <a:lvl8pPr>
              <a:defRPr sz="1915"/>
            </a:lvl8pPr>
            <a:lvl9pPr>
              <a:defRPr sz="1915"/>
            </a:lvl9pPr>
          </a:lstStyle>
          <a:p>
            <a:pPr lvl="0" fontAlgn="base"/>
            <a:r>
              <a:rPr lang="zh-CN" altLang="en-US" sz="2905" strike="noStrike" noProof="1" smtClean="0"/>
              <a:t>单击此处编辑母版文本样式</a:t>
            </a:r>
            <a:endParaRPr lang="zh-CN" altLang="en-US" strike="noStrike" noProof="1" smtClean="0"/>
          </a:p>
          <a:p>
            <a:pPr lvl="1" fontAlgn="base"/>
            <a:r>
              <a:rPr lang="zh-CN" altLang="en-US" sz="2540" strike="noStrike" noProof="1" smtClean="0"/>
              <a:t>第二级</a:t>
            </a:r>
            <a:endParaRPr lang="zh-CN" altLang="en-US" strike="noStrike" noProof="1" smtClean="0"/>
          </a:p>
          <a:p>
            <a:pPr lvl="2" fontAlgn="base"/>
            <a:r>
              <a:rPr lang="zh-CN" altLang="en-US" sz="2175" strike="noStrike" noProof="1" smtClean="0"/>
              <a:t>第三级</a:t>
            </a:r>
            <a:endParaRPr lang="zh-CN" altLang="en-US" strike="noStrike" noProof="1" smtClean="0"/>
          </a:p>
          <a:p>
            <a:pPr lvl="3" fontAlgn="base"/>
            <a:r>
              <a:rPr lang="zh-CN" altLang="en-US" sz="1815" strike="noStrike" noProof="1" smtClean="0"/>
              <a:t>第四级</a:t>
            </a:r>
            <a:endParaRPr lang="zh-CN" altLang="en-US" strike="noStrike" noProof="1" smtClean="0"/>
          </a:p>
          <a:p>
            <a:pPr lvl="4" fontAlgn="base"/>
            <a:r>
              <a:rPr lang="zh-CN" altLang="en-US" sz="1815" strike="noStrike" noProof="1" smtClean="0"/>
              <a:t>第五级</a:t>
            </a:r>
            <a:endParaRPr lang="zh-CN" altLang="en-US" strike="noStrike" noProof="1"/>
          </a:p>
        </p:txBody>
      </p:sp>
      <p:sp>
        <p:nvSpPr>
          <p:cNvPr id="4" name="文本占位符 3"/>
          <p:cNvSpPr>
            <a:spLocks noGrp="1"/>
          </p:cNvSpPr>
          <p:nvPr>
            <p:ph type="body" sz="half" idx="2"/>
          </p:nvPr>
        </p:nvSpPr>
        <p:spPr>
          <a:xfrm>
            <a:off x="643950" y="1512751"/>
            <a:ext cx="4230226" cy="4948336"/>
          </a:xfrm>
        </p:spPr>
        <p:txBody>
          <a:bodyPr/>
          <a:lstStyle>
            <a:lvl1pPr marL="0" indent="0">
              <a:buNone/>
              <a:defRPr sz="1345"/>
            </a:lvl1pPr>
            <a:lvl2pPr marL="436880" indent="0">
              <a:buNone/>
              <a:defRPr sz="1155"/>
            </a:lvl2pPr>
            <a:lvl3pPr marL="875030" indent="0">
              <a:buNone/>
              <a:defRPr sz="955"/>
            </a:lvl3pPr>
            <a:lvl4pPr marL="1311910" indent="0">
              <a:buNone/>
              <a:defRPr sz="860"/>
            </a:lvl4pPr>
            <a:lvl5pPr marL="1749425" indent="0">
              <a:buNone/>
              <a:defRPr sz="860"/>
            </a:lvl5pPr>
            <a:lvl6pPr marL="2185670" indent="0">
              <a:buNone/>
              <a:defRPr sz="860"/>
            </a:lvl6pPr>
            <a:lvl7pPr marL="2623820" indent="0">
              <a:buNone/>
              <a:defRPr sz="860"/>
            </a:lvl7pPr>
            <a:lvl8pPr marL="3060700" indent="0">
              <a:buNone/>
              <a:defRPr sz="860"/>
            </a:lvl8pPr>
            <a:lvl9pPr marL="3497580" indent="0">
              <a:buNone/>
              <a:defRPr sz="860"/>
            </a:lvl9pPr>
          </a:lstStyle>
          <a:p>
            <a:pPr lvl="0" fontAlgn="base"/>
            <a:r>
              <a:rPr lang="zh-CN" altLang="en-US" sz="1270" strike="noStrike" noProof="1" smtClean="0"/>
              <a:t>单击此处编辑母版文本样式</a:t>
            </a:r>
            <a:endParaRPr lang="zh-CN" altLang="en-US" strike="noStrike" noProof="1" smtClean="0"/>
          </a:p>
        </p:txBody>
      </p:sp>
      <p:sp>
        <p:nvSpPr>
          <p:cNvPr id="5" name="日期占位符 4"/>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页脚占位符 6"/>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21127" y="5062248"/>
            <a:ext cx="7715250" cy="598418"/>
          </a:xfrm>
        </p:spPr>
        <p:txBody>
          <a:bodyPr anchor="b"/>
          <a:lstStyle>
            <a:lvl1pPr algn="l">
              <a:defRPr sz="1915" b="1"/>
            </a:lvl1pPr>
          </a:lstStyle>
          <a:p>
            <a:pPr fontAlgn="base"/>
            <a:r>
              <a:rPr lang="zh-CN" altLang="en-US" sz="181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521127" y="645502"/>
            <a:ext cx="7715250" cy="4340805"/>
          </a:xfrm>
        </p:spPr>
        <p:txBody>
          <a:bodyPr vert="horz" wrap="square" lIns="0" tIns="0" rIns="0" bIns="0" numCol="1" anchor="t" anchorCtr="0" compatLnSpc="1"/>
          <a:lstStyle>
            <a:lvl1pPr marL="0" indent="0">
              <a:buNone/>
              <a:defRPr sz="3065"/>
            </a:lvl1pPr>
            <a:lvl2pPr marL="436880" indent="0">
              <a:buNone/>
              <a:defRPr sz="2680"/>
            </a:lvl2pPr>
            <a:lvl3pPr marL="875030" indent="0">
              <a:buNone/>
              <a:defRPr sz="2295"/>
            </a:lvl3pPr>
            <a:lvl4pPr marL="1311910" indent="0">
              <a:buNone/>
              <a:defRPr sz="1915"/>
            </a:lvl4pPr>
            <a:lvl5pPr marL="1749425" indent="0">
              <a:buNone/>
              <a:defRPr sz="1915"/>
            </a:lvl5pPr>
            <a:lvl6pPr marL="2185670" indent="0">
              <a:buNone/>
              <a:defRPr sz="1915"/>
            </a:lvl6pPr>
            <a:lvl7pPr marL="2623820" indent="0">
              <a:buNone/>
              <a:defRPr sz="1915"/>
            </a:lvl7pPr>
            <a:lvl8pPr marL="3060700" indent="0">
              <a:buNone/>
              <a:defRPr sz="1915"/>
            </a:lvl8pPr>
            <a:lvl9pPr marL="3497580" indent="0">
              <a:buNone/>
              <a:defRPr sz="1915"/>
            </a:lvl9pPr>
          </a:lstStyle>
          <a:p>
            <a:pPr marL="0" marR="0" lvl="0" indent="0" algn="l" defTabSz="449580" rtl="0" eaLnBrk="0" fontAlgn="base" latinLnBrk="0" hangingPunct="0">
              <a:lnSpc>
                <a:spcPct val="100000"/>
              </a:lnSpc>
              <a:spcBef>
                <a:spcPct val="0"/>
              </a:spcBef>
              <a:spcAft>
                <a:spcPts val="1425"/>
              </a:spcAft>
              <a:buClr>
                <a:srgbClr val="000000"/>
              </a:buClr>
              <a:buSzPct val="45000"/>
              <a:buFont typeface="Wingdings" panose="05000000000000000000" pitchFamily="2" charset="2"/>
              <a:buNone/>
              <a:defRPr/>
            </a:pPr>
            <a:endParaRPr kumimoji="0" lang="zh-CN" altLang="en-US" sz="3200" b="0" i="0" u="none" strike="noStrike" kern="0" cap="none" spc="0" normalizeH="0" baseline="0" noProof="0" smtClean="0">
              <a:ln>
                <a:noFill/>
              </a:ln>
              <a:solidFill>
                <a:srgbClr val="000000"/>
              </a:solidFill>
              <a:effectLst/>
              <a:uLnTx/>
              <a:uFillTx/>
              <a:latin typeface="+mn-lt"/>
              <a:ea typeface="+mn-ea"/>
              <a:cs typeface="+mn-cs"/>
            </a:endParaRPr>
          </a:p>
        </p:txBody>
      </p:sp>
      <p:sp>
        <p:nvSpPr>
          <p:cNvPr id="4" name="文本占位符 3"/>
          <p:cNvSpPr>
            <a:spLocks noGrp="1"/>
          </p:cNvSpPr>
          <p:nvPr>
            <p:ph type="body" sz="half" idx="2"/>
          </p:nvPr>
        </p:nvSpPr>
        <p:spPr>
          <a:xfrm>
            <a:off x="2521127" y="5660665"/>
            <a:ext cx="7715250" cy="849023"/>
          </a:xfrm>
        </p:spPr>
        <p:txBody>
          <a:bodyPr/>
          <a:lstStyle>
            <a:lvl1pPr marL="0" indent="0">
              <a:buNone/>
              <a:defRPr sz="1345"/>
            </a:lvl1pPr>
            <a:lvl2pPr marL="436880" indent="0">
              <a:buNone/>
              <a:defRPr sz="1155"/>
            </a:lvl2pPr>
            <a:lvl3pPr marL="875030" indent="0">
              <a:buNone/>
              <a:defRPr sz="955"/>
            </a:lvl3pPr>
            <a:lvl4pPr marL="1311910" indent="0">
              <a:buNone/>
              <a:defRPr sz="860"/>
            </a:lvl4pPr>
            <a:lvl5pPr marL="1749425" indent="0">
              <a:buNone/>
              <a:defRPr sz="860"/>
            </a:lvl5pPr>
            <a:lvl6pPr marL="2185670" indent="0">
              <a:buNone/>
              <a:defRPr sz="860"/>
            </a:lvl6pPr>
            <a:lvl7pPr marL="2623820" indent="0">
              <a:buNone/>
              <a:defRPr sz="860"/>
            </a:lvl7pPr>
            <a:lvl8pPr marL="3060700" indent="0">
              <a:buNone/>
              <a:defRPr sz="860"/>
            </a:lvl8pPr>
            <a:lvl9pPr marL="3497580" indent="0">
              <a:buNone/>
              <a:defRPr sz="860"/>
            </a:lvl9pPr>
          </a:lstStyle>
          <a:p>
            <a:pPr lvl="0" fontAlgn="base"/>
            <a:r>
              <a:rPr lang="zh-CN" altLang="en-US" sz="1270" strike="noStrike" noProof="1" smtClean="0"/>
              <a:t>单击此处编辑母版文本样式</a:t>
            </a:r>
            <a:endParaRPr lang="zh-CN" altLang="en-US" strike="noStrike" noProof="1" smtClean="0"/>
          </a:p>
        </p:txBody>
      </p:sp>
      <p:sp>
        <p:nvSpPr>
          <p:cNvPr id="5" name="日期占位符 4"/>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页脚占位符 6"/>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z="2905" strike="noStrike" noProof="1" smtClean="0"/>
              <a:t>单击此处编辑母版文本样式</a:t>
            </a:r>
            <a:endParaRPr lang="zh-CN" altLang="en-US" strike="noStrike" noProof="1" smtClean="0"/>
          </a:p>
          <a:p>
            <a:pPr lvl="1" fontAlgn="base"/>
            <a:r>
              <a:rPr lang="zh-CN" altLang="en-US" sz="2540" strike="noStrike" noProof="1" smtClean="0"/>
              <a:t>第二级</a:t>
            </a:r>
            <a:endParaRPr lang="zh-CN" altLang="en-US" strike="noStrike" noProof="1" smtClean="0"/>
          </a:p>
          <a:p>
            <a:pPr lvl="2" fontAlgn="base"/>
            <a:r>
              <a:rPr lang="zh-CN" altLang="en-US" sz="2175" strike="noStrike" noProof="1" smtClean="0"/>
              <a:t>第三级</a:t>
            </a:r>
            <a:endParaRPr lang="zh-CN" altLang="en-US" strike="noStrike" noProof="1" smtClean="0"/>
          </a:p>
          <a:p>
            <a:pPr lvl="3" fontAlgn="base"/>
            <a:r>
              <a:rPr lang="zh-CN" altLang="en-US" sz="1815" strike="noStrike" noProof="1" smtClean="0"/>
              <a:t>第四级</a:t>
            </a:r>
            <a:endParaRPr lang="zh-CN" altLang="en-US" strike="noStrike" noProof="1" smtClean="0"/>
          </a:p>
          <a:p>
            <a:pPr lvl="4" fontAlgn="base"/>
            <a:r>
              <a:rPr lang="zh-CN" altLang="en-US" sz="1815" strike="noStrike" noProof="1" smtClean="0"/>
              <a:t>第五级</a:t>
            </a:r>
            <a:endParaRPr lang="zh-CN" altLang="en-US" strike="noStrike" noProof="1"/>
          </a:p>
        </p:txBody>
      </p:sp>
      <p:sp>
        <p:nvSpPr>
          <p:cNvPr id="4" name="日期占位符 3"/>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88676" y="288577"/>
            <a:ext cx="2881574" cy="5877857"/>
          </a:xfrm>
        </p:spPr>
        <p:txBody>
          <a:bodyPr vert="eaVert"/>
          <a:lstStyle/>
          <a:p>
            <a:pPr fontAlgn="base"/>
            <a:r>
              <a:rPr lang="zh-CN" altLang="en-US" sz="3990"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41926" y="288577"/>
            <a:ext cx="8452350" cy="5877857"/>
          </a:xfrm>
        </p:spPr>
        <p:txBody>
          <a:bodyPr vert="eaVert"/>
          <a:lstStyle/>
          <a:p>
            <a:pPr lvl="0" fontAlgn="base"/>
            <a:r>
              <a:rPr lang="zh-CN" altLang="en-US" sz="2905" strike="noStrike" noProof="1" smtClean="0"/>
              <a:t>单击此处编辑母版文本样式</a:t>
            </a:r>
            <a:endParaRPr lang="zh-CN" altLang="en-US" strike="noStrike" noProof="1" smtClean="0"/>
          </a:p>
          <a:p>
            <a:pPr lvl="1" fontAlgn="base"/>
            <a:r>
              <a:rPr lang="zh-CN" altLang="en-US" sz="2540" strike="noStrike" noProof="1" smtClean="0"/>
              <a:t>第二级</a:t>
            </a:r>
            <a:endParaRPr lang="zh-CN" altLang="en-US" strike="noStrike" noProof="1" smtClean="0"/>
          </a:p>
          <a:p>
            <a:pPr lvl="2" fontAlgn="base"/>
            <a:r>
              <a:rPr lang="zh-CN" altLang="en-US" sz="2175" strike="noStrike" noProof="1" smtClean="0"/>
              <a:t>第三级</a:t>
            </a:r>
            <a:endParaRPr lang="zh-CN" altLang="en-US" strike="noStrike" noProof="1" smtClean="0"/>
          </a:p>
          <a:p>
            <a:pPr lvl="3" fontAlgn="base"/>
            <a:r>
              <a:rPr lang="zh-CN" altLang="en-US" sz="1815" strike="noStrike" noProof="1" smtClean="0"/>
              <a:t>第四级</a:t>
            </a:r>
            <a:endParaRPr lang="zh-CN" altLang="en-US" strike="noStrike" noProof="1" smtClean="0"/>
          </a:p>
          <a:p>
            <a:pPr lvl="4" fontAlgn="base"/>
            <a:r>
              <a:rPr lang="zh-CN" altLang="en-US" sz="1815" strike="noStrike" noProof="1" smtClean="0"/>
              <a:t>第五级</a:t>
            </a:r>
            <a:endParaRPr lang="zh-CN" altLang="en-US" strike="noStrike" noProof="1"/>
          </a:p>
        </p:txBody>
      </p:sp>
      <p:sp>
        <p:nvSpPr>
          <p:cNvPr id="4" name="日期占位符 3"/>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984850" y="288577"/>
            <a:ext cx="9185400" cy="712330"/>
          </a:xfrm>
        </p:spPr>
        <p:txBody>
          <a:bodyPr/>
          <a:lstStyle/>
          <a:p>
            <a:pPr fontAlgn="base"/>
            <a:r>
              <a:rPr lang="zh-CN" altLang="en-US" sz="3990"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10581" y="1205069"/>
            <a:ext cx="11526300" cy="4960487"/>
          </a:xfrm>
        </p:spPr>
        <p:txBody>
          <a:bodyPr vert="horz" wrap="square" lIns="0" tIns="0" rIns="0" bIns="0" numCol="1" anchor="t" anchorCtr="0" compatLnSpc="1"/>
          <a:lstStyle/>
          <a:p>
            <a:pPr marL="398780" marR="0" lvl="0" indent="-294005" algn="l" defTabSz="449580" rtl="0" eaLnBrk="0" fontAlgn="base" latinLnBrk="0" hangingPunct="0">
              <a:lnSpc>
                <a:spcPct val="100000"/>
              </a:lnSpc>
              <a:spcBef>
                <a:spcPct val="0"/>
              </a:spcBef>
              <a:spcAft>
                <a:spcPts val="1425"/>
              </a:spcAft>
              <a:buClr>
                <a:srgbClr val="000000"/>
              </a:buClr>
              <a:buSzPct val="45000"/>
              <a:buFont typeface="Wingdings" panose="05000000000000000000" pitchFamily="2" charset="2"/>
              <a:buChar char=""/>
              <a:defRPr/>
            </a:pPr>
            <a:endParaRPr kumimoji="0" lang="zh-CN" altLang="en-US" sz="3200" b="0" i="0" u="none" strike="noStrike" kern="0" cap="none" spc="0" normalizeH="0" baseline="0" noProof="0" smtClean="0">
              <a:ln>
                <a:noFill/>
              </a:ln>
              <a:solidFill>
                <a:srgbClr val="000000"/>
              </a:solidFill>
              <a:effectLst/>
              <a:uLnTx/>
              <a:uFillTx/>
              <a:latin typeface="+mn-lt"/>
              <a:ea typeface="+mn-ea"/>
              <a:cs typeface="+mn-cs"/>
            </a:endParaRPr>
          </a:p>
        </p:txBody>
      </p:sp>
      <p:sp>
        <p:nvSpPr>
          <p:cNvPr id="4" name="日期占位符 3"/>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仅标题">
    <p:bg>
      <p:bgPr>
        <a:noFill/>
        <a:effectLst/>
      </p:bgPr>
    </p:bg>
    <p:spTree>
      <p:nvGrpSpPr>
        <p:cNvPr id="1" name=""/>
        <p:cNvGrpSpPr/>
        <p:nvPr/>
      </p:nvGrpSpPr>
      <p:grpSpPr>
        <a:xfrm>
          <a:off x="0" y="0"/>
          <a:ext cx="0" cy="0"/>
          <a:chOff x="0" y="0"/>
          <a:chExt cx="0" cy="0"/>
        </a:xfrm>
      </p:grpSpPr>
      <p:sp>
        <p:nvSpPr>
          <p:cNvPr id="10" name="日期占位符 3"/>
          <p:cNvSpPr>
            <a:spLocks noGrp="1"/>
          </p:cNvSpPr>
          <p:nvPr>
            <p:ph type="dt" sz="half" idx="2"/>
          </p:nvPr>
        </p:nvSpPr>
        <p:spPr bwMode="auto">
          <a:xfrm>
            <a:off x="641264" y="6588074"/>
            <a:ext cx="2951820" cy="465434"/>
          </a:xfrm>
          <a:prstGeom prst="rect">
            <a:avLst/>
          </a:prstGeom>
          <a:noFill/>
          <a:ln w="9525">
            <a:noFill/>
            <a:round/>
          </a:ln>
          <a:effectLst/>
        </p:spPr>
        <p:txBody>
          <a:bodyPr vert="horz" wrap="square" lIns="0" tIns="0" rIns="0" bIns="0" numCol="1" anchor="t" anchorCtr="0" compatLnSpc="1"/>
          <a:lstStyle>
            <a:lvl1pPr>
              <a:defRPr/>
            </a:lvl1p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7C25B2B0-692A-46A2-956F-D87A1A3CFB5B}" type="datetimeFigureOut">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页脚占位符 4"/>
          <p:cNvSpPr>
            <a:spLocks noGrp="1"/>
          </p:cNvSpPr>
          <p:nvPr>
            <p:ph type="ftr" sz="quarter" idx="3"/>
          </p:nvPr>
        </p:nvSpPr>
        <p:spPr bwMode="auto">
          <a:xfrm>
            <a:off x="4398429" y="6588074"/>
            <a:ext cx="4031754" cy="465434"/>
          </a:xfrm>
          <a:prstGeom prst="rect">
            <a:avLst/>
          </a:prstGeom>
          <a:noFill/>
          <a:ln w="9525">
            <a:noFill/>
            <a:round/>
          </a:ln>
          <a:effectLst/>
        </p:spPr>
        <p:txBody>
          <a:bodyPr vert="horz" wrap="square" lIns="0" tIns="0" rIns="0" bIns="0" numCol="1" anchor="t"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zh-CN" altLang="en-US" sz="1400" b="0" i="0" u="none" strike="noStrike" kern="1200" cap="none" spc="0" normalizeH="0" baseline="0" noProof="0">
              <a:ln>
                <a:noFill/>
              </a:ln>
              <a:solidFill>
                <a:srgbClr val="000000"/>
              </a:solidFill>
              <a:effectLst/>
              <a:uLnTx/>
              <a:uFillTx/>
            </a:endParaRPr>
          </a:p>
        </p:txBody>
      </p:sp>
      <p:sp>
        <p:nvSpPr>
          <p:cNvPr id="12" name="灯片编号占位符 5"/>
          <p:cNvSpPr>
            <a:spLocks noGrp="1"/>
          </p:cNvSpPr>
          <p:nvPr>
            <p:ph type="sldNum" sz="quarter" idx="4"/>
          </p:nvPr>
        </p:nvSpPr>
        <p:spPr bwMode="auto">
          <a:xfrm>
            <a:off x="9220461" y="6588074"/>
            <a:ext cx="2950146" cy="465434"/>
          </a:xfrm>
          <a:prstGeom prst="rect">
            <a:avLst/>
          </a:prstGeom>
          <a:noFill/>
          <a:ln w="9525">
            <a:noFill/>
            <a:round/>
          </a:ln>
          <a:effectLst/>
        </p:spPr>
        <p:txBody>
          <a:bodyPr vert="horz" wrap="square" lIns="0" tIns="0" rIns="0" bIns="0" numCol="1" anchor="t" anchorCtr="0" compatLnSpc="1"/>
          <a:lstStyle>
            <a:lvl1pPr>
              <a:defRPr/>
            </a:lvl1p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7083AF11-6B36-4E6B-BD3E-E393AF8F53C0}" type="slidenum">
              <a:rPr kumimoji="0" lang="zh-CN" altLang="en-US"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823"/>
            <a:ext cx="9644063" cy="2518345"/>
          </a:xfrm>
        </p:spPr>
        <p:txBody>
          <a:bodyPr anchor="b"/>
          <a:lstStyle>
            <a:lvl1pPr algn="ctr">
              <a:defRPr sz="6325"/>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607344" y="3799285"/>
            <a:ext cx="9644063" cy="1746432"/>
          </a:xfrm>
        </p:spPr>
        <p:txBody>
          <a:bodyPr/>
          <a:lstStyle>
            <a:lvl1pPr marL="0" indent="0" algn="ctr">
              <a:buNone/>
              <a:defRPr sz="2530"/>
            </a:lvl1pPr>
            <a:lvl2pPr marL="481965" indent="0" algn="ctr">
              <a:buNone/>
              <a:defRPr sz="2110"/>
            </a:lvl2pPr>
            <a:lvl3pPr marL="963930" indent="0" algn="ctr">
              <a:buNone/>
              <a:defRPr sz="1900"/>
            </a:lvl3pPr>
            <a:lvl4pPr marL="1445895" indent="0" algn="ctr">
              <a:buNone/>
              <a:defRPr sz="1685"/>
            </a:lvl4pPr>
            <a:lvl5pPr marL="1927860" indent="0" algn="ctr">
              <a:buNone/>
              <a:defRPr sz="1685"/>
            </a:lvl5pPr>
            <a:lvl6pPr marL="2409825" indent="0" algn="ctr">
              <a:buNone/>
              <a:defRPr sz="1685"/>
            </a:lvl6pPr>
            <a:lvl7pPr marL="2892425" indent="0" algn="ctr">
              <a:buNone/>
              <a:defRPr sz="1685"/>
            </a:lvl7pPr>
            <a:lvl8pPr marL="3374390" indent="0" algn="ctr">
              <a:buNone/>
              <a:defRPr sz="1685"/>
            </a:lvl8pPr>
            <a:lvl9pPr marL="3856355" indent="0" algn="ctr">
              <a:buNone/>
              <a:defRPr sz="1685"/>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84039" y="385120"/>
            <a:ext cx="11090672" cy="1398151"/>
          </a:xfrm>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884039" y="1925597"/>
            <a:ext cx="11090672" cy="4589616"/>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77343" y="1803363"/>
            <a:ext cx="11090672" cy="3008952"/>
          </a:xfrm>
        </p:spPr>
        <p:txBody>
          <a:bodyPr anchor="b"/>
          <a:lstStyle>
            <a:lvl1pPr>
              <a:defRPr sz="6325"/>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77343" y="4840781"/>
            <a:ext cx="11090672" cy="1582337"/>
          </a:xfrm>
        </p:spPr>
        <p:txBody>
          <a:bodyPr/>
          <a:lstStyle>
            <a:lvl1pPr marL="0" indent="0">
              <a:buNone/>
              <a:defRPr sz="2530">
                <a:solidFill>
                  <a:schemeClr val="tx1">
                    <a:tint val="75000"/>
                  </a:schemeClr>
                </a:solidFill>
              </a:defRPr>
            </a:lvl1pPr>
            <a:lvl2pPr marL="481965" indent="0">
              <a:buNone/>
              <a:defRPr sz="2110">
                <a:solidFill>
                  <a:schemeClr val="tx1">
                    <a:tint val="75000"/>
                  </a:schemeClr>
                </a:solidFill>
              </a:defRPr>
            </a:lvl2pPr>
            <a:lvl3pPr marL="963930" indent="0">
              <a:buNone/>
              <a:defRPr sz="1900">
                <a:solidFill>
                  <a:schemeClr val="tx1">
                    <a:tint val="75000"/>
                  </a:schemeClr>
                </a:solidFill>
              </a:defRPr>
            </a:lvl3pPr>
            <a:lvl4pPr marL="1445895" indent="0">
              <a:buNone/>
              <a:defRPr sz="1685">
                <a:solidFill>
                  <a:schemeClr val="tx1">
                    <a:tint val="75000"/>
                  </a:schemeClr>
                </a:solidFill>
              </a:defRPr>
            </a:lvl4pPr>
            <a:lvl5pPr marL="1927860" indent="0">
              <a:buNone/>
              <a:defRPr sz="1685">
                <a:solidFill>
                  <a:schemeClr val="tx1">
                    <a:tint val="75000"/>
                  </a:schemeClr>
                </a:solidFill>
              </a:defRPr>
            </a:lvl5pPr>
            <a:lvl6pPr marL="2409825" indent="0">
              <a:buNone/>
              <a:defRPr sz="1685">
                <a:solidFill>
                  <a:schemeClr val="tx1">
                    <a:tint val="75000"/>
                  </a:schemeClr>
                </a:solidFill>
              </a:defRPr>
            </a:lvl6pPr>
            <a:lvl7pPr marL="2892425" indent="0">
              <a:buNone/>
              <a:defRPr sz="1685">
                <a:solidFill>
                  <a:schemeClr val="tx1">
                    <a:tint val="75000"/>
                  </a:schemeClr>
                </a:solidFill>
              </a:defRPr>
            </a:lvl7pPr>
            <a:lvl8pPr marL="3374390" indent="0">
              <a:buNone/>
              <a:defRPr sz="1685">
                <a:solidFill>
                  <a:schemeClr val="tx1">
                    <a:tint val="75000"/>
                  </a:schemeClr>
                </a:solidFill>
              </a:defRPr>
            </a:lvl8pPr>
            <a:lvl9pPr marL="3856355" indent="0">
              <a:buNone/>
              <a:defRPr sz="1685">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84039" y="385120"/>
            <a:ext cx="11090672" cy="1398151"/>
          </a:xfrm>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84039" y="1925597"/>
            <a:ext cx="5464969" cy="4589616"/>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509742" y="1925597"/>
            <a:ext cx="5464969" cy="4589616"/>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获取资料咨询微信：ansyingsj1">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85714" y="385120"/>
            <a:ext cx="11090672" cy="1398151"/>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251677" y="1875824"/>
            <a:ext cx="5140099" cy="869029"/>
          </a:xfrm>
        </p:spPr>
        <p:txBody>
          <a:bodyPr anchor="ctr" anchorCtr="0"/>
          <a:lstStyle>
            <a:lvl1pPr marL="0" indent="0">
              <a:buNone/>
              <a:defRPr sz="2950"/>
            </a:lvl1pPr>
            <a:lvl2pPr marL="481965" indent="0">
              <a:buNone/>
              <a:defRPr sz="2530"/>
            </a:lvl2pPr>
            <a:lvl3pPr marL="963930" indent="0">
              <a:buNone/>
              <a:defRPr sz="2110"/>
            </a:lvl3pPr>
            <a:lvl4pPr marL="1445895" indent="0">
              <a:buNone/>
              <a:defRPr sz="1900"/>
            </a:lvl4pPr>
            <a:lvl5pPr marL="1927860" indent="0">
              <a:buNone/>
              <a:defRPr sz="1900"/>
            </a:lvl5pPr>
            <a:lvl6pPr marL="2409825" indent="0">
              <a:buNone/>
              <a:defRPr sz="1900"/>
            </a:lvl6pPr>
            <a:lvl7pPr marL="2892425" indent="0">
              <a:buNone/>
              <a:defRPr sz="1900"/>
            </a:lvl7pPr>
            <a:lvl8pPr marL="3374390" indent="0">
              <a:buNone/>
              <a:defRPr sz="1900"/>
            </a:lvl8pPr>
            <a:lvl9pPr marL="3856355" indent="0">
              <a:buNone/>
              <a:defRPr sz="1900"/>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251677" y="2811335"/>
            <a:ext cx="5140099" cy="3717273"/>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599115" y="1875824"/>
            <a:ext cx="5165413" cy="869029"/>
          </a:xfrm>
        </p:spPr>
        <p:txBody>
          <a:bodyPr anchor="ctr" anchorCtr="0"/>
          <a:lstStyle>
            <a:lvl1pPr marL="0" indent="0">
              <a:buNone/>
              <a:defRPr sz="2950"/>
            </a:lvl1pPr>
            <a:lvl2pPr marL="481965" indent="0">
              <a:buNone/>
              <a:defRPr sz="2530"/>
            </a:lvl2pPr>
            <a:lvl3pPr marL="963930" indent="0">
              <a:buNone/>
              <a:defRPr sz="2110"/>
            </a:lvl3pPr>
            <a:lvl4pPr marL="1445895" indent="0">
              <a:buNone/>
              <a:defRPr sz="1900"/>
            </a:lvl4pPr>
            <a:lvl5pPr marL="1927860" indent="0">
              <a:buNone/>
              <a:defRPr sz="1900"/>
            </a:lvl5pPr>
            <a:lvl6pPr marL="2409825" indent="0">
              <a:buNone/>
              <a:defRPr sz="1900"/>
            </a:lvl6pPr>
            <a:lvl7pPr marL="2892425" indent="0">
              <a:buNone/>
              <a:defRPr sz="1900"/>
            </a:lvl7pPr>
            <a:lvl8pPr marL="3374390" indent="0">
              <a:buNone/>
              <a:defRPr sz="1900"/>
            </a:lvl8pPr>
            <a:lvl9pPr marL="3856355" indent="0">
              <a:buNone/>
              <a:defRPr sz="1900"/>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599115" y="2811335"/>
            <a:ext cx="5165413" cy="3717273"/>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9" name="灯片编号占位符 8"/>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84039" y="385120"/>
            <a:ext cx="11090672" cy="1398151"/>
          </a:xfrm>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4" name="灯片编号占位符 3"/>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85714" y="482236"/>
            <a:ext cx="4393142" cy="1687826"/>
          </a:xfrm>
        </p:spPr>
        <p:txBody>
          <a:bodyPr anchor="b"/>
          <a:lstStyle>
            <a:lvl1pPr>
              <a:defRPr sz="3375"/>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466644" y="482237"/>
            <a:ext cx="6509742" cy="5699764"/>
          </a:xfrm>
        </p:spPr>
        <p:txBody>
          <a:bodyPr/>
          <a:lstStyle>
            <a:lvl1pPr marL="0" indent="0">
              <a:buNone/>
              <a:defRPr sz="3375"/>
            </a:lvl1pPr>
            <a:lvl2pPr marL="481965" indent="0">
              <a:buNone/>
              <a:defRPr sz="2950"/>
            </a:lvl2pPr>
            <a:lvl3pPr marL="963930" indent="0">
              <a:buNone/>
              <a:defRPr sz="2530"/>
            </a:lvl3pPr>
            <a:lvl4pPr marL="1445895" indent="0">
              <a:buNone/>
              <a:defRPr sz="2110"/>
            </a:lvl4pPr>
            <a:lvl5pPr marL="1927860" indent="0">
              <a:buNone/>
              <a:defRPr sz="2110"/>
            </a:lvl5pPr>
            <a:lvl6pPr marL="2409825" indent="0">
              <a:buNone/>
              <a:defRPr sz="2110"/>
            </a:lvl6pPr>
            <a:lvl7pPr marL="2892425" indent="0">
              <a:buNone/>
              <a:defRPr sz="2110"/>
            </a:lvl7pPr>
            <a:lvl8pPr marL="3374390" indent="0">
              <a:buNone/>
              <a:defRPr sz="2110"/>
            </a:lvl8pPr>
            <a:lvl9pPr marL="3856355" indent="0">
              <a:buNone/>
              <a:defRPr sz="2110"/>
            </a:lvl9pPr>
          </a:lstStyle>
          <a:p>
            <a:pPr fontAlgn="auto"/>
            <a:endParaRPr lang="zh-CN" altLang="en-US" strike="noStrike" noProof="1"/>
          </a:p>
        </p:txBody>
      </p:sp>
      <p:sp>
        <p:nvSpPr>
          <p:cNvPr id="4" name="文本占位符 3"/>
          <p:cNvSpPr>
            <a:spLocks noGrp="1"/>
          </p:cNvSpPr>
          <p:nvPr>
            <p:ph type="body" sz="half" idx="2"/>
          </p:nvPr>
        </p:nvSpPr>
        <p:spPr>
          <a:xfrm>
            <a:off x="885714" y="2170062"/>
            <a:ext cx="4393142" cy="4020310"/>
          </a:xfrm>
        </p:spPr>
        <p:txBody>
          <a:bodyPr/>
          <a:lstStyle>
            <a:lvl1pPr marL="0" indent="0">
              <a:buNone/>
              <a:defRPr sz="2110"/>
            </a:lvl1pPr>
            <a:lvl2pPr marL="481965" indent="0">
              <a:buNone/>
              <a:defRPr sz="1900"/>
            </a:lvl2pPr>
            <a:lvl3pPr marL="963930" indent="0">
              <a:buNone/>
              <a:defRPr sz="1685"/>
            </a:lvl3pPr>
            <a:lvl4pPr marL="1445895" indent="0">
              <a:buNone/>
              <a:defRPr sz="1475"/>
            </a:lvl4pPr>
            <a:lvl5pPr marL="1927860" indent="0">
              <a:buNone/>
              <a:defRPr sz="1475"/>
            </a:lvl5pPr>
            <a:lvl6pPr marL="2409825" indent="0">
              <a:buNone/>
              <a:defRPr sz="1475"/>
            </a:lvl6pPr>
            <a:lvl7pPr marL="2892425" indent="0">
              <a:buNone/>
              <a:defRPr sz="1475"/>
            </a:lvl7pPr>
            <a:lvl8pPr marL="3374390" indent="0">
              <a:buNone/>
              <a:defRPr sz="1475"/>
            </a:lvl8pPr>
            <a:lvl9pPr marL="3856355" indent="0">
              <a:buNone/>
              <a:defRPr sz="1475"/>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7" name="灯片编号占位符 6"/>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02043" y="385120"/>
            <a:ext cx="2772667" cy="6130094"/>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84039" y="385120"/>
            <a:ext cx="8157270" cy="6130094"/>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6" name="灯片编号占位符 5"/>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84039" y="385120"/>
            <a:ext cx="11090672" cy="613009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a:xfrm>
            <a:off x="884039" y="6703596"/>
            <a:ext cx="2893219" cy="386746"/>
          </a:xfrm>
        </p:spPr>
        <p:txBody>
          <a:body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259461" y="6703596"/>
            <a:ext cx="4339828" cy="386746"/>
          </a:xfrm>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9081492" y="6703596"/>
            <a:ext cx="2893219" cy="386746"/>
          </a:xfrm>
        </p:spPr>
        <p:txBody>
          <a:body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3900" y="2246344"/>
            <a:ext cx="10930950" cy="1550722"/>
          </a:xfrm>
        </p:spPr>
        <p:txBody>
          <a:bodyPr/>
          <a:lstStyle/>
          <a:p>
            <a:pPr fontAlgn="base"/>
            <a:r>
              <a:rPr lang="zh-CN" altLang="en-US" sz="3990"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929826" y="4097793"/>
            <a:ext cx="9001123" cy="1848411"/>
          </a:xfrm>
        </p:spPr>
        <p:txBody>
          <a:bodyPr/>
          <a:lstStyle>
            <a:lvl1pPr marL="0" indent="0" algn="ctr">
              <a:buNone/>
              <a:defRPr/>
            </a:lvl1pPr>
            <a:lvl2pPr marL="436880" indent="0" algn="ctr">
              <a:buNone/>
              <a:defRPr/>
            </a:lvl2pPr>
            <a:lvl3pPr marL="875030" indent="0" algn="ctr">
              <a:buNone/>
              <a:defRPr/>
            </a:lvl3pPr>
            <a:lvl4pPr marL="1311910" indent="0" algn="ctr">
              <a:buNone/>
              <a:defRPr/>
            </a:lvl4pPr>
            <a:lvl5pPr marL="1749425" indent="0" algn="ctr">
              <a:buNone/>
              <a:defRPr/>
            </a:lvl5pPr>
            <a:lvl6pPr marL="2185670" indent="0" algn="ctr">
              <a:buNone/>
              <a:defRPr/>
            </a:lvl6pPr>
            <a:lvl7pPr marL="2623820" indent="0" algn="ctr">
              <a:buNone/>
              <a:defRPr/>
            </a:lvl7pPr>
            <a:lvl8pPr marL="3060700" indent="0" algn="ctr">
              <a:buNone/>
              <a:defRPr/>
            </a:lvl8pPr>
            <a:lvl9pPr marL="3497580" indent="0" algn="ctr">
              <a:buNone/>
              <a:defRPr/>
            </a:lvl9pPr>
          </a:lstStyle>
          <a:p>
            <a:pPr fontAlgn="base"/>
            <a:r>
              <a:rPr lang="zh-CN" altLang="en-US" sz="2905" strike="noStrike" noProof="1" smtClean="0"/>
              <a:t>单击此处编辑母版副标题样式</a:t>
            </a:r>
            <a:endParaRPr lang="zh-CN" altLang="en-US" strike="noStrike" noProof="1"/>
          </a:p>
        </p:txBody>
      </p:sp>
      <p:sp>
        <p:nvSpPr>
          <p:cNvPr id="4" name="日期占位符 3"/>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z="2905" strike="noStrike" noProof="1" dirty="0" smtClean="0"/>
              <a:t>单击此处编辑母版文本样式</a:t>
            </a:r>
            <a:endParaRPr lang="zh-CN" altLang="en-US" strike="noStrike" noProof="1" dirty="0" smtClean="0"/>
          </a:p>
          <a:p>
            <a:pPr lvl="1" fontAlgn="base"/>
            <a:r>
              <a:rPr lang="zh-CN" altLang="en-US" sz="2540" strike="noStrike" noProof="1" dirty="0" smtClean="0"/>
              <a:t>第二级</a:t>
            </a:r>
            <a:endParaRPr lang="zh-CN" altLang="en-US" strike="noStrike" noProof="1" dirty="0" smtClean="0"/>
          </a:p>
          <a:p>
            <a:pPr lvl="2" fontAlgn="base"/>
            <a:r>
              <a:rPr lang="zh-CN" altLang="en-US" sz="2175" strike="noStrike" noProof="1" dirty="0" smtClean="0"/>
              <a:t>第三级</a:t>
            </a:r>
            <a:endParaRPr lang="zh-CN" altLang="en-US" strike="noStrike" noProof="1" dirty="0" smtClean="0"/>
          </a:p>
          <a:p>
            <a:pPr lvl="3" fontAlgn="base"/>
            <a:r>
              <a:rPr lang="zh-CN" altLang="en-US" sz="1815" strike="noStrike" noProof="1" dirty="0" smtClean="0"/>
              <a:t>第四级</a:t>
            </a:r>
            <a:endParaRPr lang="zh-CN" altLang="en-US" strike="noStrike" noProof="1" dirty="0" smtClean="0"/>
          </a:p>
          <a:p>
            <a:pPr lvl="4" fontAlgn="base"/>
            <a:r>
              <a:rPr lang="zh-CN" altLang="en-US" sz="1815" strike="noStrike" noProof="1" dirty="0" smtClean="0"/>
              <a:t>第五级</a:t>
            </a:r>
            <a:endParaRPr lang="zh-CN" altLang="en-US" strike="noStrike" noProof="1" dirty="0"/>
          </a:p>
        </p:txBody>
      </p:sp>
      <p:sp>
        <p:nvSpPr>
          <p:cNvPr id="4" name="日期占位符 3"/>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16550" y="4647608"/>
            <a:ext cx="10928926" cy="1436809"/>
          </a:xfrm>
        </p:spPr>
        <p:txBody>
          <a:bodyPr anchor="t"/>
          <a:lstStyle>
            <a:lvl1pPr algn="l">
              <a:defRPr sz="3830" b="1" cap="all"/>
            </a:lvl1pPr>
          </a:lstStyle>
          <a:p>
            <a:pPr fontAlgn="base"/>
            <a:r>
              <a:rPr lang="zh-CN" altLang="en-US" sz="363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016550" y="3064991"/>
            <a:ext cx="10928926" cy="1582618"/>
          </a:xfrm>
        </p:spPr>
        <p:txBody>
          <a:bodyPr anchor="b"/>
          <a:lstStyle>
            <a:lvl1pPr marL="0" indent="0">
              <a:buNone/>
              <a:defRPr sz="1915"/>
            </a:lvl1pPr>
            <a:lvl2pPr marL="436880" indent="0">
              <a:buNone/>
              <a:defRPr sz="1725"/>
            </a:lvl2pPr>
            <a:lvl3pPr marL="875030" indent="0">
              <a:buNone/>
              <a:defRPr sz="1535"/>
            </a:lvl3pPr>
            <a:lvl4pPr marL="1311910" indent="0">
              <a:buNone/>
              <a:defRPr sz="1345"/>
            </a:lvl4pPr>
            <a:lvl5pPr marL="1749425" indent="0">
              <a:buNone/>
              <a:defRPr sz="1345"/>
            </a:lvl5pPr>
            <a:lvl6pPr marL="2185670" indent="0">
              <a:buNone/>
              <a:defRPr sz="1345"/>
            </a:lvl6pPr>
            <a:lvl7pPr marL="2623820" indent="0">
              <a:buNone/>
              <a:defRPr sz="1345"/>
            </a:lvl7pPr>
            <a:lvl8pPr marL="3060700" indent="0">
              <a:buNone/>
              <a:defRPr sz="1345"/>
            </a:lvl8pPr>
            <a:lvl9pPr marL="3497580" indent="0">
              <a:buNone/>
              <a:defRPr sz="1345"/>
            </a:lvl9pPr>
          </a:lstStyle>
          <a:p>
            <a:pPr lvl="0" fontAlgn="base"/>
            <a:r>
              <a:rPr lang="zh-CN" altLang="en-US" sz="1815" strike="noStrike" noProof="1" smtClean="0"/>
              <a:t>单击此处编辑母版文本样式</a:t>
            </a:r>
            <a:endParaRPr lang="zh-CN" altLang="en-US" strike="noStrike" noProof="1" smtClean="0"/>
          </a:p>
        </p:txBody>
      </p:sp>
      <p:sp>
        <p:nvSpPr>
          <p:cNvPr id="4" name="日期占位符 3"/>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41926" y="1205948"/>
            <a:ext cx="5665950" cy="4960487"/>
          </a:xfrm>
        </p:spPr>
        <p:txBody>
          <a:bodyPr/>
          <a:lstStyle>
            <a:lvl1pPr>
              <a:defRPr sz="2680"/>
            </a:lvl1pPr>
            <a:lvl2pPr>
              <a:defRPr sz="2295"/>
            </a:lvl2pPr>
            <a:lvl3pPr>
              <a:defRPr sz="1915"/>
            </a:lvl3pPr>
            <a:lvl4pPr>
              <a:defRPr sz="1725"/>
            </a:lvl4pPr>
            <a:lvl5pPr>
              <a:defRPr sz="1725"/>
            </a:lvl5pPr>
            <a:lvl6pPr>
              <a:defRPr sz="1725"/>
            </a:lvl6pPr>
            <a:lvl7pPr>
              <a:defRPr sz="1725"/>
            </a:lvl7pPr>
            <a:lvl8pPr>
              <a:defRPr sz="1725"/>
            </a:lvl8pPr>
            <a:lvl9pPr>
              <a:defRPr sz="1725"/>
            </a:lvl9pPr>
          </a:lstStyle>
          <a:p>
            <a:pPr lvl="0" fontAlgn="base"/>
            <a:r>
              <a:rPr lang="zh-CN" altLang="en-US" sz="2540" strike="noStrike" noProof="1" smtClean="0"/>
              <a:t>单击此处编辑母版文本样式</a:t>
            </a:r>
            <a:endParaRPr lang="zh-CN" altLang="en-US" strike="noStrike" noProof="1" smtClean="0"/>
          </a:p>
          <a:p>
            <a:pPr lvl="1" fontAlgn="base"/>
            <a:r>
              <a:rPr lang="zh-CN" altLang="en-US" sz="2175" strike="noStrike" noProof="1" smtClean="0"/>
              <a:t>第二级</a:t>
            </a:r>
            <a:endParaRPr lang="zh-CN" altLang="en-US" strike="noStrike" noProof="1" smtClean="0"/>
          </a:p>
          <a:p>
            <a:pPr lvl="2" fontAlgn="base"/>
            <a:r>
              <a:rPr lang="zh-CN" altLang="en-US" sz="1815" strike="noStrike" noProof="1" smtClean="0"/>
              <a:t>第三级</a:t>
            </a:r>
            <a:endParaRPr lang="zh-CN" altLang="en-US" strike="noStrike" noProof="1" smtClean="0"/>
          </a:p>
          <a:p>
            <a:pPr lvl="3" fontAlgn="base"/>
            <a:r>
              <a:rPr lang="zh-CN" altLang="en-US" sz="1635" strike="noStrike" noProof="1" smtClean="0"/>
              <a:t>第四级</a:t>
            </a:r>
            <a:endParaRPr lang="zh-CN" altLang="en-US" strike="noStrike" noProof="1" smtClean="0"/>
          </a:p>
          <a:p>
            <a:pPr lvl="4" fontAlgn="base"/>
            <a:r>
              <a:rPr lang="zh-CN" altLang="en-US" sz="1635" strike="noStrike" noProof="1" smtClean="0"/>
              <a:t>第五级</a:t>
            </a:r>
            <a:endParaRPr lang="zh-CN" altLang="en-US" strike="noStrike" noProof="1"/>
          </a:p>
        </p:txBody>
      </p:sp>
      <p:sp>
        <p:nvSpPr>
          <p:cNvPr id="4" name="内容占位符 3"/>
          <p:cNvSpPr>
            <a:spLocks noGrp="1"/>
          </p:cNvSpPr>
          <p:nvPr>
            <p:ph sz="half" idx="2"/>
          </p:nvPr>
        </p:nvSpPr>
        <p:spPr>
          <a:xfrm>
            <a:off x="6502276" y="1205948"/>
            <a:ext cx="5665950" cy="4960487"/>
          </a:xfrm>
        </p:spPr>
        <p:txBody>
          <a:bodyPr/>
          <a:lstStyle>
            <a:lvl1pPr>
              <a:defRPr sz="2680"/>
            </a:lvl1pPr>
            <a:lvl2pPr>
              <a:defRPr sz="2295"/>
            </a:lvl2pPr>
            <a:lvl3pPr>
              <a:defRPr sz="1915"/>
            </a:lvl3pPr>
            <a:lvl4pPr>
              <a:defRPr sz="1725"/>
            </a:lvl4pPr>
            <a:lvl5pPr>
              <a:defRPr sz="1725"/>
            </a:lvl5pPr>
            <a:lvl6pPr>
              <a:defRPr sz="1725"/>
            </a:lvl6pPr>
            <a:lvl7pPr>
              <a:defRPr sz="1725"/>
            </a:lvl7pPr>
            <a:lvl8pPr>
              <a:defRPr sz="1725"/>
            </a:lvl8pPr>
            <a:lvl9pPr>
              <a:defRPr sz="1725"/>
            </a:lvl9pPr>
          </a:lstStyle>
          <a:p>
            <a:pPr lvl="0" fontAlgn="base"/>
            <a:r>
              <a:rPr lang="zh-CN" altLang="en-US" sz="2540" strike="noStrike" noProof="1" smtClean="0"/>
              <a:t>单击此处编辑母版文本样式</a:t>
            </a:r>
            <a:endParaRPr lang="zh-CN" altLang="en-US" strike="noStrike" noProof="1" smtClean="0"/>
          </a:p>
          <a:p>
            <a:pPr lvl="1" fontAlgn="base"/>
            <a:r>
              <a:rPr lang="zh-CN" altLang="en-US" sz="2175" strike="noStrike" noProof="1" smtClean="0"/>
              <a:t>第二级</a:t>
            </a:r>
            <a:endParaRPr lang="zh-CN" altLang="en-US" strike="noStrike" noProof="1" smtClean="0"/>
          </a:p>
          <a:p>
            <a:pPr lvl="2" fontAlgn="base"/>
            <a:r>
              <a:rPr lang="zh-CN" altLang="en-US" sz="1815" strike="noStrike" noProof="1" smtClean="0"/>
              <a:t>第三级</a:t>
            </a:r>
            <a:endParaRPr lang="zh-CN" altLang="en-US" strike="noStrike" noProof="1" smtClean="0"/>
          </a:p>
          <a:p>
            <a:pPr lvl="3" fontAlgn="base"/>
            <a:r>
              <a:rPr lang="zh-CN" altLang="en-US" sz="1635" strike="noStrike" noProof="1" smtClean="0"/>
              <a:t>第四级</a:t>
            </a:r>
            <a:endParaRPr lang="zh-CN" altLang="en-US" strike="noStrike" noProof="1" smtClean="0"/>
          </a:p>
          <a:p>
            <a:pPr lvl="4" fontAlgn="base"/>
            <a:r>
              <a:rPr lang="zh-CN" altLang="en-US" sz="1635" strike="noStrike" noProof="1" smtClean="0"/>
              <a:t>第五级</a:t>
            </a:r>
            <a:endParaRPr lang="zh-CN" altLang="en-US" strike="noStrike" noProof="1"/>
          </a:p>
        </p:txBody>
      </p:sp>
      <p:sp>
        <p:nvSpPr>
          <p:cNvPr id="5" name="日期占位符 4"/>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页脚占位符 6"/>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63900" y="2246344"/>
            <a:ext cx="10930950" cy="1550722"/>
          </a:xfrm>
        </p:spPr>
        <p:txBody>
          <a:bodyPr/>
          <a:lstStyle/>
          <a:p>
            <a:pPr fontAlgn="base"/>
            <a:r>
              <a:rPr lang="zh-CN" altLang="en-US" sz="3990"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929826" y="4097793"/>
            <a:ext cx="9001123" cy="1848411"/>
          </a:xfrm>
        </p:spPr>
        <p:txBody>
          <a:bodyPr/>
          <a:lstStyle>
            <a:lvl1pPr marL="0" indent="0" algn="ctr">
              <a:buNone/>
              <a:defRPr/>
            </a:lvl1pPr>
            <a:lvl2pPr marL="436880" indent="0" algn="ctr">
              <a:buNone/>
              <a:defRPr/>
            </a:lvl2pPr>
            <a:lvl3pPr marL="875030" indent="0" algn="ctr">
              <a:buNone/>
              <a:defRPr/>
            </a:lvl3pPr>
            <a:lvl4pPr marL="1311910" indent="0" algn="ctr">
              <a:buNone/>
              <a:defRPr/>
            </a:lvl4pPr>
            <a:lvl5pPr marL="1749425" indent="0" algn="ctr">
              <a:buNone/>
              <a:defRPr/>
            </a:lvl5pPr>
            <a:lvl6pPr marL="2185670" indent="0" algn="ctr">
              <a:buNone/>
              <a:defRPr/>
            </a:lvl6pPr>
            <a:lvl7pPr marL="2623820" indent="0" algn="ctr">
              <a:buNone/>
              <a:defRPr/>
            </a:lvl7pPr>
            <a:lvl8pPr marL="3060700" indent="0" algn="ctr">
              <a:buNone/>
              <a:defRPr/>
            </a:lvl8pPr>
            <a:lvl9pPr marL="3497580" indent="0" algn="ctr">
              <a:buNone/>
              <a:defRPr/>
            </a:lvl9pPr>
          </a:lstStyle>
          <a:p>
            <a:pPr fontAlgn="base"/>
            <a:r>
              <a:rPr lang="zh-CN" altLang="en-US" sz="2905" strike="noStrike" noProof="1" smtClean="0"/>
              <a:t>单击此处编辑母版副标题样式</a:t>
            </a:r>
            <a:endParaRPr lang="zh-CN" altLang="en-US" strike="noStrike" noProof="1"/>
          </a:p>
        </p:txBody>
      </p:sp>
      <p:sp>
        <p:nvSpPr>
          <p:cNvPr id="4" name="日期占位符 3"/>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43950" y="290096"/>
            <a:ext cx="11572877" cy="1204428"/>
          </a:xfrm>
        </p:spPr>
        <p:txBody>
          <a:bodyPr/>
          <a:lstStyle>
            <a:lvl1pPr>
              <a:defRPr/>
            </a:lvl1pPr>
          </a:lstStyle>
          <a:p>
            <a:pPr fontAlgn="base"/>
            <a:r>
              <a:rPr lang="zh-CN" altLang="en-US" sz="399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43950" y="1619068"/>
            <a:ext cx="5680127" cy="674359"/>
          </a:xfrm>
        </p:spPr>
        <p:txBody>
          <a:bodyPr anchor="b"/>
          <a:lstStyle>
            <a:lvl1pPr marL="0" indent="0">
              <a:buNone/>
              <a:defRPr sz="2295" b="1"/>
            </a:lvl1pPr>
            <a:lvl2pPr marL="436880" indent="0">
              <a:buNone/>
              <a:defRPr sz="1915" b="1"/>
            </a:lvl2pPr>
            <a:lvl3pPr marL="875030" indent="0">
              <a:buNone/>
              <a:defRPr sz="1725" b="1"/>
            </a:lvl3pPr>
            <a:lvl4pPr marL="1311910" indent="0">
              <a:buNone/>
              <a:defRPr sz="1535" b="1"/>
            </a:lvl4pPr>
            <a:lvl5pPr marL="1749425" indent="0">
              <a:buNone/>
              <a:defRPr sz="1535" b="1"/>
            </a:lvl5pPr>
            <a:lvl6pPr marL="2185670" indent="0">
              <a:buNone/>
              <a:defRPr sz="1535" b="1"/>
            </a:lvl6pPr>
            <a:lvl7pPr marL="2623820" indent="0">
              <a:buNone/>
              <a:defRPr sz="1535" b="1"/>
            </a:lvl7pPr>
            <a:lvl8pPr marL="3060700" indent="0">
              <a:buNone/>
              <a:defRPr sz="1535" b="1"/>
            </a:lvl8pPr>
            <a:lvl9pPr marL="3497580" indent="0">
              <a:buNone/>
              <a:defRPr sz="1535" b="1"/>
            </a:lvl9pPr>
          </a:lstStyle>
          <a:p>
            <a:pPr lvl="0" fontAlgn="base"/>
            <a:r>
              <a:rPr lang="zh-CN" altLang="en-US" sz="21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43950" y="2293427"/>
            <a:ext cx="5680127" cy="4167659"/>
          </a:xfrm>
        </p:spPr>
        <p:txBody>
          <a:bodyPr/>
          <a:lstStyle>
            <a:lvl1pPr>
              <a:defRPr sz="2295"/>
            </a:lvl1pPr>
            <a:lvl2pPr>
              <a:defRPr sz="1915"/>
            </a:lvl2pPr>
            <a:lvl3pPr>
              <a:defRPr sz="1725"/>
            </a:lvl3pPr>
            <a:lvl4pPr>
              <a:defRPr sz="1535"/>
            </a:lvl4pPr>
            <a:lvl5pPr>
              <a:defRPr sz="1535"/>
            </a:lvl5pPr>
            <a:lvl6pPr>
              <a:defRPr sz="1535"/>
            </a:lvl6pPr>
            <a:lvl7pPr>
              <a:defRPr sz="1535"/>
            </a:lvl7pPr>
            <a:lvl8pPr>
              <a:defRPr sz="1535"/>
            </a:lvl8pPr>
            <a:lvl9pPr>
              <a:defRPr sz="1535"/>
            </a:lvl9pPr>
          </a:lstStyle>
          <a:p>
            <a:pPr lvl="0" fontAlgn="base"/>
            <a:r>
              <a:rPr lang="zh-CN" altLang="en-US" sz="2175" strike="noStrike" noProof="1" smtClean="0"/>
              <a:t>单击此处编辑母版文本样式</a:t>
            </a:r>
            <a:endParaRPr lang="zh-CN" altLang="en-US" strike="noStrike" noProof="1" smtClean="0"/>
          </a:p>
          <a:p>
            <a:pPr lvl="1" fontAlgn="base"/>
            <a:r>
              <a:rPr lang="zh-CN" altLang="en-US" sz="1815" strike="noStrike" noProof="1" smtClean="0"/>
              <a:t>第二级</a:t>
            </a:r>
            <a:endParaRPr lang="zh-CN" altLang="en-US" strike="noStrike" noProof="1" smtClean="0"/>
          </a:p>
          <a:p>
            <a:pPr lvl="2" fontAlgn="base"/>
            <a:r>
              <a:rPr lang="zh-CN" altLang="en-US" sz="1635" strike="noStrike" noProof="1" smtClean="0"/>
              <a:t>第三级</a:t>
            </a:r>
            <a:endParaRPr lang="zh-CN" altLang="en-US" strike="noStrike" noProof="1" smtClean="0"/>
          </a:p>
          <a:p>
            <a:pPr lvl="3" fontAlgn="base"/>
            <a:r>
              <a:rPr lang="zh-CN" altLang="en-US" sz="1450" strike="noStrike" noProof="1" smtClean="0"/>
              <a:t>第四级</a:t>
            </a:r>
            <a:endParaRPr lang="zh-CN" altLang="en-US" strike="noStrike" noProof="1" smtClean="0"/>
          </a:p>
          <a:p>
            <a:pPr lvl="4" fontAlgn="base"/>
            <a:r>
              <a:rPr lang="zh-CN" altLang="en-US" sz="1450" strike="noStrike" noProof="1" smtClean="0"/>
              <a:t>第五级</a:t>
            </a:r>
            <a:endParaRPr lang="zh-CN" altLang="en-US" strike="noStrike" noProof="1"/>
          </a:p>
        </p:txBody>
      </p:sp>
      <p:sp>
        <p:nvSpPr>
          <p:cNvPr id="5" name="文本占位符 4"/>
          <p:cNvSpPr>
            <a:spLocks noGrp="1"/>
          </p:cNvSpPr>
          <p:nvPr>
            <p:ph type="body" sz="quarter" idx="3"/>
          </p:nvPr>
        </p:nvSpPr>
        <p:spPr>
          <a:xfrm>
            <a:off x="6532650" y="1619068"/>
            <a:ext cx="5684176" cy="674359"/>
          </a:xfrm>
        </p:spPr>
        <p:txBody>
          <a:bodyPr anchor="b"/>
          <a:lstStyle>
            <a:lvl1pPr marL="0" indent="0">
              <a:buNone/>
              <a:defRPr sz="2295" b="1"/>
            </a:lvl1pPr>
            <a:lvl2pPr marL="436880" indent="0">
              <a:buNone/>
              <a:defRPr sz="1915" b="1"/>
            </a:lvl2pPr>
            <a:lvl3pPr marL="875030" indent="0">
              <a:buNone/>
              <a:defRPr sz="1725" b="1"/>
            </a:lvl3pPr>
            <a:lvl4pPr marL="1311910" indent="0">
              <a:buNone/>
              <a:defRPr sz="1535" b="1"/>
            </a:lvl4pPr>
            <a:lvl5pPr marL="1749425" indent="0">
              <a:buNone/>
              <a:defRPr sz="1535" b="1"/>
            </a:lvl5pPr>
            <a:lvl6pPr marL="2185670" indent="0">
              <a:buNone/>
              <a:defRPr sz="1535" b="1"/>
            </a:lvl6pPr>
            <a:lvl7pPr marL="2623820" indent="0">
              <a:buNone/>
              <a:defRPr sz="1535" b="1"/>
            </a:lvl7pPr>
            <a:lvl8pPr marL="3060700" indent="0">
              <a:buNone/>
              <a:defRPr sz="1535" b="1"/>
            </a:lvl8pPr>
            <a:lvl9pPr marL="3497580" indent="0">
              <a:buNone/>
              <a:defRPr sz="1535" b="1"/>
            </a:lvl9pPr>
          </a:lstStyle>
          <a:p>
            <a:pPr lvl="0" fontAlgn="base"/>
            <a:r>
              <a:rPr lang="zh-CN" altLang="en-US" sz="21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532650" y="2293427"/>
            <a:ext cx="5684176" cy="4167659"/>
          </a:xfrm>
        </p:spPr>
        <p:txBody>
          <a:bodyPr/>
          <a:lstStyle>
            <a:lvl1pPr>
              <a:defRPr sz="2295"/>
            </a:lvl1pPr>
            <a:lvl2pPr>
              <a:defRPr sz="1915"/>
            </a:lvl2pPr>
            <a:lvl3pPr>
              <a:defRPr sz="1725"/>
            </a:lvl3pPr>
            <a:lvl4pPr>
              <a:defRPr sz="1535"/>
            </a:lvl4pPr>
            <a:lvl5pPr>
              <a:defRPr sz="1535"/>
            </a:lvl5pPr>
            <a:lvl6pPr>
              <a:defRPr sz="1535"/>
            </a:lvl6pPr>
            <a:lvl7pPr>
              <a:defRPr sz="1535"/>
            </a:lvl7pPr>
            <a:lvl8pPr>
              <a:defRPr sz="1535"/>
            </a:lvl8pPr>
            <a:lvl9pPr>
              <a:defRPr sz="1535"/>
            </a:lvl9pPr>
          </a:lstStyle>
          <a:p>
            <a:pPr lvl="0" fontAlgn="base"/>
            <a:r>
              <a:rPr lang="zh-CN" altLang="en-US" sz="2175" strike="noStrike" noProof="1" smtClean="0"/>
              <a:t>单击此处编辑母版文本样式</a:t>
            </a:r>
            <a:endParaRPr lang="zh-CN" altLang="en-US" strike="noStrike" noProof="1" smtClean="0"/>
          </a:p>
          <a:p>
            <a:pPr lvl="1" fontAlgn="base"/>
            <a:r>
              <a:rPr lang="zh-CN" altLang="en-US" sz="1815" strike="noStrike" noProof="1" smtClean="0"/>
              <a:t>第二级</a:t>
            </a:r>
            <a:endParaRPr lang="zh-CN" altLang="en-US" strike="noStrike" noProof="1" smtClean="0"/>
          </a:p>
          <a:p>
            <a:pPr lvl="2" fontAlgn="base"/>
            <a:r>
              <a:rPr lang="zh-CN" altLang="en-US" sz="1635" strike="noStrike" noProof="1" smtClean="0"/>
              <a:t>第三级</a:t>
            </a:r>
            <a:endParaRPr lang="zh-CN" altLang="en-US" strike="noStrike" noProof="1" smtClean="0"/>
          </a:p>
          <a:p>
            <a:pPr lvl="3" fontAlgn="base"/>
            <a:r>
              <a:rPr lang="zh-CN" altLang="en-US" sz="1450" strike="noStrike" noProof="1" smtClean="0"/>
              <a:t>第四级</a:t>
            </a:r>
            <a:endParaRPr lang="zh-CN" altLang="en-US" strike="noStrike" noProof="1" smtClean="0"/>
          </a:p>
          <a:p>
            <a:pPr lvl="4" fontAlgn="base"/>
            <a:r>
              <a:rPr lang="zh-CN" altLang="en-US" sz="1450" strike="noStrike" noProof="1" smtClean="0"/>
              <a:t>第五级</a:t>
            </a:r>
            <a:endParaRPr lang="zh-CN" altLang="en-US" strike="noStrike" noProof="1"/>
          </a:p>
        </p:txBody>
      </p:sp>
      <p:sp>
        <p:nvSpPr>
          <p:cNvPr id="7" name="日期占位符 6"/>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灯片编号占位符 7"/>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页脚占位符 8"/>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smtClean="0"/>
              <a:t>单击此处编辑母版标题样式</a:t>
            </a:r>
            <a:endParaRPr lang="zh-CN" altLang="en-US" strike="noStrike" noProof="1"/>
          </a:p>
        </p:txBody>
      </p:sp>
      <p:sp>
        <p:nvSpPr>
          <p:cNvPr id="3" name="日期占位符 2"/>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3"/>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页脚占位符 4"/>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灯片编号占位符 2"/>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页脚占位符 3"/>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43950" y="288577"/>
            <a:ext cx="4230226" cy="1224175"/>
          </a:xfrm>
        </p:spPr>
        <p:txBody>
          <a:bodyPr anchor="b"/>
          <a:lstStyle>
            <a:lvl1pPr algn="l">
              <a:defRPr sz="1915" b="1"/>
            </a:lvl1pPr>
          </a:lstStyle>
          <a:p>
            <a:pPr fontAlgn="base"/>
            <a:r>
              <a:rPr lang="zh-CN" altLang="en-US" sz="1815" strike="noStrike" noProof="1" smtClean="0"/>
              <a:t>单击此处编辑母版标题样式</a:t>
            </a:r>
            <a:endParaRPr lang="zh-CN" altLang="en-US" strike="noStrike" noProof="1"/>
          </a:p>
        </p:txBody>
      </p:sp>
      <p:sp>
        <p:nvSpPr>
          <p:cNvPr id="3" name="内容占位符 2"/>
          <p:cNvSpPr>
            <a:spLocks noGrp="1"/>
          </p:cNvSpPr>
          <p:nvPr>
            <p:ph idx="1"/>
          </p:nvPr>
        </p:nvSpPr>
        <p:spPr>
          <a:xfrm>
            <a:off x="5028076" y="288577"/>
            <a:ext cx="7188750" cy="6172510"/>
          </a:xfrm>
        </p:spPr>
        <p:txBody>
          <a:bodyPr/>
          <a:lstStyle>
            <a:lvl1pPr>
              <a:defRPr sz="3065"/>
            </a:lvl1pPr>
            <a:lvl2pPr>
              <a:defRPr sz="2680"/>
            </a:lvl2pPr>
            <a:lvl3pPr>
              <a:defRPr sz="2295"/>
            </a:lvl3pPr>
            <a:lvl4pPr>
              <a:defRPr sz="1915"/>
            </a:lvl4pPr>
            <a:lvl5pPr>
              <a:defRPr sz="1915"/>
            </a:lvl5pPr>
            <a:lvl6pPr>
              <a:defRPr sz="1915"/>
            </a:lvl6pPr>
            <a:lvl7pPr>
              <a:defRPr sz="1915"/>
            </a:lvl7pPr>
            <a:lvl8pPr>
              <a:defRPr sz="1915"/>
            </a:lvl8pPr>
            <a:lvl9pPr>
              <a:defRPr sz="1915"/>
            </a:lvl9pPr>
          </a:lstStyle>
          <a:p>
            <a:pPr lvl="0" fontAlgn="base"/>
            <a:r>
              <a:rPr lang="zh-CN" altLang="en-US" sz="2905" strike="noStrike" noProof="1" smtClean="0"/>
              <a:t>单击此处编辑母版文本样式</a:t>
            </a:r>
            <a:endParaRPr lang="zh-CN" altLang="en-US" strike="noStrike" noProof="1" smtClean="0"/>
          </a:p>
          <a:p>
            <a:pPr lvl="1" fontAlgn="base"/>
            <a:r>
              <a:rPr lang="zh-CN" altLang="en-US" sz="2540" strike="noStrike" noProof="1" smtClean="0"/>
              <a:t>第二级</a:t>
            </a:r>
            <a:endParaRPr lang="zh-CN" altLang="en-US" strike="noStrike" noProof="1" smtClean="0"/>
          </a:p>
          <a:p>
            <a:pPr lvl="2" fontAlgn="base"/>
            <a:r>
              <a:rPr lang="zh-CN" altLang="en-US" sz="2175" strike="noStrike" noProof="1" smtClean="0"/>
              <a:t>第三级</a:t>
            </a:r>
            <a:endParaRPr lang="zh-CN" altLang="en-US" strike="noStrike" noProof="1" smtClean="0"/>
          </a:p>
          <a:p>
            <a:pPr lvl="3" fontAlgn="base"/>
            <a:r>
              <a:rPr lang="zh-CN" altLang="en-US" sz="1815" strike="noStrike" noProof="1" smtClean="0"/>
              <a:t>第四级</a:t>
            </a:r>
            <a:endParaRPr lang="zh-CN" altLang="en-US" strike="noStrike" noProof="1" smtClean="0"/>
          </a:p>
          <a:p>
            <a:pPr lvl="4" fontAlgn="base"/>
            <a:r>
              <a:rPr lang="zh-CN" altLang="en-US" sz="1815" strike="noStrike" noProof="1" smtClean="0"/>
              <a:t>第五级</a:t>
            </a:r>
            <a:endParaRPr lang="zh-CN" altLang="en-US" strike="noStrike" noProof="1"/>
          </a:p>
        </p:txBody>
      </p:sp>
      <p:sp>
        <p:nvSpPr>
          <p:cNvPr id="4" name="文本占位符 3"/>
          <p:cNvSpPr>
            <a:spLocks noGrp="1"/>
          </p:cNvSpPr>
          <p:nvPr>
            <p:ph type="body" sz="half" idx="2"/>
          </p:nvPr>
        </p:nvSpPr>
        <p:spPr>
          <a:xfrm>
            <a:off x="643950" y="1512751"/>
            <a:ext cx="4230226" cy="4948336"/>
          </a:xfrm>
        </p:spPr>
        <p:txBody>
          <a:bodyPr/>
          <a:lstStyle>
            <a:lvl1pPr marL="0" indent="0">
              <a:buNone/>
              <a:defRPr sz="1345"/>
            </a:lvl1pPr>
            <a:lvl2pPr marL="436880" indent="0">
              <a:buNone/>
              <a:defRPr sz="1155"/>
            </a:lvl2pPr>
            <a:lvl3pPr marL="875030" indent="0">
              <a:buNone/>
              <a:defRPr sz="955"/>
            </a:lvl3pPr>
            <a:lvl4pPr marL="1311910" indent="0">
              <a:buNone/>
              <a:defRPr sz="860"/>
            </a:lvl4pPr>
            <a:lvl5pPr marL="1749425" indent="0">
              <a:buNone/>
              <a:defRPr sz="860"/>
            </a:lvl5pPr>
            <a:lvl6pPr marL="2185670" indent="0">
              <a:buNone/>
              <a:defRPr sz="860"/>
            </a:lvl6pPr>
            <a:lvl7pPr marL="2623820" indent="0">
              <a:buNone/>
              <a:defRPr sz="860"/>
            </a:lvl7pPr>
            <a:lvl8pPr marL="3060700" indent="0">
              <a:buNone/>
              <a:defRPr sz="860"/>
            </a:lvl8pPr>
            <a:lvl9pPr marL="3497580" indent="0">
              <a:buNone/>
              <a:defRPr sz="860"/>
            </a:lvl9pPr>
          </a:lstStyle>
          <a:p>
            <a:pPr lvl="0" fontAlgn="base"/>
            <a:r>
              <a:rPr lang="zh-CN" altLang="en-US" sz="1270" strike="noStrike" noProof="1" smtClean="0"/>
              <a:t>单击此处编辑母版文本样式</a:t>
            </a:r>
            <a:endParaRPr lang="zh-CN" altLang="en-US" strike="noStrike" noProof="1" smtClean="0"/>
          </a:p>
        </p:txBody>
      </p:sp>
      <p:sp>
        <p:nvSpPr>
          <p:cNvPr id="5" name="日期占位符 4"/>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页脚占位符 6"/>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521127" y="5062248"/>
            <a:ext cx="7715250" cy="598418"/>
          </a:xfrm>
        </p:spPr>
        <p:txBody>
          <a:bodyPr anchor="b"/>
          <a:lstStyle>
            <a:lvl1pPr algn="l">
              <a:defRPr sz="1915" b="1"/>
            </a:lvl1pPr>
          </a:lstStyle>
          <a:p>
            <a:pPr fontAlgn="base"/>
            <a:r>
              <a:rPr lang="zh-CN" altLang="en-US" sz="1815"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521127" y="645502"/>
            <a:ext cx="7715250" cy="4340805"/>
          </a:xfrm>
        </p:spPr>
        <p:txBody>
          <a:bodyPr vert="horz" wrap="square" lIns="0" tIns="0" rIns="0" bIns="0" numCol="1" anchor="t" anchorCtr="0" compatLnSpc="1"/>
          <a:lstStyle>
            <a:lvl1pPr marL="0" indent="0">
              <a:buNone/>
              <a:defRPr sz="3065"/>
            </a:lvl1pPr>
            <a:lvl2pPr marL="436880" indent="0">
              <a:buNone/>
              <a:defRPr sz="2680"/>
            </a:lvl2pPr>
            <a:lvl3pPr marL="875030" indent="0">
              <a:buNone/>
              <a:defRPr sz="2295"/>
            </a:lvl3pPr>
            <a:lvl4pPr marL="1311910" indent="0">
              <a:buNone/>
              <a:defRPr sz="1915"/>
            </a:lvl4pPr>
            <a:lvl5pPr marL="1749425" indent="0">
              <a:buNone/>
              <a:defRPr sz="1915"/>
            </a:lvl5pPr>
            <a:lvl6pPr marL="2185670" indent="0">
              <a:buNone/>
              <a:defRPr sz="1915"/>
            </a:lvl6pPr>
            <a:lvl7pPr marL="2623820" indent="0">
              <a:buNone/>
              <a:defRPr sz="1915"/>
            </a:lvl7pPr>
            <a:lvl8pPr marL="3060700" indent="0">
              <a:buNone/>
              <a:defRPr sz="1915"/>
            </a:lvl8pPr>
            <a:lvl9pPr marL="3497580" indent="0">
              <a:buNone/>
              <a:defRPr sz="1915"/>
            </a:lvl9pPr>
          </a:lstStyle>
          <a:p>
            <a:pPr marL="0" marR="0" lvl="0" indent="0" algn="l" defTabSz="449580" rtl="0" eaLnBrk="0" fontAlgn="base" latinLnBrk="0" hangingPunct="0">
              <a:lnSpc>
                <a:spcPct val="100000"/>
              </a:lnSpc>
              <a:spcBef>
                <a:spcPct val="0"/>
              </a:spcBef>
              <a:spcAft>
                <a:spcPts val="1425"/>
              </a:spcAft>
              <a:buClr>
                <a:srgbClr val="000000"/>
              </a:buClr>
              <a:buSzPct val="45000"/>
              <a:buFont typeface="Wingdings" panose="05000000000000000000" pitchFamily="2" charset="2"/>
              <a:buNone/>
              <a:defRPr/>
            </a:pPr>
            <a:endParaRPr kumimoji="0" lang="zh-CN" altLang="en-US" sz="3200" b="0" i="0" u="none" strike="noStrike" kern="0" cap="none" spc="0" normalizeH="0" baseline="0" noProof="0" smtClean="0">
              <a:ln>
                <a:noFill/>
              </a:ln>
              <a:solidFill>
                <a:srgbClr val="000000"/>
              </a:solidFill>
              <a:effectLst/>
              <a:uLnTx/>
              <a:uFillTx/>
              <a:latin typeface="+mn-lt"/>
              <a:ea typeface="+mn-ea"/>
              <a:cs typeface="+mn-cs"/>
            </a:endParaRPr>
          </a:p>
        </p:txBody>
      </p:sp>
      <p:sp>
        <p:nvSpPr>
          <p:cNvPr id="4" name="文本占位符 3"/>
          <p:cNvSpPr>
            <a:spLocks noGrp="1"/>
          </p:cNvSpPr>
          <p:nvPr>
            <p:ph type="body" sz="half" idx="2"/>
          </p:nvPr>
        </p:nvSpPr>
        <p:spPr>
          <a:xfrm>
            <a:off x="2521127" y="5660665"/>
            <a:ext cx="7715250" cy="849023"/>
          </a:xfrm>
        </p:spPr>
        <p:txBody>
          <a:bodyPr/>
          <a:lstStyle>
            <a:lvl1pPr marL="0" indent="0">
              <a:buNone/>
              <a:defRPr sz="1345"/>
            </a:lvl1pPr>
            <a:lvl2pPr marL="436880" indent="0">
              <a:buNone/>
              <a:defRPr sz="1155"/>
            </a:lvl2pPr>
            <a:lvl3pPr marL="875030" indent="0">
              <a:buNone/>
              <a:defRPr sz="955"/>
            </a:lvl3pPr>
            <a:lvl4pPr marL="1311910" indent="0">
              <a:buNone/>
              <a:defRPr sz="860"/>
            </a:lvl4pPr>
            <a:lvl5pPr marL="1749425" indent="0">
              <a:buNone/>
              <a:defRPr sz="860"/>
            </a:lvl5pPr>
            <a:lvl6pPr marL="2185670" indent="0">
              <a:buNone/>
              <a:defRPr sz="860"/>
            </a:lvl6pPr>
            <a:lvl7pPr marL="2623820" indent="0">
              <a:buNone/>
              <a:defRPr sz="860"/>
            </a:lvl7pPr>
            <a:lvl8pPr marL="3060700" indent="0">
              <a:buNone/>
              <a:defRPr sz="860"/>
            </a:lvl8pPr>
            <a:lvl9pPr marL="3497580" indent="0">
              <a:buNone/>
              <a:defRPr sz="860"/>
            </a:lvl9pPr>
          </a:lstStyle>
          <a:p>
            <a:pPr lvl="0" fontAlgn="base"/>
            <a:r>
              <a:rPr lang="zh-CN" altLang="en-US" sz="1270" strike="noStrike" noProof="1" smtClean="0"/>
              <a:t>单击此处编辑母版文本样式</a:t>
            </a:r>
            <a:endParaRPr lang="zh-CN" altLang="en-US" strike="noStrike" noProof="1" smtClean="0"/>
          </a:p>
        </p:txBody>
      </p:sp>
      <p:sp>
        <p:nvSpPr>
          <p:cNvPr id="5" name="日期占位符 4"/>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页脚占位符 6"/>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z="2905" strike="noStrike" noProof="1" smtClean="0"/>
              <a:t>单击此处编辑母版文本样式</a:t>
            </a:r>
            <a:endParaRPr lang="zh-CN" altLang="en-US" strike="noStrike" noProof="1" smtClean="0"/>
          </a:p>
          <a:p>
            <a:pPr lvl="1" fontAlgn="base"/>
            <a:r>
              <a:rPr lang="zh-CN" altLang="en-US" sz="2540" strike="noStrike" noProof="1" smtClean="0"/>
              <a:t>第二级</a:t>
            </a:r>
            <a:endParaRPr lang="zh-CN" altLang="en-US" strike="noStrike" noProof="1" smtClean="0"/>
          </a:p>
          <a:p>
            <a:pPr lvl="2" fontAlgn="base"/>
            <a:r>
              <a:rPr lang="zh-CN" altLang="en-US" sz="2175" strike="noStrike" noProof="1" smtClean="0"/>
              <a:t>第三级</a:t>
            </a:r>
            <a:endParaRPr lang="zh-CN" altLang="en-US" strike="noStrike" noProof="1" smtClean="0"/>
          </a:p>
          <a:p>
            <a:pPr lvl="3" fontAlgn="base"/>
            <a:r>
              <a:rPr lang="zh-CN" altLang="en-US" sz="1815" strike="noStrike" noProof="1" smtClean="0"/>
              <a:t>第四级</a:t>
            </a:r>
            <a:endParaRPr lang="zh-CN" altLang="en-US" strike="noStrike" noProof="1" smtClean="0"/>
          </a:p>
          <a:p>
            <a:pPr lvl="4" fontAlgn="base"/>
            <a:r>
              <a:rPr lang="zh-CN" altLang="en-US" sz="1815" strike="noStrike" noProof="1" smtClean="0"/>
              <a:t>第五级</a:t>
            </a:r>
            <a:endParaRPr lang="zh-CN" altLang="en-US" strike="noStrike" noProof="1"/>
          </a:p>
        </p:txBody>
      </p:sp>
      <p:sp>
        <p:nvSpPr>
          <p:cNvPr id="4" name="日期占位符 3"/>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288676" y="288577"/>
            <a:ext cx="2881574" cy="5877857"/>
          </a:xfrm>
        </p:spPr>
        <p:txBody>
          <a:bodyPr vert="eaVert"/>
          <a:lstStyle/>
          <a:p>
            <a:pPr fontAlgn="base"/>
            <a:r>
              <a:rPr lang="zh-CN" altLang="en-US" sz="3990"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41926" y="288577"/>
            <a:ext cx="8452350" cy="5877857"/>
          </a:xfrm>
        </p:spPr>
        <p:txBody>
          <a:bodyPr vert="eaVert"/>
          <a:lstStyle/>
          <a:p>
            <a:pPr lvl="0" fontAlgn="base"/>
            <a:r>
              <a:rPr lang="zh-CN" altLang="en-US" sz="2905" strike="noStrike" noProof="1" smtClean="0"/>
              <a:t>单击此处编辑母版文本样式</a:t>
            </a:r>
            <a:endParaRPr lang="zh-CN" altLang="en-US" strike="noStrike" noProof="1" smtClean="0"/>
          </a:p>
          <a:p>
            <a:pPr lvl="1" fontAlgn="base"/>
            <a:r>
              <a:rPr lang="zh-CN" altLang="en-US" sz="2540" strike="noStrike" noProof="1" smtClean="0"/>
              <a:t>第二级</a:t>
            </a:r>
            <a:endParaRPr lang="zh-CN" altLang="en-US" strike="noStrike" noProof="1" smtClean="0"/>
          </a:p>
          <a:p>
            <a:pPr lvl="2" fontAlgn="base"/>
            <a:r>
              <a:rPr lang="zh-CN" altLang="en-US" sz="2175" strike="noStrike" noProof="1" smtClean="0"/>
              <a:t>第三级</a:t>
            </a:r>
            <a:endParaRPr lang="zh-CN" altLang="en-US" strike="noStrike" noProof="1" smtClean="0"/>
          </a:p>
          <a:p>
            <a:pPr lvl="3" fontAlgn="base"/>
            <a:r>
              <a:rPr lang="zh-CN" altLang="en-US" sz="1815" strike="noStrike" noProof="1" smtClean="0"/>
              <a:t>第四级</a:t>
            </a:r>
            <a:endParaRPr lang="zh-CN" altLang="en-US" strike="noStrike" noProof="1" smtClean="0"/>
          </a:p>
          <a:p>
            <a:pPr lvl="4" fontAlgn="base"/>
            <a:r>
              <a:rPr lang="zh-CN" altLang="en-US" sz="1815" strike="noStrike" noProof="1" smtClean="0"/>
              <a:t>第五级</a:t>
            </a:r>
            <a:endParaRPr lang="zh-CN" altLang="en-US" strike="noStrike" noProof="1"/>
          </a:p>
        </p:txBody>
      </p:sp>
      <p:sp>
        <p:nvSpPr>
          <p:cNvPr id="4" name="日期占位符 3"/>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984850" y="288577"/>
            <a:ext cx="9185400" cy="712330"/>
          </a:xfrm>
        </p:spPr>
        <p:txBody>
          <a:bodyPr/>
          <a:lstStyle/>
          <a:p>
            <a:pPr fontAlgn="base"/>
            <a:r>
              <a:rPr lang="zh-CN" altLang="en-US" sz="3990"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10581" y="1205069"/>
            <a:ext cx="11526300" cy="4960487"/>
          </a:xfrm>
        </p:spPr>
        <p:txBody>
          <a:bodyPr vert="horz" wrap="square" lIns="0" tIns="0" rIns="0" bIns="0" numCol="1" anchor="t" anchorCtr="0" compatLnSpc="1"/>
          <a:lstStyle/>
          <a:p>
            <a:pPr marL="398780" marR="0" lvl="0" indent="-294005" algn="l" defTabSz="449580" rtl="0" eaLnBrk="0" fontAlgn="base" latinLnBrk="0" hangingPunct="0">
              <a:lnSpc>
                <a:spcPct val="100000"/>
              </a:lnSpc>
              <a:spcBef>
                <a:spcPct val="0"/>
              </a:spcBef>
              <a:spcAft>
                <a:spcPts val="1425"/>
              </a:spcAft>
              <a:buClr>
                <a:srgbClr val="000000"/>
              </a:buClr>
              <a:buSzPct val="45000"/>
              <a:buFont typeface="Wingdings" panose="05000000000000000000" pitchFamily="2" charset="2"/>
              <a:buChar char=""/>
              <a:defRPr/>
            </a:pPr>
            <a:endParaRPr kumimoji="0" lang="zh-CN" altLang="en-US" sz="3200" b="0" i="0" u="none" strike="noStrike" kern="0" cap="none" spc="0" normalizeH="0" baseline="0" noProof="0" smtClean="0">
              <a:ln>
                <a:noFill/>
              </a:ln>
              <a:solidFill>
                <a:srgbClr val="000000"/>
              </a:solidFill>
              <a:effectLst/>
              <a:uLnTx/>
              <a:uFillTx/>
              <a:latin typeface="+mn-lt"/>
              <a:ea typeface="+mn-ea"/>
              <a:cs typeface="+mn-cs"/>
            </a:endParaRPr>
          </a:p>
        </p:txBody>
      </p:sp>
      <p:sp>
        <p:nvSpPr>
          <p:cNvPr id="4" name="日期占位符 3"/>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仅标题">
    <p:bg>
      <p:bgPr>
        <a:noFill/>
        <a:effectLst/>
      </p:bgPr>
    </p:bg>
    <p:spTree>
      <p:nvGrpSpPr>
        <p:cNvPr id="1" name=""/>
        <p:cNvGrpSpPr/>
        <p:nvPr/>
      </p:nvGrpSpPr>
      <p:grpSpPr>
        <a:xfrm>
          <a:off x="0" y="0"/>
          <a:ext cx="0" cy="0"/>
          <a:chOff x="0" y="0"/>
          <a:chExt cx="0" cy="0"/>
        </a:xfrm>
      </p:grpSpPr>
      <p:sp>
        <p:nvSpPr>
          <p:cNvPr id="10" name="日期占位符 3"/>
          <p:cNvSpPr>
            <a:spLocks noGrp="1"/>
          </p:cNvSpPr>
          <p:nvPr>
            <p:ph type="dt" sz="half" idx="2"/>
          </p:nvPr>
        </p:nvSpPr>
        <p:spPr bwMode="auto">
          <a:xfrm>
            <a:off x="641264" y="6588074"/>
            <a:ext cx="2951820" cy="465434"/>
          </a:xfrm>
          <a:prstGeom prst="rect">
            <a:avLst/>
          </a:prstGeom>
          <a:noFill/>
          <a:ln w="9525">
            <a:noFill/>
            <a:round/>
          </a:ln>
          <a:effectLst/>
        </p:spPr>
        <p:txBody>
          <a:bodyPr vert="horz" wrap="square" lIns="0" tIns="0" rIns="0" bIns="0" numCol="1" anchor="t" anchorCtr="0" compatLnSpc="1"/>
          <a:lstStyle>
            <a:lvl1pPr>
              <a:defRPr/>
            </a:lvl1p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7C25B2B0-692A-46A2-956F-D87A1A3CFB5B}" type="datetimeFigureOut">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页脚占位符 4"/>
          <p:cNvSpPr>
            <a:spLocks noGrp="1"/>
          </p:cNvSpPr>
          <p:nvPr>
            <p:ph type="ftr" sz="quarter" idx="3"/>
          </p:nvPr>
        </p:nvSpPr>
        <p:spPr bwMode="auto">
          <a:xfrm>
            <a:off x="4398429" y="6588074"/>
            <a:ext cx="4031754" cy="465434"/>
          </a:xfrm>
          <a:prstGeom prst="rect">
            <a:avLst/>
          </a:prstGeom>
          <a:noFill/>
          <a:ln w="9525">
            <a:noFill/>
            <a:round/>
          </a:ln>
          <a:effectLst/>
        </p:spPr>
        <p:txBody>
          <a:bodyPr vert="horz" wrap="square" lIns="0" tIns="0" rIns="0" bIns="0" numCol="1" anchor="t" anchorCtr="0" compatLnSpc="1"/>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zh-CN" altLang="en-US" sz="1400" b="0" i="0" u="none" strike="noStrike" kern="1200" cap="none" spc="0" normalizeH="0" baseline="0" noProof="0">
              <a:ln>
                <a:noFill/>
              </a:ln>
              <a:solidFill>
                <a:srgbClr val="000000"/>
              </a:solidFill>
              <a:effectLst/>
              <a:uLnTx/>
              <a:uFillTx/>
            </a:endParaRPr>
          </a:p>
        </p:txBody>
      </p:sp>
      <p:sp>
        <p:nvSpPr>
          <p:cNvPr id="12" name="灯片编号占位符 5"/>
          <p:cNvSpPr>
            <a:spLocks noGrp="1"/>
          </p:cNvSpPr>
          <p:nvPr>
            <p:ph type="sldNum" sz="quarter" idx="4"/>
          </p:nvPr>
        </p:nvSpPr>
        <p:spPr bwMode="auto">
          <a:xfrm>
            <a:off x="9220461" y="6588074"/>
            <a:ext cx="2950146" cy="465434"/>
          </a:xfrm>
          <a:prstGeom prst="rect">
            <a:avLst/>
          </a:prstGeom>
          <a:noFill/>
          <a:ln w="9525">
            <a:noFill/>
            <a:round/>
          </a:ln>
          <a:effectLst/>
        </p:spPr>
        <p:txBody>
          <a:bodyPr vert="horz" wrap="square" lIns="0" tIns="0" rIns="0" bIns="0" numCol="1" anchor="t" anchorCtr="0" compatLnSpc="1"/>
          <a:lstStyle>
            <a:lvl1pPr>
              <a:defRPr/>
            </a:lvl1p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7083AF11-6B36-4E6B-BD3E-E393AF8F53C0}" type="slidenum">
              <a:rPr kumimoji="0" lang="zh-CN" altLang="en-US"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zh-CN" altLang="en-US"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z="2905" strike="noStrike" noProof="1" dirty="0" smtClean="0"/>
              <a:t>单击此处编辑母版文本样式</a:t>
            </a:r>
            <a:endParaRPr lang="zh-CN" altLang="en-US" strike="noStrike" noProof="1" dirty="0" smtClean="0"/>
          </a:p>
          <a:p>
            <a:pPr lvl="1" fontAlgn="base"/>
            <a:r>
              <a:rPr lang="zh-CN" altLang="en-US" sz="2540" strike="noStrike" noProof="1" dirty="0" smtClean="0"/>
              <a:t>第二级</a:t>
            </a:r>
            <a:endParaRPr lang="zh-CN" altLang="en-US" strike="noStrike" noProof="1" dirty="0" smtClean="0"/>
          </a:p>
          <a:p>
            <a:pPr lvl="2" fontAlgn="base"/>
            <a:r>
              <a:rPr lang="zh-CN" altLang="en-US" sz="2175" strike="noStrike" noProof="1" dirty="0" smtClean="0"/>
              <a:t>第三级</a:t>
            </a:r>
            <a:endParaRPr lang="zh-CN" altLang="en-US" strike="noStrike" noProof="1" dirty="0" smtClean="0"/>
          </a:p>
          <a:p>
            <a:pPr lvl="3" fontAlgn="base"/>
            <a:r>
              <a:rPr lang="zh-CN" altLang="en-US" sz="1815" strike="noStrike" noProof="1" dirty="0" smtClean="0"/>
              <a:t>第四级</a:t>
            </a:r>
            <a:endParaRPr lang="zh-CN" altLang="en-US" strike="noStrike" noProof="1" dirty="0" smtClean="0"/>
          </a:p>
          <a:p>
            <a:pPr lvl="4" fontAlgn="base"/>
            <a:r>
              <a:rPr lang="zh-CN" altLang="en-US" sz="1815" strike="noStrike" noProof="1" dirty="0" smtClean="0"/>
              <a:t>第五级</a:t>
            </a:r>
            <a:endParaRPr lang="zh-CN" altLang="en-US" strike="noStrike" noProof="1" dirty="0"/>
          </a:p>
        </p:txBody>
      </p:sp>
      <p:sp>
        <p:nvSpPr>
          <p:cNvPr id="4" name="日期占位符 3"/>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016550" y="4647608"/>
            <a:ext cx="10928926" cy="1436809"/>
          </a:xfrm>
        </p:spPr>
        <p:txBody>
          <a:bodyPr anchor="t"/>
          <a:lstStyle>
            <a:lvl1pPr algn="l">
              <a:defRPr sz="3830" b="1" cap="all"/>
            </a:lvl1pPr>
          </a:lstStyle>
          <a:p>
            <a:pPr fontAlgn="base"/>
            <a:r>
              <a:rPr lang="zh-CN" altLang="en-US" sz="363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016550" y="3064991"/>
            <a:ext cx="10928926" cy="1582618"/>
          </a:xfrm>
        </p:spPr>
        <p:txBody>
          <a:bodyPr anchor="b"/>
          <a:lstStyle>
            <a:lvl1pPr marL="0" indent="0">
              <a:buNone/>
              <a:defRPr sz="1915"/>
            </a:lvl1pPr>
            <a:lvl2pPr marL="436880" indent="0">
              <a:buNone/>
              <a:defRPr sz="1725"/>
            </a:lvl2pPr>
            <a:lvl3pPr marL="875030" indent="0">
              <a:buNone/>
              <a:defRPr sz="1535"/>
            </a:lvl3pPr>
            <a:lvl4pPr marL="1311910" indent="0">
              <a:buNone/>
              <a:defRPr sz="1345"/>
            </a:lvl4pPr>
            <a:lvl5pPr marL="1749425" indent="0">
              <a:buNone/>
              <a:defRPr sz="1345"/>
            </a:lvl5pPr>
            <a:lvl6pPr marL="2185670" indent="0">
              <a:buNone/>
              <a:defRPr sz="1345"/>
            </a:lvl6pPr>
            <a:lvl7pPr marL="2623820" indent="0">
              <a:buNone/>
              <a:defRPr sz="1345"/>
            </a:lvl7pPr>
            <a:lvl8pPr marL="3060700" indent="0">
              <a:buNone/>
              <a:defRPr sz="1345"/>
            </a:lvl8pPr>
            <a:lvl9pPr marL="3497580" indent="0">
              <a:buNone/>
              <a:defRPr sz="1345"/>
            </a:lvl9pPr>
          </a:lstStyle>
          <a:p>
            <a:pPr lvl="0" fontAlgn="base"/>
            <a:r>
              <a:rPr lang="zh-CN" altLang="en-US" sz="1815" strike="noStrike" noProof="1" smtClean="0"/>
              <a:t>单击此处编辑母版文本样式</a:t>
            </a:r>
            <a:endParaRPr lang="zh-CN" altLang="en-US" strike="noStrike" noProof="1" smtClean="0"/>
          </a:p>
        </p:txBody>
      </p:sp>
      <p:sp>
        <p:nvSpPr>
          <p:cNvPr id="4" name="日期占位符 3"/>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页脚占位符 5"/>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41926" y="1205948"/>
            <a:ext cx="5665950" cy="4960487"/>
          </a:xfrm>
        </p:spPr>
        <p:txBody>
          <a:bodyPr/>
          <a:lstStyle>
            <a:lvl1pPr>
              <a:defRPr sz="2680"/>
            </a:lvl1pPr>
            <a:lvl2pPr>
              <a:defRPr sz="2295"/>
            </a:lvl2pPr>
            <a:lvl3pPr>
              <a:defRPr sz="1915"/>
            </a:lvl3pPr>
            <a:lvl4pPr>
              <a:defRPr sz="1725"/>
            </a:lvl4pPr>
            <a:lvl5pPr>
              <a:defRPr sz="1725"/>
            </a:lvl5pPr>
            <a:lvl6pPr>
              <a:defRPr sz="1725"/>
            </a:lvl6pPr>
            <a:lvl7pPr>
              <a:defRPr sz="1725"/>
            </a:lvl7pPr>
            <a:lvl8pPr>
              <a:defRPr sz="1725"/>
            </a:lvl8pPr>
            <a:lvl9pPr>
              <a:defRPr sz="1725"/>
            </a:lvl9pPr>
          </a:lstStyle>
          <a:p>
            <a:pPr lvl="0" fontAlgn="base"/>
            <a:r>
              <a:rPr lang="zh-CN" altLang="en-US" sz="2540" strike="noStrike" noProof="1" smtClean="0"/>
              <a:t>单击此处编辑母版文本样式</a:t>
            </a:r>
            <a:endParaRPr lang="zh-CN" altLang="en-US" strike="noStrike" noProof="1" smtClean="0"/>
          </a:p>
          <a:p>
            <a:pPr lvl="1" fontAlgn="base"/>
            <a:r>
              <a:rPr lang="zh-CN" altLang="en-US" sz="2175" strike="noStrike" noProof="1" smtClean="0"/>
              <a:t>第二级</a:t>
            </a:r>
            <a:endParaRPr lang="zh-CN" altLang="en-US" strike="noStrike" noProof="1" smtClean="0"/>
          </a:p>
          <a:p>
            <a:pPr lvl="2" fontAlgn="base"/>
            <a:r>
              <a:rPr lang="zh-CN" altLang="en-US" sz="1815" strike="noStrike" noProof="1" smtClean="0"/>
              <a:t>第三级</a:t>
            </a:r>
            <a:endParaRPr lang="zh-CN" altLang="en-US" strike="noStrike" noProof="1" smtClean="0"/>
          </a:p>
          <a:p>
            <a:pPr lvl="3" fontAlgn="base"/>
            <a:r>
              <a:rPr lang="zh-CN" altLang="en-US" sz="1635" strike="noStrike" noProof="1" smtClean="0"/>
              <a:t>第四级</a:t>
            </a:r>
            <a:endParaRPr lang="zh-CN" altLang="en-US" strike="noStrike" noProof="1" smtClean="0"/>
          </a:p>
          <a:p>
            <a:pPr lvl="4" fontAlgn="base"/>
            <a:r>
              <a:rPr lang="zh-CN" altLang="en-US" sz="1635" strike="noStrike" noProof="1" smtClean="0"/>
              <a:t>第五级</a:t>
            </a:r>
            <a:endParaRPr lang="zh-CN" altLang="en-US" strike="noStrike" noProof="1"/>
          </a:p>
        </p:txBody>
      </p:sp>
      <p:sp>
        <p:nvSpPr>
          <p:cNvPr id="4" name="内容占位符 3"/>
          <p:cNvSpPr>
            <a:spLocks noGrp="1"/>
          </p:cNvSpPr>
          <p:nvPr>
            <p:ph sz="half" idx="2"/>
          </p:nvPr>
        </p:nvSpPr>
        <p:spPr>
          <a:xfrm>
            <a:off x="6502276" y="1205948"/>
            <a:ext cx="5665950" cy="4960487"/>
          </a:xfrm>
        </p:spPr>
        <p:txBody>
          <a:bodyPr/>
          <a:lstStyle>
            <a:lvl1pPr>
              <a:defRPr sz="2680"/>
            </a:lvl1pPr>
            <a:lvl2pPr>
              <a:defRPr sz="2295"/>
            </a:lvl2pPr>
            <a:lvl3pPr>
              <a:defRPr sz="1915"/>
            </a:lvl3pPr>
            <a:lvl4pPr>
              <a:defRPr sz="1725"/>
            </a:lvl4pPr>
            <a:lvl5pPr>
              <a:defRPr sz="1725"/>
            </a:lvl5pPr>
            <a:lvl6pPr>
              <a:defRPr sz="1725"/>
            </a:lvl6pPr>
            <a:lvl7pPr>
              <a:defRPr sz="1725"/>
            </a:lvl7pPr>
            <a:lvl8pPr>
              <a:defRPr sz="1725"/>
            </a:lvl8pPr>
            <a:lvl9pPr>
              <a:defRPr sz="1725"/>
            </a:lvl9pPr>
          </a:lstStyle>
          <a:p>
            <a:pPr lvl="0" fontAlgn="base"/>
            <a:r>
              <a:rPr lang="zh-CN" altLang="en-US" sz="2540" strike="noStrike" noProof="1" smtClean="0"/>
              <a:t>单击此处编辑母版文本样式</a:t>
            </a:r>
            <a:endParaRPr lang="zh-CN" altLang="en-US" strike="noStrike" noProof="1" smtClean="0"/>
          </a:p>
          <a:p>
            <a:pPr lvl="1" fontAlgn="base"/>
            <a:r>
              <a:rPr lang="zh-CN" altLang="en-US" sz="2175" strike="noStrike" noProof="1" smtClean="0"/>
              <a:t>第二级</a:t>
            </a:r>
            <a:endParaRPr lang="zh-CN" altLang="en-US" strike="noStrike" noProof="1" smtClean="0"/>
          </a:p>
          <a:p>
            <a:pPr lvl="2" fontAlgn="base"/>
            <a:r>
              <a:rPr lang="zh-CN" altLang="en-US" sz="1815" strike="noStrike" noProof="1" smtClean="0"/>
              <a:t>第三级</a:t>
            </a:r>
            <a:endParaRPr lang="zh-CN" altLang="en-US" strike="noStrike" noProof="1" smtClean="0"/>
          </a:p>
          <a:p>
            <a:pPr lvl="3" fontAlgn="base"/>
            <a:r>
              <a:rPr lang="zh-CN" altLang="en-US" sz="1635" strike="noStrike" noProof="1" smtClean="0"/>
              <a:t>第四级</a:t>
            </a:r>
            <a:endParaRPr lang="zh-CN" altLang="en-US" strike="noStrike" noProof="1" smtClean="0"/>
          </a:p>
          <a:p>
            <a:pPr lvl="4" fontAlgn="base"/>
            <a:r>
              <a:rPr lang="zh-CN" altLang="en-US" sz="1635" strike="noStrike" noProof="1" smtClean="0"/>
              <a:t>第五级</a:t>
            </a:r>
            <a:endParaRPr lang="zh-CN" altLang="en-US" strike="noStrike" noProof="1"/>
          </a:p>
        </p:txBody>
      </p:sp>
      <p:sp>
        <p:nvSpPr>
          <p:cNvPr id="5" name="日期占位符 4"/>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页脚占位符 6"/>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43950" y="290096"/>
            <a:ext cx="11572877" cy="1204428"/>
          </a:xfrm>
        </p:spPr>
        <p:txBody>
          <a:bodyPr/>
          <a:lstStyle>
            <a:lvl1pPr>
              <a:defRPr/>
            </a:lvl1pPr>
          </a:lstStyle>
          <a:p>
            <a:pPr fontAlgn="base"/>
            <a:r>
              <a:rPr lang="zh-CN" altLang="en-US" sz="3990"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43950" y="1619068"/>
            <a:ext cx="5680127" cy="674359"/>
          </a:xfrm>
        </p:spPr>
        <p:txBody>
          <a:bodyPr anchor="b"/>
          <a:lstStyle>
            <a:lvl1pPr marL="0" indent="0">
              <a:buNone/>
              <a:defRPr sz="2295" b="1"/>
            </a:lvl1pPr>
            <a:lvl2pPr marL="436880" indent="0">
              <a:buNone/>
              <a:defRPr sz="1915" b="1"/>
            </a:lvl2pPr>
            <a:lvl3pPr marL="875030" indent="0">
              <a:buNone/>
              <a:defRPr sz="1725" b="1"/>
            </a:lvl3pPr>
            <a:lvl4pPr marL="1311910" indent="0">
              <a:buNone/>
              <a:defRPr sz="1535" b="1"/>
            </a:lvl4pPr>
            <a:lvl5pPr marL="1749425" indent="0">
              <a:buNone/>
              <a:defRPr sz="1535" b="1"/>
            </a:lvl5pPr>
            <a:lvl6pPr marL="2185670" indent="0">
              <a:buNone/>
              <a:defRPr sz="1535" b="1"/>
            </a:lvl6pPr>
            <a:lvl7pPr marL="2623820" indent="0">
              <a:buNone/>
              <a:defRPr sz="1535" b="1"/>
            </a:lvl7pPr>
            <a:lvl8pPr marL="3060700" indent="0">
              <a:buNone/>
              <a:defRPr sz="1535" b="1"/>
            </a:lvl8pPr>
            <a:lvl9pPr marL="3497580" indent="0">
              <a:buNone/>
              <a:defRPr sz="1535" b="1"/>
            </a:lvl9pPr>
          </a:lstStyle>
          <a:p>
            <a:pPr lvl="0" fontAlgn="base"/>
            <a:r>
              <a:rPr lang="zh-CN" altLang="en-US" sz="2175"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43950" y="2293427"/>
            <a:ext cx="5680127" cy="4167659"/>
          </a:xfrm>
        </p:spPr>
        <p:txBody>
          <a:bodyPr/>
          <a:lstStyle>
            <a:lvl1pPr>
              <a:defRPr sz="2295"/>
            </a:lvl1pPr>
            <a:lvl2pPr>
              <a:defRPr sz="1915"/>
            </a:lvl2pPr>
            <a:lvl3pPr>
              <a:defRPr sz="1725"/>
            </a:lvl3pPr>
            <a:lvl4pPr>
              <a:defRPr sz="1535"/>
            </a:lvl4pPr>
            <a:lvl5pPr>
              <a:defRPr sz="1535"/>
            </a:lvl5pPr>
            <a:lvl6pPr>
              <a:defRPr sz="1535"/>
            </a:lvl6pPr>
            <a:lvl7pPr>
              <a:defRPr sz="1535"/>
            </a:lvl7pPr>
            <a:lvl8pPr>
              <a:defRPr sz="1535"/>
            </a:lvl8pPr>
            <a:lvl9pPr>
              <a:defRPr sz="1535"/>
            </a:lvl9pPr>
          </a:lstStyle>
          <a:p>
            <a:pPr lvl="0" fontAlgn="base"/>
            <a:r>
              <a:rPr lang="zh-CN" altLang="en-US" sz="2175" strike="noStrike" noProof="1" smtClean="0"/>
              <a:t>单击此处编辑母版文本样式</a:t>
            </a:r>
            <a:endParaRPr lang="zh-CN" altLang="en-US" strike="noStrike" noProof="1" smtClean="0"/>
          </a:p>
          <a:p>
            <a:pPr lvl="1" fontAlgn="base"/>
            <a:r>
              <a:rPr lang="zh-CN" altLang="en-US" sz="1815" strike="noStrike" noProof="1" smtClean="0"/>
              <a:t>第二级</a:t>
            </a:r>
            <a:endParaRPr lang="zh-CN" altLang="en-US" strike="noStrike" noProof="1" smtClean="0"/>
          </a:p>
          <a:p>
            <a:pPr lvl="2" fontAlgn="base"/>
            <a:r>
              <a:rPr lang="zh-CN" altLang="en-US" sz="1635" strike="noStrike" noProof="1" smtClean="0"/>
              <a:t>第三级</a:t>
            </a:r>
            <a:endParaRPr lang="zh-CN" altLang="en-US" strike="noStrike" noProof="1" smtClean="0"/>
          </a:p>
          <a:p>
            <a:pPr lvl="3" fontAlgn="base"/>
            <a:r>
              <a:rPr lang="zh-CN" altLang="en-US" sz="1450" strike="noStrike" noProof="1" smtClean="0"/>
              <a:t>第四级</a:t>
            </a:r>
            <a:endParaRPr lang="zh-CN" altLang="en-US" strike="noStrike" noProof="1" smtClean="0"/>
          </a:p>
          <a:p>
            <a:pPr lvl="4" fontAlgn="base"/>
            <a:r>
              <a:rPr lang="zh-CN" altLang="en-US" sz="1450" strike="noStrike" noProof="1" smtClean="0"/>
              <a:t>第五级</a:t>
            </a:r>
            <a:endParaRPr lang="zh-CN" altLang="en-US" strike="noStrike" noProof="1"/>
          </a:p>
        </p:txBody>
      </p:sp>
      <p:sp>
        <p:nvSpPr>
          <p:cNvPr id="5" name="文本占位符 4"/>
          <p:cNvSpPr>
            <a:spLocks noGrp="1"/>
          </p:cNvSpPr>
          <p:nvPr>
            <p:ph type="body" sz="quarter" idx="3"/>
          </p:nvPr>
        </p:nvSpPr>
        <p:spPr>
          <a:xfrm>
            <a:off x="6532650" y="1619068"/>
            <a:ext cx="5684176" cy="674359"/>
          </a:xfrm>
        </p:spPr>
        <p:txBody>
          <a:bodyPr anchor="b"/>
          <a:lstStyle>
            <a:lvl1pPr marL="0" indent="0">
              <a:buNone/>
              <a:defRPr sz="2295" b="1"/>
            </a:lvl1pPr>
            <a:lvl2pPr marL="436880" indent="0">
              <a:buNone/>
              <a:defRPr sz="1915" b="1"/>
            </a:lvl2pPr>
            <a:lvl3pPr marL="875030" indent="0">
              <a:buNone/>
              <a:defRPr sz="1725" b="1"/>
            </a:lvl3pPr>
            <a:lvl4pPr marL="1311910" indent="0">
              <a:buNone/>
              <a:defRPr sz="1535" b="1"/>
            </a:lvl4pPr>
            <a:lvl5pPr marL="1749425" indent="0">
              <a:buNone/>
              <a:defRPr sz="1535" b="1"/>
            </a:lvl5pPr>
            <a:lvl6pPr marL="2185670" indent="0">
              <a:buNone/>
              <a:defRPr sz="1535" b="1"/>
            </a:lvl6pPr>
            <a:lvl7pPr marL="2623820" indent="0">
              <a:buNone/>
              <a:defRPr sz="1535" b="1"/>
            </a:lvl7pPr>
            <a:lvl8pPr marL="3060700" indent="0">
              <a:buNone/>
              <a:defRPr sz="1535" b="1"/>
            </a:lvl8pPr>
            <a:lvl9pPr marL="3497580" indent="0">
              <a:buNone/>
              <a:defRPr sz="1535" b="1"/>
            </a:lvl9pPr>
          </a:lstStyle>
          <a:p>
            <a:pPr lvl="0" fontAlgn="base"/>
            <a:r>
              <a:rPr lang="zh-CN" altLang="en-US" sz="2175"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532650" y="2293427"/>
            <a:ext cx="5684176" cy="4167659"/>
          </a:xfrm>
        </p:spPr>
        <p:txBody>
          <a:bodyPr/>
          <a:lstStyle>
            <a:lvl1pPr>
              <a:defRPr sz="2295"/>
            </a:lvl1pPr>
            <a:lvl2pPr>
              <a:defRPr sz="1915"/>
            </a:lvl2pPr>
            <a:lvl3pPr>
              <a:defRPr sz="1725"/>
            </a:lvl3pPr>
            <a:lvl4pPr>
              <a:defRPr sz="1535"/>
            </a:lvl4pPr>
            <a:lvl5pPr>
              <a:defRPr sz="1535"/>
            </a:lvl5pPr>
            <a:lvl6pPr>
              <a:defRPr sz="1535"/>
            </a:lvl6pPr>
            <a:lvl7pPr>
              <a:defRPr sz="1535"/>
            </a:lvl7pPr>
            <a:lvl8pPr>
              <a:defRPr sz="1535"/>
            </a:lvl8pPr>
            <a:lvl9pPr>
              <a:defRPr sz="1535"/>
            </a:lvl9pPr>
          </a:lstStyle>
          <a:p>
            <a:pPr lvl="0" fontAlgn="base"/>
            <a:r>
              <a:rPr lang="zh-CN" altLang="en-US" sz="2175" strike="noStrike" noProof="1" smtClean="0"/>
              <a:t>单击此处编辑母版文本样式</a:t>
            </a:r>
            <a:endParaRPr lang="zh-CN" altLang="en-US" strike="noStrike" noProof="1" smtClean="0"/>
          </a:p>
          <a:p>
            <a:pPr lvl="1" fontAlgn="base"/>
            <a:r>
              <a:rPr lang="zh-CN" altLang="en-US" sz="1815" strike="noStrike" noProof="1" smtClean="0"/>
              <a:t>第二级</a:t>
            </a:r>
            <a:endParaRPr lang="zh-CN" altLang="en-US" strike="noStrike" noProof="1" smtClean="0"/>
          </a:p>
          <a:p>
            <a:pPr lvl="2" fontAlgn="base"/>
            <a:r>
              <a:rPr lang="zh-CN" altLang="en-US" sz="1635" strike="noStrike" noProof="1" smtClean="0"/>
              <a:t>第三级</a:t>
            </a:r>
            <a:endParaRPr lang="zh-CN" altLang="en-US" strike="noStrike" noProof="1" smtClean="0"/>
          </a:p>
          <a:p>
            <a:pPr lvl="3" fontAlgn="base"/>
            <a:r>
              <a:rPr lang="zh-CN" altLang="en-US" sz="1450" strike="noStrike" noProof="1" smtClean="0"/>
              <a:t>第四级</a:t>
            </a:r>
            <a:endParaRPr lang="zh-CN" altLang="en-US" strike="noStrike" noProof="1" smtClean="0"/>
          </a:p>
          <a:p>
            <a:pPr lvl="4" fontAlgn="base"/>
            <a:r>
              <a:rPr lang="zh-CN" altLang="en-US" sz="1450" strike="noStrike" noProof="1" smtClean="0"/>
              <a:t>第五级</a:t>
            </a:r>
            <a:endParaRPr lang="zh-CN" altLang="en-US" strike="noStrike" noProof="1"/>
          </a:p>
        </p:txBody>
      </p:sp>
      <p:sp>
        <p:nvSpPr>
          <p:cNvPr id="7" name="日期占位符 6"/>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灯片编号占位符 7"/>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页脚占位符 8"/>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z="3990" strike="noStrike" noProof="1" smtClean="0"/>
              <a:t>单击此处编辑母版标题样式</a:t>
            </a:r>
            <a:endParaRPr lang="zh-CN" altLang="en-US" strike="noStrike" noProof="1"/>
          </a:p>
        </p:txBody>
      </p:sp>
      <p:sp>
        <p:nvSpPr>
          <p:cNvPr id="3" name="日期占位符 2"/>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灯片编号占位符 3"/>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页脚占位符 4"/>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idx="10"/>
          </p:nvPr>
        </p:nvSpPr>
        <p:spPr/>
        <p:txBody>
          <a:bodyPr/>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灯片编号占位符 2"/>
          <p:cNvSpPr>
            <a:spLocks noGrp="1"/>
          </p:cNvSpPr>
          <p:nvPr>
            <p:ph type="sldNum" idx="11"/>
          </p:nvPr>
        </p:nvSpPr>
        <p:spPr/>
        <p:txBody>
          <a:bodyPr/>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页脚占位符 3"/>
          <p:cNvSpPr>
            <a:spLocks noGrp="1"/>
          </p:cNvSpPr>
          <p:nvPr>
            <p:ph type="ftr" idx="12"/>
          </p:nvPr>
        </p:nvSpPr>
        <p:spPr/>
        <p:txBody>
          <a:bodyPr/>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5" Type="http://schemas.openxmlformats.org/officeDocument/2006/relationships/theme" Target="../theme/theme3.xml"/><Relationship Id="rId14" Type="http://schemas.openxmlformats.org/officeDocument/2006/relationships/image" Target="../media/image2.jpeg"/><Relationship Id="rId13" Type="http://schemas.openxmlformats.org/officeDocument/2006/relationships/slideLayout" Target="../slideLayouts/slideLayout15.xml"/><Relationship Id="rId12" Type="http://schemas.openxmlformats.org/officeDocument/2006/relationships/slideLayout" Target="../slideLayouts/slideLayout14.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2" Type="http://schemas.openxmlformats.org/officeDocument/2006/relationships/theme" Target="../theme/theme4.xml"/><Relationship Id="rId11" Type="http://schemas.openxmlformats.org/officeDocument/2006/relationships/image" Target="../media/image3.png"/><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5" Type="http://schemas.openxmlformats.org/officeDocument/2006/relationships/theme" Target="../theme/theme5.xml"/><Relationship Id="rId14" Type="http://schemas.openxmlformats.org/officeDocument/2006/relationships/image" Target="../media/image2.jpeg"/><Relationship Id="rId13" Type="http://schemas.openxmlformats.org/officeDocument/2006/relationships/slideLayout" Target="../slideLayouts/slideLayout38.xml"/><Relationship Id="rId12" Type="http://schemas.openxmlformats.org/officeDocument/2006/relationships/slideLayout" Target="../slideLayouts/slideLayout37.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78669" y="4336405"/>
            <a:ext cx="13016088" cy="90228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7625" algn="l" defTabSz="96456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 name="Rectangle 6"/>
          <p:cNvSpPr>
            <a:spLocks noChangeArrowheads="1"/>
          </p:cNvSpPr>
          <p:nvPr userDrawn="1"/>
        </p:nvSpPr>
        <p:spPr bwMode="auto">
          <a:xfrm>
            <a:off x="0" y="6224767"/>
            <a:ext cx="12858750" cy="1007883"/>
          </a:xfrm>
          <a:prstGeom prst="rect">
            <a:avLst/>
          </a:prstGeom>
          <a:solidFill>
            <a:srgbClr val="004898"/>
          </a:solidFill>
          <a:ln>
            <a:noFill/>
          </a:ln>
        </p:spPr>
        <p:txBody>
          <a:bodyPr vert="horz" wrap="square" lIns="128523" tIns="64261" rIns="128523" bIns="64261" numCol="1" anchor="t" anchorCtr="0" compatLnSpc="1"/>
          <a:p>
            <a:pPr fontAlgn="base"/>
            <a:endParaRPr lang="zh-CN" altLang="en-US" sz="180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6" name="Rectangle 2"/>
          <p:cNvSpPr>
            <a:spLocks noGrp="1"/>
          </p:cNvSpPr>
          <p:nvPr>
            <p:ph type="title"/>
          </p:nvPr>
        </p:nvSpPr>
        <p:spPr>
          <a:xfrm>
            <a:off x="2985307" y="287968"/>
            <a:ext cx="9185300" cy="713220"/>
          </a:xfrm>
          <a:prstGeom prst="rect">
            <a:avLst/>
          </a:prstGeom>
          <a:noFill/>
          <a:ln w="9525">
            <a:noFill/>
          </a:ln>
        </p:spPr>
        <p:txBody>
          <a:bodyPr lIns="0" tIns="0" rIns="0" bIns="0" anchor="ctr"/>
          <a:p>
            <a:pPr lvl="0" fontAlgn="base"/>
            <a:r>
              <a:rPr lang="zh-CN" altLang="en-GB" sz="3990" strike="noStrike" noProof="1" dirty="0"/>
              <a:t>单击鼠标编辑标题文的格式</a:t>
            </a:r>
            <a:endParaRPr lang="zh-CN" altLang="en-GB" strike="noStrike" noProof="1" dirty="0"/>
          </a:p>
        </p:txBody>
      </p:sp>
      <p:sp>
        <p:nvSpPr>
          <p:cNvPr id="1027" name="Rectangle 3"/>
          <p:cNvSpPr>
            <a:spLocks noGrp="1"/>
          </p:cNvSpPr>
          <p:nvPr>
            <p:ph type="body" idx="1"/>
          </p:nvPr>
        </p:nvSpPr>
        <p:spPr>
          <a:xfrm>
            <a:off x="641264" y="1205442"/>
            <a:ext cx="11527670" cy="4960728"/>
          </a:xfrm>
          <a:prstGeom prst="rect">
            <a:avLst/>
          </a:prstGeom>
          <a:noFill/>
          <a:ln w="9525">
            <a:noFill/>
          </a:ln>
        </p:spPr>
        <p:txBody>
          <a:bodyPr lIns="0" tIns="0" rIns="0" bIns="0"/>
          <a:p>
            <a:pPr lvl="0" fontAlgn="base"/>
            <a:r>
              <a:rPr lang="zh-CN" altLang="en-GB" sz="2905" strike="noStrike" noProof="1" dirty="0"/>
              <a:t>单击鼠标编辑大纲正文格式</a:t>
            </a:r>
            <a:endParaRPr lang="zh-CN" altLang="en-GB" strike="noStrike" noProof="1" dirty="0"/>
          </a:p>
          <a:p>
            <a:pPr lvl="1" fontAlgn="base"/>
            <a:r>
              <a:rPr lang="zh-CN" altLang="en-GB" sz="2540" strike="noStrike" noProof="1" dirty="0"/>
              <a:t>第二个大纲级</a:t>
            </a:r>
            <a:endParaRPr lang="zh-CN" altLang="en-GB" strike="noStrike" noProof="1" dirty="0"/>
          </a:p>
          <a:p>
            <a:pPr lvl="2" fontAlgn="base"/>
            <a:r>
              <a:rPr lang="zh-CN" altLang="en-GB" sz="2175" strike="noStrike" noProof="1" dirty="0"/>
              <a:t>第三个大纲级</a:t>
            </a:r>
            <a:endParaRPr lang="zh-CN" altLang="en-GB" strike="noStrike" noProof="1" dirty="0"/>
          </a:p>
          <a:p>
            <a:pPr lvl="3" fontAlgn="base"/>
            <a:r>
              <a:rPr lang="zh-CN" altLang="en-GB" sz="1815" strike="noStrike" noProof="1" dirty="0"/>
              <a:t>第四个大纲级</a:t>
            </a:r>
            <a:endParaRPr lang="zh-CN" altLang="en-GB" strike="noStrike" noProof="1" dirty="0"/>
          </a:p>
          <a:p>
            <a:pPr lvl="4" fontAlgn="base"/>
            <a:r>
              <a:rPr lang="zh-CN" altLang="en-GB" sz="1815" strike="noStrike" noProof="1" dirty="0"/>
              <a:t>第五个大纲级</a:t>
            </a:r>
            <a:endParaRPr lang="zh-CN" altLang="en-GB" strike="noStrike" noProof="1" dirty="0"/>
          </a:p>
          <a:p>
            <a:pPr lvl="4" fontAlgn="base"/>
            <a:r>
              <a:rPr lang="zh-CN" altLang="en-GB" sz="1815" strike="noStrike" noProof="1" dirty="0"/>
              <a:t>第六个大纲级</a:t>
            </a:r>
            <a:endParaRPr lang="zh-CN" altLang="en-GB" strike="noStrike" noProof="1" dirty="0"/>
          </a:p>
          <a:p>
            <a:pPr lvl="4" fontAlgn="base"/>
            <a:r>
              <a:rPr lang="zh-CN" altLang="en-GB" sz="1815" strike="noStrike" noProof="1" dirty="0"/>
              <a:t>第七个大纲级</a:t>
            </a:r>
            <a:endParaRPr lang="zh-CN" altLang="en-GB" strike="noStrike" noProof="1" dirty="0"/>
          </a:p>
          <a:p>
            <a:pPr lvl="4" fontAlgn="base"/>
            <a:r>
              <a:rPr lang="zh-CN" altLang="en-GB" sz="1815" strike="noStrike" noProof="1" dirty="0"/>
              <a:t>第八个大纲级</a:t>
            </a:r>
            <a:endParaRPr lang="zh-CN" altLang="en-GB" strike="noStrike" noProof="1" dirty="0"/>
          </a:p>
          <a:p>
            <a:pPr lvl="4" fontAlgn="base"/>
            <a:r>
              <a:rPr lang="zh-CN" altLang="en-GB" sz="1815" strike="noStrike" noProof="1" dirty="0"/>
              <a:t>第九个大纲级</a:t>
            </a:r>
            <a:endParaRPr lang="zh-CN" altLang="en-GB" strike="noStrike" noProof="1" dirty="0"/>
          </a:p>
        </p:txBody>
      </p:sp>
      <p:sp>
        <p:nvSpPr>
          <p:cNvPr id="152580" name="Rectangle 4"/>
          <p:cNvSpPr>
            <a:spLocks noGrp="1" noChangeArrowheads="1"/>
          </p:cNvSpPr>
          <p:nvPr>
            <p:ph type="dt"/>
          </p:nvPr>
        </p:nvSpPr>
        <p:spPr bwMode="auto">
          <a:xfrm>
            <a:off x="641264" y="6588074"/>
            <a:ext cx="2951820" cy="465434"/>
          </a:xfrm>
          <a:prstGeom prst="rect">
            <a:avLst/>
          </a:prstGeom>
          <a:noFill/>
          <a:ln w="9525">
            <a:noFill/>
            <a:round/>
          </a:ln>
          <a:effectLst/>
        </p:spPr>
        <p:txBody>
          <a:bodyPr vert="horz" wrap="square" lIns="0" tIns="0" rIns="0" bIns="0" numCol="1" anchor="t" anchorCtr="0" compatLnSpc="1"/>
          <a:lstStyle>
            <a:lvl1pPr algn="l" eaLnBrk="1">
              <a:lnSpc>
                <a:spcPct val="86000"/>
              </a:lnSpc>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345">
                <a:solidFill>
                  <a:srgbClr val="000000"/>
                </a:solidFill>
                <a:latin typeface="Times New Roman" panose="02020603050405020304" pitchFamily="18" charset="0"/>
              </a:defRPr>
            </a:lvl1p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581" name="Rectangle 5"/>
          <p:cNvSpPr>
            <a:spLocks noGrp="1" noChangeArrowheads="1"/>
          </p:cNvSpPr>
          <p:nvPr>
            <p:ph type="sldNum"/>
          </p:nvPr>
        </p:nvSpPr>
        <p:spPr bwMode="auto">
          <a:xfrm>
            <a:off x="9220461" y="6588074"/>
            <a:ext cx="2950146" cy="465434"/>
          </a:xfrm>
          <a:prstGeom prst="rect">
            <a:avLst/>
          </a:prstGeom>
          <a:noFill/>
          <a:ln w="9525">
            <a:noFill/>
            <a:round/>
          </a:ln>
          <a:effectLst/>
        </p:spPr>
        <p:txBody>
          <a:bodyPr vert="horz" wrap="square" lIns="0" tIns="0" rIns="0" bIns="0" numCol="1" anchor="t" anchorCtr="0" compatLnSpc="1"/>
          <a:lstStyle>
            <a:lvl1pPr algn="r" eaLnBrk="1">
              <a:lnSpc>
                <a:spcPct val="86000"/>
              </a:lnSpc>
              <a:buClr>
                <a:srgbClr val="000000"/>
              </a:buClr>
              <a:buSzPct val="45000"/>
              <a:buFont typeface="Wingdings" panose="05000000000000000000" pitchFamily="2" charset="2"/>
              <a:buNone/>
              <a:defRPr sz="1345">
                <a:solidFill>
                  <a:srgbClr val="000000"/>
                </a:solidFill>
                <a:latin typeface="Times New Roman" panose="02020603050405020304" pitchFamily="18" charset="0"/>
              </a:defRPr>
            </a:lvl1p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585" name="Rectangle 9"/>
          <p:cNvSpPr>
            <a:spLocks noGrp="1" noChangeArrowheads="1"/>
          </p:cNvSpPr>
          <p:nvPr>
            <p:ph type="ftr"/>
          </p:nvPr>
        </p:nvSpPr>
        <p:spPr bwMode="auto">
          <a:xfrm>
            <a:off x="4398429" y="6588074"/>
            <a:ext cx="4031754" cy="465434"/>
          </a:xfrm>
          <a:prstGeom prst="rect">
            <a:avLst/>
          </a:prstGeom>
          <a:noFill/>
          <a:ln w="9525">
            <a:noFill/>
            <a:round/>
          </a:ln>
          <a:effectLst/>
        </p:spPr>
        <p:txBody>
          <a:bodyPr vert="horz" wrap="square" lIns="0" tIns="0" rIns="0" bIns="0" numCol="1" anchor="t" anchorCtr="0" compatLnSpc="1"/>
          <a:lstStyle>
            <a:lvl1pPr algn="ctr" eaLnBrk="1">
              <a:lnSpc>
                <a:spcPct val="86000"/>
              </a:lnSpc>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345">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
        <p:nvSpPr>
          <p:cNvPr id="1032" name="文本框 3"/>
          <p:cNvSpPr txBox="1"/>
          <p:nvPr userDrawn="1"/>
        </p:nvSpPr>
        <p:spPr>
          <a:xfrm>
            <a:off x="790277" y="6511060"/>
            <a:ext cx="5190382" cy="544830"/>
          </a:xfrm>
          <a:prstGeom prst="rect">
            <a:avLst/>
          </a:prstGeom>
          <a:noFill/>
          <a:ln w="9525">
            <a:noFill/>
          </a:ln>
        </p:spPr>
        <p:txBody>
          <a:bodyPr wrap="square" anchor="t">
            <a:spAutoFit/>
          </a:bodyPr>
          <a:p>
            <a:pPr lvl="0" algn="ctr" eaLnBrk="0" hangingPunct="0"/>
            <a:r>
              <a:rPr lang="zh-CN" altLang="en-US" sz="2950" b="1">
                <a:solidFill>
                  <a:schemeClr val="bg1"/>
                </a:solidFill>
                <a:latin typeface="微软雅黑" panose="020B0503020204020204" pitchFamily="34" charset="-122"/>
                <a:ea typeface="微软雅黑" panose="020B0503020204020204" pitchFamily="34" charset="-122"/>
              </a:rPr>
              <a:t>微信订阅号：安环健资料库</a:t>
            </a:r>
            <a:endParaRPr lang="zh-CN" altLang="en-US" sz="2950" b="1">
              <a:solidFill>
                <a:schemeClr val="bg1"/>
              </a:solidFill>
              <a:latin typeface="微软雅黑" panose="020B0503020204020204" pitchFamily="34" charset="-122"/>
              <a:ea typeface="微软雅黑" panose="020B0503020204020204" pitchFamily="34" charset="-122"/>
            </a:endParaRPr>
          </a:p>
        </p:txBody>
      </p:sp>
      <p:pic>
        <p:nvPicPr>
          <p:cNvPr id="47" name="图片 46" descr="D:\桌面\微信图片_20191206162114.jpg微信图片_20191206162114"/>
          <p:cNvPicPr preferRelativeResize="0"/>
          <p:nvPr userDrawn="1"/>
        </p:nvPicPr>
        <p:blipFill>
          <a:blip r:embed="rId14"/>
          <a:srcRect l="-1003" t="-1342"/>
          <a:stretch>
            <a:fillRect/>
          </a:stretch>
        </p:blipFill>
        <p:spPr>
          <a:xfrm flipH="1">
            <a:off x="136624" y="6363394"/>
            <a:ext cx="735361" cy="730632"/>
          </a:xfrm>
          <a:prstGeom prst="ellipse">
            <a:avLst/>
          </a:prstGeom>
          <a:blipFill rotWithShape="1">
            <a:blip r:embed="rId14"/>
            <a:stretch>
              <a:fillRect/>
            </a:stretch>
          </a:blipFill>
          <a:ln>
            <a:solidFill>
              <a:schemeClr val="bg1">
                <a:lumMod val="85000"/>
              </a:schemeClr>
            </a:solidFill>
          </a:ln>
          <a:effectLst>
            <a:outerShdw blurRad="101600" sx="103000" sy="103000" algn="ctr" rotWithShape="0">
              <a:prstClr val="black">
                <a:alpha val="45000"/>
              </a:prstClr>
            </a:outerShdw>
          </a:effectLst>
        </p:spPr>
      </p:pic>
      <p:sp>
        <p:nvSpPr>
          <p:cNvPr id="4" name="Rectangle 6"/>
          <p:cNvSpPr>
            <a:spLocks noChangeArrowheads="1"/>
          </p:cNvSpPr>
          <p:nvPr userDrawn="1"/>
        </p:nvSpPr>
        <p:spPr bwMode="auto">
          <a:xfrm>
            <a:off x="0" y="0"/>
            <a:ext cx="12858750" cy="1007883"/>
          </a:xfrm>
          <a:prstGeom prst="rect">
            <a:avLst/>
          </a:prstGeom>
          <a:solidFill>
            <a:srgbClr val="004898"/>
          </a:solidFill>
          <a:ln>
            <a:noFill/>
          </a:ln>
        </p:spPr>
        <p:txBody>
          <a:bodyPr vert="horz" wrap="square" lIns="128523" tIns="64261" rIns="128523" bIns="64261" numCol="1" anchor="t" anchorCtr="0" compatLnSpc="1"/>
          <a:p>
            <a:pPr fontAlgn="base"/>
            <a:endParaRPr lang="zh-CN" altLang="en-US" sz="180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hf sldNum="0" hdr="0" ftr="0"/>
  <p:txStyles>
    <p:titleStyle>
      <a:lvl1pPr algn="r" defTabSz="430530" rtl="0" eaLnBrk="0" fontAlgn="base" hangingPunct="0">
        <a:lnSpc>
          <a:spcPct val="81000"/>
        </a:lnSpc>
        <a:spcBef>
          <a:spcPct val="0"/>
        </a:spcBef>
        <a:spcAft>
          <a:spcPct val="0"/>
        </a:spcAft>
        <a:buClr>
          <a:srgbClr val="000000"/>
        </a:buClr>
        <a:buSzPct val="45000"/>
        <a:buFont typeface="Wingdings" panose="05000000000000000000" pitchFamily="2" charset="2"/>
        <a:defRPr sz="421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defRPr>
      </a:lvl1pPr>
      <a:lvl2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2pPr>
      <a:lvl3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3pPr>
      <a:lvl4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4pPr>
      <a:lvl5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5pPr>
      <a:lvl6pPr marL="4572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6pPr>
      <a:lvl7pPr marL="9144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7pPr>
      <a:lvl8pPr marL="13716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8pPr>
      <a:lvl9pPr marL="18288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9pPr>
    </p:titleStyle>
    <p:bodyStyle>
      <a:lvl1pPr marL="382270" indent="-281305" algn="l" defTabSz="430530" rtl="0" eaLnBrk="0" fontAlgn="base" hangingPunct="0">
        <a:spcBef>
          <a:spcPct val="0"/>
        </a:spcBef>
        <a:spcAft>
          <a:spcPts val="1425"/>
        </a:spcAft>
        <a:buClr>
          <a:srgbClr val="000000"/>
        </a:buClr>
        <a:buSzPct val="45000"/>
        <a:buFont typeface="Wingdings" panose="05000000000000000000" pitchFamily="2" charset="2"/>
        <a:buChar char=""/>
        <a:defRPr sz="3065">
          <a:solidFill>
            <a:srgbClr val="000000"/>
          </a:solidFill>
          <a:latin typeface="微软雅黑" panose="020B0503020204020204" pitchFamily="34" charset="-122"/>
          <a:ea typeface="微软雅黑" panose="020B0503020204020204" pitchFamily="34" charset="-122"/>
          <a:cs typeface="微软雅黑" panose="020B0503020204020204" pitchFamily="34" charset="-122"/>
        </a:defRPr>
      </a:lvl1pPr>
      <a:lvl2pPr marL="794385" indent="-257175" algn="l" defTabSz="430530" rtl="0" eaLnBrk="0" fontAlgn="base" hangingPunct="0">
        <a:spcBef>
          <a:spcPct val="0"/>
        </a:spcBef>
        <a:spcAft>
          <a:spcPts val="1140"/>
        </a:spcAft>
        <a:buClr>
          <a:srgbClr val="000000"/>
        </a:buClr>
        <a:buSzPct val="75000"/>
        <a:buFont typeface="Symbol" panose="05050102010706020507" pitchFamily="18" charset="2"/>
        <a:buChar char=""/>
        <a:defRPr sz="2680">
          <a:solidFill>
            <a:srgbClr val="000000"/>
          </a:solidFill>
          <a:latin typeface="微软雅黑" panose="020B0503020204020204" pitchFamily="34" charset="-122"/>
          <a:ea typeface="微软雅黑" panose="020B0503020204020204" pitchFamily="34" charset="-122"/>
        </a:defRPr>
      </a:lvl2pPr>
      <a:lvl3pPr marL="1207135" indent="-198755" algn="l" defTabSz="430530" rtl="0" eaLnBrk="0" fontAlgn="base" hangingPunct="0">
        <a:spcBef>
          <a:spcPct val="0"/>
        </a:spcBef>
        <a:spcAft>
          <a:spcPts val="850"/>
        </a:spcAft>
        <a:buClr>
          <a:srgbClr val="000000"/>
        </a:buClr>
        <a:buSzPct val="45000"/>
        <a:buFont typeface="Wingdings" panose="05000000000000000000" pitchFamily="2" charset="2"/>
        <a:buChar char=""/>
        <a:defRPr sz="2295">
          <a:solidFill>
            <a:srgbClr val="000000"/>
          </a:solidFill>
          <a:latin typeface="微软雅黑" panose="020B0503020204020204" pitchFamily="34" charset="-122"/>
          <a:ea typeface="微软雅黑" panose="020B0503020204020204" pitchFamily="34" charset="-122"/>
        </a:defRPr>
      </a:lvl3pPr>
      <a:lvl4pPr marL="1619885" indent="-182245" algn="l" defTabSz="430530" rtl="0" eaLnBrk="0" fontAlgn="base" hangingPunct="0">
        <a:spcBef>
          <a:spcPct val="0"/>
        </a:spcBef>
        <a:spcAft>
          <a:spcPts val="575"/>
        </a:spcAft>
        <a:buClr>
          <a:srgbClr val="000000"/>
        </a:buClr>
        <a:buSzPct val="75000"/>
        <a:buFont typeface="Symbol" panose="05050102010706020507" pitchFamily="18" charset="2"/>
        <a:buChar char=""/>
        <a:defRPr sz="1915">
          <a:solidFill>
            <a:srgbClr val="000000"/>
          </a:solidFill>
          <a:latin typeface="微软雅黑" panose="020B0503020204020204" pitchFamily="34" charset="-122"/>
          <a:ea typeface="微软雅黑" panose="020B0503020204020204" pitchFamily="34" charset="-122"/>
        </a:defRPr>
      </a:lvl4pPr>
      <a:lvl5pPr marL="2033270" indent="-185420" algn="l" defTabSz="430530" rtl="0" eaLnBrk="0" fontAlgn="base" hangingPunct="0">
        <a:spcBef>
          <a:spcPct val="0"/>
        </a:spcBef>
        <a:spcAft>
          <a:spcPts val="290"/>
        </a:spcAft>
        <a:buClr>
          <a:srgbClr val="000000"/>
        </a:buClr>
        <a:buSzPct val="45000"/>
        <a:buFont typeface="Wingdings" panose="05000000000000000000" pitchFamily="2" charset="2"/>
        <a:buChar char=""/>
        <a:defRPr sz="1915">
          <a:solidFill>
            <a:srgbClr val="000000"/>
          </a:solidFill>
          <a:latin typeface="微软雅黑" panose="020B0503020204020204" pitchFamily="34" charset="-122"/>
          <a:ea typeface="微软雅黑" panose="020B0503020204020204" pitchFamily="34" charset="-122"/>
        </a:defRPr>
      </a:lvl5pPr>
      <a:lvl6pPr marL="2470785" indent="-185420" algn="l" defTabSz="430530" rtl="0" fontAlgn="base" hangingPunct="0">
        <a:spcBef>
          <a:spcPct val="0"/>
        </a:spcBef>
        <a:spcAft>
          <a:spcPts val="290"/>
        </a:spcAft>
        <a:buClr>
          <a:srgbClr val="000000"/>
        </a:buClr>
        <a:buSzPct val="45000"/>
        <a:buFont typeface="Wingdings" panose="05000000000000000000" pitchFamily="2" charset="2"/>
        <a:buChar char=""/>
        <a:defRPr sz="1915">
          <a:solidFill>
            <a:srgbClr val="000000"/>
          </a:solidFill>
          <a:latin typeface="+mn-lt"/>
          <a:ea typeface="+mn-ea"/>
        </a:defRPr>
      </a:lvl6pPr>
      <a:lvl7pPr marL="2907665" indent="-185420" algn="l" defTabSz="430530" rtl="0" fontAlgn="base" hangingPunct="0">
        <a:spcBef>
          <a:spcPct val="0"/>
        </a:spcBef>
        <a:spcAft>
          <a:spcPts val="290"/>
        </a:spcAft>
        <a:buClr>
          <a:srgbClr val="000000"/>
        </a:buClr>
        <a:buSzPct val="45000"/>
        <a:buFont typeface="Wingdings" panose="05000000000000000000" pitchFamily="2" charset="2"/>
        <a:buChar char=""/>
        <a:defRPr sz="1915">
          <a:solidFill>
            <a:srgbClr val="000000"/>
          </a:solidFill>
          <a:latin typeface="+mn-lt"/>
          <a:ea typeface="+mn-ea"/>
        </a:defRPr>
      </a:lvl7pPr>
      <a:lvl8pPr marL="3345180" indent="-185420" algn="l" defTabSz="430530" rtl="0" fontAlgn="base" hangingPunct="0">
        <a:spcBef>
          <a:spcPct val="0"/>
        </a:spcBef>
        <a:spcAft>
          <a:spcPts val="290"/>
        </a:spcAft>
        <a:buClr>
          <a:srgbClr val="000000"/>
        </a:buClr>
        <a:buSzPct val="45000"/>
        <a:buFont typeface="Wingdings" panose="05000000000000000000" pitchFamily="2" charset="2"/>
        <a:buChar char=""/>
        <a:defRPr sz="1915">
          <a:solidFill>
            <a:srgbClr val="000000"/>
          </a:solidFill>
          <a:latin typeface="+mn-lt"/>
          <a:ea typeface="+mn-ea"/>
        </a:defRPr>
      </a:lvl8pPr>
      <a:lvl9pPr marL="3783330" indent="-185420" algn="l" defTabSz="430530" rtl="0" fontAlgn="base" hangingPunct="0">
        <a:spcBef>
          <a:spcPct val="0"/>
        </a:spcBef>
        <a:spcAft>
          <a:spcPts val="290"/>
        </a:spcAft>
        <a:buClr>
          <a:srgbClr val="000000"/>
        </a:buClr>
        <a:buSzPct val="45000"/>
        <a:buFont typeface="Wingdings" panose="05000000000000000000" pitchFamily="2" charset="2"/>
        <a:buChar char=""/>
        <a:defRPr sz="1915">
          <a:solidFill>
            <a:srgbClr val="000000"/>
          </a:solidFill>
          <a:latin typeface="+mn-lt"/>
          <a:ea typeface="+mn-ea"/>
        </a:defRPr>
      </a:lvl9pPr>
    </p:bodyStyle>
    <p:otherStyle>
      <a:defPPr>
        <a:defRPr lang="zh-CN"/>
      </a:defPPr>
      <a:lvl1pPr marL="0" algn="l" defTabSz="875030" rtl="0" eaLnBrk="1" latinLnBrk="0" hangingPunct="1">
        <a:defRPr sz="1725" kern="1200">
          <a:solidFill>
            <a:schemeClr val="tx1"/>
          </a:solidFill>
          <a:latin typeface="+mn-lt"/>
          <a:ea typeface="+mn-ea"/>
          <a:cs typeface="+mn-cs"/>
        </a:defRPr>
      </a:lvl1pPr>
      <a:lvl2pPr marL="436880" algn="l" defTabSz="875030" rtl="0" eaLnBrk="1" latinLnBrk="0" hangingPunct="1">
        <a:defRPr sz="1725" kern="1200">
          <a:solidFill>
            <a:schemeClr val="tx1"/>
          </a:solidFill>
          <a:latin typeface="+mn-lt"/>
          <a:ea typeface="+mn-ea"/>
          <a:cs typeface="+mn-cs"/>
        </a:defRPr>
      </a:lvl2pPr>
      <a:lvl3pPr marL="875030" algn="l" defTabSz="875030" rtl="0" eaLnBrk="1" latinLnBrk="0" hangingPunct="1">
        <a:defRPr sz="1725" kern="1200">
          <a:solidFill>
            <a:schemeClr val="tx1"/>
          </a:solidFill>
          <a:latin typeface="+mn-lt"/>
          <a:ea typeface="+mn-ea"/>
          <a:cs typeface="+mn-cs"/>
        </a:defRPr>
      </a:lvl3pPr>
      <a:lvl4pPr marL="1311910" algn="l" defTabSz="875030" rtl="0" eaLnBrk="1" latinLnBrk="0" hangingPunct="1">
        <a:defRPr sz="1725" kern="1200">
          <a:solidFill>
            <a:schemeClr val="tx1"/>
          </a:solidFill>
          <a:latin typeface="+mn-lt"/>
          <a:ea typeface="+mn-ea"/>
          <a:cs typeface="+mn-cs"/>
        </a:defRPr>
      </a:lvl4pPr>
      <a:lvl5pPr marL="1749425" algn="l" defTabSz="875030" rtl="0" eaLnBrk="1" latinLnBrk="0" hangingPunct="1">
        <a:defRPr sz="1725" kern="1200">
          <a:solidFill>
            <a:schemeClr val="tx1"/>
          </a:solidFill>
          <a:latin typeface="+mn-lt"/>
          <a:ea typeface="+mn-ea"/>
          <a:cs typeface="+mn-cs"/>
        </a:defRPr>
      </a:lvl5pPr>
      <a:lvl6pPr marL="2185670" algn="l" defTabSz="875030" rtl="0" eaLnBrk="1" latinLnBrk="0" hangingPunct="1">
        <a:defRPr sz="1725" kern="1200">
          <a:solidFill>
            <a:schemeClr val="tx1"/>
          </a:solidFill>
          <a:latin typeface="+mn-lt"/>
          <a:ea typeface="+mn-ea"/>
          <a:cs typeface="+mn-cs"/>
        </a:defRPr>
      </a:lvl6pPr>
      <a:lvl7pPr marL="2623820" algn="l" defTabSz="875030" rtl="0" eaLnBrk="1" latinLnBrk="0" hangingPunct="1">
        <a:defRPr sz="1725" kern="1200">
          <a:solidFill>
            <a:schemeClr val="tx1"/>
          </a:solidFill>
          <a:latin typeface="+mn-lt"/>
          <a:ea typeface="+mn-ea"/>
          <a:cs typeface="+mn-cs"/>
        </a:defRPr>
      </a:lvl7pPr>
      <a:lvl8pPr marL="3060700" algn="l" defTabSz="875030" rtl="0" eaLnBrk="1" latinLnBrk="0" hangingPunct="1">
        <a:defRPr sz="1725" kern="1200">
          <a:solidFill>
            <a:schemeClr val="tx1"/>
          </a:solidFill>
          <a:latin typeface="+mn-lt"/>
          <a:ea typeface="+mn-ea"/>
          <a:cs typeface="+mn-cs"/>
        </a:defRPr>
      </a:lvl8pPr>
      <a:lvl9pPr marL="3497580" algn="l" defTabSz="875030" rtl="0" eaLnBrk="1" latinLnBrk="0" hangingPunct="1">
        <a:defRPr sz="172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pic>
        <p:nvPicPr>
          <p:cNvPr id="2050" name="图片 6"/>
          <p:cNvPicPr>
            <a:picLocks noChangeAspect="1"/>
          </p:cNvPicPr>
          <p:nvPr userDrawn="1"/>
        </p:nvPicPr>
        <p:blipFill>
          <a:blip r:embed="rId11"/>
          <a:stretch>
            <a:fillRect/>
          </a:stretch>
        </p:blipFill>
        <p:spPr>
          <a:xfrm>
            <a:off x="1675" y="1675"/>
            <a:ext cx="12855402" cy="3792118"/>
          </a:xfrm>
          <a:prstGeom prst="rect">
            <a:avLst/>
          </a:prstGeom>
          <a:noFill/>
          <a:ln w="9525">
            <a:noFill/>
          </a:ln>
        </p:spPr>
      </p:pic>
      <p:sp>
        <p:nvSpPr>
          <p:cNvPr id="9" name="矩形 8"/>
          <p:cNvSpPr/>
          <p:nvPr userDrawn="1"/>
        </p:nvSpPr>
        <p:spPr bwMode="auto">
          <a:xfrm>
            <a:off x="1766405" y="2022463"/>
            <a:ext cx="9409660" cy="3872482"/>
          </a:xfrm>
          <a:prstGeom prst="rect">
            <a:avLst/>
          </a:prstGeom>
          <a:solidFill>
            <a:srgbClr val="004898"/>
          </a:solidFill>
          <a:ln>
            <a:noFill/>
          </a:ln>
        </p:spPr>
        <p:txBody>
          <a:bodyPr rot="0" spcFirstLastPara="0" vert="horz" wrap="square" lIns="128523" tIns="64261" rIns="128523" bIns="64261" numCol="1" spcCol="0" rtlCol="0" fromWordArt="0" anchor="t" anchorCtr="0" forceAA="0" compatLnSpc="1">
            <a:noAutofit/>
          </a:bodyPr>
          <a:lstStyle/>
          <a:p>
            <a:pPr lvl="0" algn="l" fontAlgn="base">
              <a:buClrTx/>
              <a:buSzTx/>
              <a:buFontTx/>
            </a:pPr>
            <a:endParaRPr lang="zh-CN" altLang="en-US" sz="1800" strike="noStrike" noProof="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hf sldNum="0" hdr="0" ftr="0" dt="0"/>
  <p:txStyles>
    <p:titleStyle>
      <a:lvl1pPr algn="l" defTabSz="963930"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0" kern="1200">
          <a:solidFill>
            <a:schemeClr val="tx1"/>
          </a:solidFill>
          <a:latin typeface="+mn-lt"/>
          <a:ea typeface="+mn-ea"/>
          <a:cs typeface="+mn-cs"/>
        </a:defRPr>
      </a:lvl1pPr>
      <a:lvl2pPr marL="723265" indent="-241300" algn="l" defTabSz="963930" rtl="0" eaLnBrk="1" latinLnBrk="0" hangingPunct="1">
        <a:lnSpc>
          <a:spcPct val="90000"/>
        </a:lnSpc>
        <a:spcBef>
          <a:spcPct val="106000"/>
        </a:spcBef>
        <a:buFont typeface="Arial" panose="020B0604020202020204" pitchFamily="34" charset="0"/>
        <a:buChar char="•"/>
        <a:defRPr sz="2530" kern="1200">
          <a:solidFill>
            <a:schemeClr val="tx1"/>
          </a:solidFill>
          <a:latin typeface="+mn-lt"/>
          <a:ea typeface="+mn-ea"/>
          <a:cs typeface="+mn-cs"/>
        </a:defRPr>
      </a:lvl2pPr>
      <a:lvl3pPr marL="1205230" indent="-241300" algn="l" defTabSz="963930" rtl="0" eaLnBrk="1" latinLnBrk="0" hangingPunct="1">
        <a:lnSpc>
          <a:spcPct val="90000"/>
        </a:lnSpc>
        <a:spcBef>
          <a:spcPct val="106000"/>
        </a:spcBef>
        <a:buFont typeface="Arial" panose="020B0604020202020204" pitchFamily="34" charset="0"/>
        <a:buChar char="•"/>
        <a:defRPr sz="2110" kern="1200">
          <a:solidFill>
            <a:schemeClr val="tx1"/>
          </a:solidFill>
          <a:latin typeface="+mn-lt"/>
          <a:ea typeface="+mn-ea"/>
          <a:cs typeface="+mn-cs"/>
        </a:defRPr>
      </a:lvl3pPr>
      <a:lvl4pPr marL="1687195" indent="-241300" algn="l" defTabSz="963930"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4pPr>
      <a:lvl5pPr marL="2169160" indent="-241300" algn="l" defTabSz="963930"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5pPr>
      <a:lvl6pPr marL="2651125" indent="-241300" algn="l" defTabSz="963930"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6pPr>
      <a:lvl7pPr marL="3133090" indent="-241300" algn="l" defTabSz="963930"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7pPr>
      <a:lvl8pPr marL="3615055" indent="-241300" algn="l" defTabSz="963930"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8pPr>
      <a:lvl9pPr marL="4097020" indent="-241300" algn="l" defTabSz="963930" rtl="0" eaLnBrk="1" latinLnBrk="0" hangingPunct="1">
        <a:lnSpc>
          <a:spcPct val="90000"/>
        </a:lnSpc>
        <a:spcBef>
          <a:spcPct val="1060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3930" algn="l" defTabSz="963930" rtl="0" eaLnBrk="1" latinLnBrk="0" hangingPunct="1">
        <a:defRPr sz="1900" kern="1200">
          <a:solidFill>
            <a:schemeClr val="tx1"/>
          </a:solidFill>
          <a:latin typeface="+mn-lt"/>
          <a:ea typeface="+mn-ea"/>
          <a:cs typeface="+mn-cs"/>
        </a:defRPr>
      </a:lvl3pPr>
      <a:lvl4pPr marL="1445895" algn="l" defTabSz="963930" rtl="0" eaLnBrk="1" latinLnBrk="0" hangingPunct="1">
        <a:defRPr sz="1900" kern="1200">
          <a:solidFill>
            <a:schemeClr val="tx1"/>
          </a:solidFill>
          <a:latin typeface="+mn-lt"/>
          <a:ea typeface="+mn-ea"/>
          <a:cs typeface="+mn-cs"/>
        </a:defRPr>
      </a:lvl4pPr>
      <a:lvl5pPr marL="1927860" algn="l" defTabSz="963930" rtl="0" eaLnBrk="1" latinLnBrk="0" hangingPunct="1">
        <a:defRPr sz="1900" kern="1200">
          <a:solidFill>
            <a:schemeClr val="tx1"/>
          </a:solidFill>
          <a:latin typeface="+mn-lt"/>
          <a:ea typeface="+mn-ea"/>
          <a:cs typeface="+mn-cs"/>
        </a:defRPr>
      </a:lvl5pPr>
      <a:lvl6pPr marL="2409825" algn="l" defTabSz="963930" rtl="0" eaLnBrk="1" latinLnBrk="0" hangingPunct="1">
        <a:defRPr sz="1900" kern="1200">
          <a:solidFill>
            <a:schemeClr val="tx1"/>
          </a:solidFill>
          <a:latin typeface="+mn-lt"/>
          <a:ea typeface="+mn-ea"/>
          <a:cs typeface="+mn-cs"/>
        </a:defRPr>
      </a:lvl6pPr>
      <a:lvl7pPr marL="2892425" algn="l" defTabSz="963930" rtl="0" eaLnBrk="1" latinLnBrk="0" hangingPunct="1">
        <a:defRPr sz="1900" kern="1200">
          <a:solidFill>
            <a:schemeClr val="tx1"/>
          </a:solidFill>
          <a:latin typeface="+mn-lt"/>
          <a:ea typeface="+mn-ea"/>
          <a:cs typeface="+mn-cs"/>
        </a:defRPr>
      </a:lvl7pPr>
      <a:lvl8pPr marL="3374390" algn="l" defTabSz="963930" rtl="0" eaLnBrk="1" latinLnBrk="0" hangingPunct="1">
        <a:defRPr sz="1900" kern="1200">
          <a:solidFill>
            <a:schemeClr val="tx1"/>
          </a:solidFill>
          <a:latin typeface="+mn-lt"/>
          <a:ea typeface="+mn-ea"/>
          <a:cs typeface="+mn-cs"/>
        </a:defRPr>
      </a:lvl8pPr>
      <a:lvl9pPr marL="3856355" algn="l" defTabSz="96393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 name="Rectangle 6"/>
          <p:cNvSpPr>
            <a:spLocks noChangeArrowheads="1"/>
          </p:cNvSpPr>
          <p:nvPr userDrawn="1"/>
        </p:nvSpPr>
        <p:spPr bwMode="auto">
          <a:xfrm>
            <a:off x="0" y="6224767"/>
            <a:ext cx="12858750" cy="1007883"/>
          </a:xfrm>
          <a:prstGeom prst="rect">
            <a:avLst/>
          </a:prstGeom>
          <a:solidFill>
            <a:srgbClr val="004898"/>
          </a:solidFill>
          <a:ln>
            <a:noFill/>
          </a:ln>
        </p:spPr>
        <p:txBody>
          <a:bodyPr vert="horz" wrap="square" lIns="128523" tIns="64261" rIns="128523" bIns="64261" numCol="1" anchor="t" anchorCtr="0" compatLnSpc="1"/>
          <a:p>
            <a:pPr fontAlgn="base"/>
            <a:endParaRPr lang="zh-CN" altLang="en-US" sz="180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6" name="Rectangle 2"/>
          <p:cNvSpPr>
            <a:spLocks noGrp="1"/>
          </p:cNvSpPr>
          <p:nvPr>
            <p:ph type="title"/>
          </p:nvPr>
        </p:nvSpPr>
        <p:spPr>
          <a:xfrm>
            <a:off x="2985307" y="287968"/>
            <a:ext cx="9185300" cy="713220"/>
          </a:xfrm>
          <a:prstGeom prst="rect">
            <a:avLst/>
          </a:prstGeom>
          <a:noFill/>
          <a:ln w="9525">
            <a:noFill/>
          </a:ln>
        </p:spPr>
        <p:txBody>
          <a:bodyPr lIns="0" tIns="0" rIns="0" bIns="0" anchor="ctr"/>
          <a:p>
            <a:pPr lvl="0" fontAlgn="base"/>
            <a:r>
              <a:rPr lang="zh-CN" altLang="en-GB" sz="3990" strike="noStrike" noProof="1" dirty="0"/>
              <a:t>单击鼠标编辑标题文的格式</a:t>
            </a:r>
            <a:endParaRPr lang="zh-CN" altLang="en-GB" strike="noStrike" noProof="1" dirty="0"/>
          </a:p>
        </p:txBody>
      </p:sp>
      <p:sp>
        <p:nvSpPr>
          <p:cNvPr id="1027" name="Rectangle 3"/>
          <p:cNvSpPr>
            <a:spLocks noGrp="1"/>
          </p:cNvSpPr>
          <p:nvPr>
            <p:ph type="body" idx="1"/>
          </p:nvPr>
        </p:nvSpPr>
        <p:spPr>
          <a:xfrm>
            <a:off x="641264" y="1205442"/>
            <a:ext cx="11527670" cy="4960728"/>
          </a:xfrm>
          <a:prstGeom prst="rect">
            <a:avLst/>
          </a:prstGeom>
          <a:noFill/>
          <a:ln w="9525">
            <a:noFill/>
          </a:ln>
        </p:spPr>
        <p:txBody>
          <a:bodyPr lIns="0" tIns="0" rIns="0" bIns="0"/>
          <a:p>
            <a:pPr lvl="0" fontAlgn="base"/>
            <a:r>
              <a:rPr lang="zh-CN" altLang="en-GB" sz="2905" strike="noStrike" noProof="1" dirty="0"/>
              <a:t>单击鼠标编辑大纲正文格式</a:t>
            </a:r>
            <a:endParaRPr lang="zh-CN" altLang="en-GB" strike="noStrike" noProof="1" dirty="0"/>
          </a:p>
          <a:p>
            <a:pPr lvl="1" fontAlgn="base"/>
            <a:r>
              <a:rPr lang="zh-CN" altLang="en-GB" sz="2540" strike="noStrike" noProof="1" dirty="0"/>
              <a:t>第二个大纲级</a:t>
            </a:r>
            <a:endParaRPr lang="zh-CN" altLang="en-GB" strike="noStrike" noProof="1" dirty="0"/>
          </a:p>
          <a:p>
            <a:pPr lvl="2" fontAlgn="base"/>
            <a:r>
              <a:rPr lang="zh-CN" altLang="en-GB" sz="2175" strike="noStrike" noProof="1" dirty="0"/>
              <a:t>第三个大纲级</a:t>
            </a:r>
            <a:endParaRPr lang="zh-CN" altLang="en-GB" strike="noStrike" noProof="1" dirty="0"/>
          </a:p>
          <a:p>
            <a:pPr lvl="3" fontAlgn="base"/>
            <a:r>
              <a:rPr lang="zh-CN" altLang="en-GB" sz="1815" strike="noStrike" noProof="1" dirty="0"/>
              <a:t>第四个大纲级</a:t>
            </a:r>
            <a:endParaRPr lang="zh-CN" altLang="en-GB" strike="noStrike" noProof="1" dirty="0"/>
          </a:p>
          <a:p>
            <a:pPr lvl="4" fontAlgn="base"/>
            <a:r>
              <a:rPr lang="zh-CN" altLang="en-GB" sz="1815" strike="noStrike" noProof="1" dirty="0"/>
              <a:t>第五个大纲级</a:t>
            </a:r>
            <a:endParaRPr lang="zh-CN" altLang="en-GB" strike="noStrike" noProof="1" dirty="0"/>
          </a:p>
          <a:p>
            <a:pPr lvl="4" fontAlgn="base"/>
            <a:r>
              <a:rPr lang="zh-CN" altLang="en-GB" sz="1815" strike="noStrike" noProof="1" dirty="0"/>
              <a:t>第六个大纲级</a:t>
            </a:r>
            <a:endParaRPr lang="zh-CN" altLang="en-GB" strike="noStrike" noProof="1" dirty="0"/>
          </a:p>
          <a:p>
            <a:pPr lvl="4" fontAlgn="base"/>
            <a:r>
              <a:rPr lang="zh-CN" altLang="en-GB" sz="1815" strike="noStrike" noProof="1" dirty="0"/>
              <a:t>第七个大纲级</a:t>
            </a:r>
            <a:endParaRPr lang="zh-CN" altLang="en-GB" strike="noStrike" noProof="1" dirty="0"/>
          </a:p>
          <a:p>
            <a:pPr lvl="4" fontAlgn="base"/>
            <a:r>
              <a:rPr lang="zh-CN" altLang="en-GB" sz="1815" strike="noStrike" noProof="1" dirty="0"/>
              <a:t>第八个大纲级</a:t>
            </a:r>
            <a:endParaRPr lang="zh-CN" altLang="en-GB" strike="noStrike" noProof="1" dirty="0"/>
          </a:p>
          <a:p>
            <a:pPr lvl="4" fontAlgn="base"/>
            <a:r>
              <a:rPr lang="zh-CN" altLang="en-GB" sz="1815" strike="noStrike" noProof="1" dirty="0"/>
              <a:t>第九个大纲级</a:t>
            </a:r>
            <a:endParaRPr lang="zh-CN" altLang="en-GB" strike="noStrike" noProof="1" dirty="0"/>
          </a:p>
        </p:txBody>
      </p:sp>
      <p:sp>
        <p:nvSpPr>
          <p:cNvPr id="152580" name="Rectangle 4"/>
          <p:cNvSpPr>
            <a:spLocks noGrp="1" noChangeArrowheads="1"/>
          </p:cNvSpPr>
          <p:nvPr>
            <p:ph type="dt"/>
          </p:nvPr>
        </p:nvSpPr>
        <p:spPr bwMode="auto">
          <a:xfrm>
            <a:off x="641264" y="6588074"/>
            <a:ext cx="2951820" cy="465434"/>
          </a:xfrm>
          <a:prstGeom prst="rect">
            <a:avLst/>
          </a:prstGeom>
          <a:noFill/>
          <a:ln w="9525">
            <a:noFill/>
            <a:round/>
          </a:ln>
          <a:effectLst/>
        </p:spPr>
        <p:txBody>
          <a:bodyPr vert="horz" wrap="square" lIns="0" tIns="0" rIns="0" bIns="0" numCol="1" anchor="t" anchorCtr="0" compatLnSpc="1"/>
          <a:lstStyle>
            <a:lvl1pPr algn="l" eaLnBrk="1">
              <a:lnSpc>
                <a:spcPct val="86000"/>
              </a:lnSpc>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345">
                <a:solidFill>
                  <a:srgbClr val="000000"/>
                </a:solidFill>
                <a:latin typeface="Times New Roman" panose="02020603050405020304" pitchFamily="18" charset="0"/>
              </a:defRPr>
            </a:lvl1pPr>
          </a:lstStyle>
          <a:p>
            <a:pPr marL="0" marR="0" lvl="0" indent="0" algn="l"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fld id="{91E31AD0-EB02-4EA4-B999-3447D8FE2FB0}" type="datetime1">
              <a:rPr kumimoji="0" lang="zh-CN" altLang="en-US"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581" name="Rectangle 5"/>
          <p:cNvSpPr>
            <a:spLocks noGrp="1" noChangeArrowheads="1"/>
          </p:cNvSpPr>
          <p:nvPr>
            <p:ph type="sldNum"/>
          </p:nvPr>
        </p:nvSpPr>
        <p:spPr bwMode="auto">
          <a:xfrm>
            <a:off x="9220461" y="6588074"/>
            <a:ext cx="2950146" cy="465434"/>
          </a:xfrm>
          <a:prstGeom prst="rect">
            <a:avLst/>
          </a:prstGeom>
          <a:noFill/>
          <a:ln w="9525">
            <a:noFill/>
            <a:round/>
          </a:ln>
          <a:effectLst/>
        </p:spPr>
        <p:txBody>
          <a:bodyPr vert="horz" wrap="square" lIns="0" tIns="0" rIns="0" bIns="0" numCol="1" anchor="t" anchorCtr="0" compatLnSpc="1"/>
          <a:lstStyle>
            <a:lvl1pPr algn="r" eaLnBrk="1">
              <a:lnSpc>
                <a:spcPct val="86000"/>
              </a:lnSpc>
              <a:buClr>
                <a:srgbClr val="000000"/>
              </a:buClr>
              <a:buSzPct val="45000"/>
              <a:buFont typeface="Wingdings" panose="05000000000000000000" pitchFamily="2" charset="2"/>
              <a:buNone/>
              <a:defRPr sz="1345">
                <a:solidFill>
                  <a:srgbClr val="000000"/>
                </a:solidFill>
                <a:latin typeface="Times New Roman" panose="02020603050405020304" pitchFamily="18" charset="0"/>
              </a:defRPr>
            </a:lvl1pPr>
          </a:lstStyle>
          <a:p>
            <a:pPr marL="0" marR="0" lvl="0" indent="0" algn="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defRPr/>
            </a:pPr>
            <a:fld id="{F808C1A3-AEA1-4753-B46C-322113C9A4DA}" type="slidenum">
              <a:rPr kumimoji="0" lang="zh-CN" altLang="en-GB"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fld>
            <a:endParaRPr kumimoji="0" lang="en-GB" altLang="zh-CN" sz="1400" b="0" i="0" u="none" strike="noStrike" kern="120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585" name="Rectangle 9"/>
          <p:cNvSpPr>
            <a:spLocks noGrp="1" noChangeArrowheads="1"/>
          </p:cNvSpPr>
          <p:nvPr>
            <p:ph type="ftr"/>
          </p:nvPr>
        </p:nvSpPr>
        <p:spPr bwMode="auto">
          <a:xfrm>
            <a:off x="4398429" y="6588074"/>
            <a:ext cx="4031754" cy="465434"/>
          </a:xfrm>
          <a:prstGeom prst="rect">
            <a:avLst/>
          </a:prstGeom>
          <a:noFill/>
          <a:ln w="9525">
            <a:noFill/>
            <a:round/>
          </a:ln>
          <a:effectLst/>
        </p:spPr>
        <p:txBody>
          <a:bodyPr vert="horz" wrap="square" lIns="0" tIns="0" rIns="0" bIns="0" numCol="1" anchor="t" anchorCtr="0" compatLnSpc="1"/>
          <a:lstStyle>
            <a:lvl1pPr algn="ctr" eaLnBrk="1">
              <a:lnSpc>
                <a:spcPct val="86000"/>
              </a:lnSpc>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sz="1345">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defRPr>
            </a:lvl1pPr>
          </a:lstStyle>
          <a:p>
            <a:pPr marL="0" marR="0" lvl="0" indent="0" algn="ctr" defTabSz="449580" rtl="0" eaLnBrk="1" fontAlgn="base" latinLnBrk="0" hangingPunct="0">
              <a:lnSpc>
                <a:spcPct val="86000"/>
              </a:lnSpc>
              <a:spcBef>
                <a:spcPct val="0"/>
              </a:spcBef>
              <a:spcAft>
                <a:spcPct val="0"/>
              </a:spcAft>
              <a:buClr>
                <a:srgbClr val="000000"/>
              </a:buClr>
              <a:buSzPct val="45000"/>
              <a:buFont typeface="Wingdings" panose="05000000000000000000" pitchFamily="2" charset="2"/>
              <a:buNone/>
              <a:tabLst>
                <a:tab pos="0" algn="l"/>
                <a:tab pos="447675" algn="l"/>
                <a:tab pos="896620" algn="l"/>
                <a:tab pos="1346200" algn="l"/>
                <a:tab pos="1795145" algn="l"/>
                <a:tab pos="2244725" algn="l"/>
                <a:tab pos="2693670" algn="l"/>
                <a:tab pos="3143250" algn="l"/>
                <a:tab pos="3592195" algn="l"/>
                <a:tab pos="4041775" algn="l"/>
                <a:tab pos="4490720" algn="l"/>
                <a:tab pos="4940300" algn="l"/>
                <a:tab pos="5389245" algn="l"/>
                <a:tab pos="5838825" algn="l"/>
                <a:tab pos="6287770" algn="l"/>
                <a:tab pos="6737350" algn="l"/>
                <a:tab pos="7186295" algn="l"/>
                <a:tab pos="7635875" algn="l"/>
                <a:tab pos="8084820" algn="l"/>
                <a:tab pos="8534400" algn="l"/>
                <a:tab pos="8983345" algn="l"/>
              </a:tabLst>
              <a:defRPr/>
            </a:pPr>
            <a:endParaRPr kumimoji="0" lang="en-GB" altLang="zh-CN" sz="1400" b="0" i="0" u="none" strike="noStrike" kern="1200" cap="none" spc="0" normalizeH="0" baseline="0" noProof="0">
              <a:ln>
                <a:noFill/>
              </a:ln>
              <a:solidFill>
                <a:srgbClr val="000000"/>
              </a:solidFill>
              <a:effectLst/>
              <a:uLnTx/>
              <a:uFillTx/>
            </a:endParaRPr>
          </a:p>
        </p:txBody>
      </p:sp>
      <p:sp>
        <p:nvSpPr>
          <p:cNvPr id="1032" name="文本框 3"/>
          <p:cNvSpPr txBox="1"/>
          <p:nvPr userDrawn="1"/>
        </p:nvSpPr>
        <p:spPr>
          <a:xfrm>
            <a:off x="790277" y="6511060"/>
            <a:ext cx="5190382" cy="544830"/>
          </a:xfrm>
          <a:prstGeom prst="rect">
            <a:avLst/>
          </a:prstGeom>
          <a:noFill/>
          <a:ln w="9525">
            <a:noFill/>
          </a:ln>
        </p:spPr>
        <p:txBody>
          <a:bodyPr wrap="square" anchor="t">
            <a:spAutoFit/>
          </a:bodyPr>
          <a:p>
            <a:pPr lvl="0" algn="ctr" eaLnBrk="0" hangingPunct="0"/>
            <a:r>
              <a:rPr lang="zh-CN" altLang="en-US" sz="2950" b="1">
                <a:solidFill>
                  <a:schemeClr val="bg1"/>
                </a:solidFill>
                <a:latin typeface="微软雅黑" panose="020B0503020204020204" pitchFamily="34" charset="-122"/>
                <a:ea typeface="微软雅黑" panose="020B0503020204020204" pitchFamily="34" charset="-122"/>
              </a:rPr>
              <a:t>微信订阅号：安环健资料库</a:t>
            </a:r>
            <a:endParaRPr lang="zh-CN" altLang="en-US" sz="2950" b="1">
              <a:solidFill>
                <a:schemeClr val="bg1"/>
              </a:solidFill>
              <a:latin typeface="微软雅黑" panose="020B0503020204020204" pitchFamily="34" charset="-122"/>
              <a:ea typeface="微软雅黑" panose="020B0503020204020204" pitchFamily="34" charset="-122"/>
            </a:endParaRPr>
          </a:p>
        </p:txBody>
      </p:sp>
      <p:pic>
        <p:nvPicPr>
          <p:cNvPr id="47" name="图片 46" descr="D:\桌面\微信图片_20191206162114.jpg微信图片_20191206162114"/>
          <p:cNvPicPr preferRelativeResize="0"/>
          <p:nvPr userDrawn="1"/>
        </p:nvPicPr>
        <p:blipFill>
          <a:blip r:embed="rId14"/>
          <a:srcRect l="-1003" t="-1342"/>
          <a:stretch>
            <a:fillRect/>
          </a:stretch>
        </p:blipFill>
        <p:spPr>
          <a:xfrm flipH="1">
            <a:off x="136624" y="6363394"/>
            <a:ext cx="735361" cy="730632"/>
          </a:xfrm>
          <a:prstGeom prst="ellipse">
            <a:avLst/>
          </a:prstGeom>
          <a:blipFill rotWithShape="1">
            <a:blip r:embed="rId14"/>
            <a:stretch>
              <a:fillRect/>
            </a:stretch>
          </a:blipFill>
          <a:ln>
            <a:solidFill>
              <a:schemeClr val="bg1">
                <a:lumMod val="85000"/>
              </a:schemeClr>
            </a:solidFill>
          </a:ln>
          <a:effectLst>
            <a:outerShdw blurRad="101600" sx="103000" sy="103000" algn="ctr" rotWithShape="0">
              <a:prstClr val="black">
                <a:alpha val="45000"/>
              </a:prstClr>
            </a:outerShdw>
          </a:effectLst>
        </p:spPr>
      </p:pic>
      <p:sp>
        <p:nvSpPr>
          <p:cNvPr id="4" name="Rectangle 6"/>
          <p:cNvSpPr>
            <a:spLocks noChangeArrowheads="1"/>
          </p:cNvSpPr>
          <p:nvPr userDrawn="1"/>
        </p:nvSpPr>
        <p:spPr bwMode="auto">
          <a:xfrm>
            <a:off x="0" y="0"/>
            <a:ext cx="12858750" cy="1007883"/>
          </a:xfrm>
          <a:prstGeom prst="rect">
            <a:avLst/>
          </a:prstGeom>
          <a:solidFill>
            <a:srgbClr val="004898"/>
          </a:solidFill>
          <a:ln>
            <a:noFill/>
          </a:ln>
        </p:spPr>
        <p:txBody>
          <a:bodyPr vert="horz" wrap="square" lIns="128523" tIns="64261" rIns="128523" bIns="64261" numCol="1" anchor="t" anchorCtr="0" compatLnSpc="1"/>
          <a:p>
            <a:pPr fontAlgn="base"/>
            <a:endParaRPr lang="zh-CN" altLang="en-US" sz="1800"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sldNum="0" hdr="0" ftr="0"/>
  <p:txStyles>
    <p:titleStyle>
      <a:lvl1pPr algn="r" defTabSz="430530" rtl="0" eaLnBrk="0" fontAlgn="base" hangingPunct="0">
        <a:lnSpc>
          <a:spcPct val="81000"/>
        </a:lnSpc>
        <a:spcBef>
          <a:spcPct val="0"/>
        </a:spcBef>
        <a:spcAft>
          <a:spcPct val="0"/>
        </a:spcAft>
        <a:buClr>
          <a:srgbClr val="000000"/>
        </a:buClr>
        <a:buSzPct val="45000"/>
        <a:buFont typeface="Wingdings" panose="05000000000000000000" pitchFamily="2" charset="2"/>
        <a:defRPr sz="421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defRPr>
      </a:lvl1pPr>
      <a:lvl2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2pPr>
      <a:lvl3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3pPr>
      <a:lvl4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4pPr>
      <a:lvl5pPr algn="r" defTabSz="449580" rtl="0" eaLnBrk="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5pPr>
      <a:lvl6pPr marL="4572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6pPr>
      <a:lvl7pPr marL="9144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7pPr>
      <a:lvl8pPr marL="13716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8pPr>
      <a:lvl9pPr marL="1828800" algn="r" defTabSz="449580" rtl="0" fontAlgn="base" hangingPunct="0">
        <a:lnSpc>
          <a:spcPct val="81000"/>
        </a:lnSpc>
        <a:spcBef>
          <a:spcPct val="0"/>
        </a:spcBef>
        <a:spcAft>
          <a:spcPct val="0"/>
        </a:spcAft>
        <a:buClr>
          <a:srgbClr val="000000"/>
        </a:buClr>
        <a:buSzPct val="45000"/>
        <a:buFont typeface="Wingdings" panose="05000000000000000000" pitchFamily="2" charset="2"/>
        <a:defRPr sz="4400" b="1">
          <a:solidFill>
            <a:srgbClr val="000000"/>
          </a:solidFill>
          <a:latin typeface="Arial" panose="020B0604020202020204" pitchFamily="34" charset="0"/>
          <a:ea typeface="宋体" panose="02010600030101010101" pitchFamily="2" charset="-122"/>
        </a:defRPr>
      </a:lvl9pPr>
    </p:titleStyle>
    <p:bodyStyle>
      <a:lvl1pPr marL="382270" indent="-281305" algn="l" defTabSz="430530" rtl="0" eaLnBrk="0" fontAlgn="base" hangingPunct="0">
        <a:spcBef>
          <a:spcPct val="0"/>
        </a:spcBef>
        <a:spcAft>
          <a:spcPts val="1425"/>
        </a:spcAft>
        <a:buClr>
          <a:srgbClr val="000000"/>
        </a:buClr>
        <a:buSzPct val="45000"/>
        <a:buFont typeface="Wingdings" panose="05000000000000000000" pitchFamily="2" charset="2"/>
        <a:buChar char=""/>
        <a:defRPr sz="3065">
          <a:solidFill>
            <a:srgbClr val="000000"/>
          </a:solidFill>
          <a:latin typeface="微软雅黑" panose="020B0503020204020204" pitchFamily="34" charset="-122"/>
          <a:ea typeface="微软雅黑" panose="020B0503020204020204" pitchFamily="34" charset="-122"/>
          <a:cs typeface="微软雅黑" panose="020B0503020204020204" pitchFamily="34" charset="-122"/>
        </a:defRPr>
      </a:lvl1pPr>
      <a:lvl2pPr marL="794385" indent="-257175" algn="l" defTabSz="430530" rtl="0" eaLnBrk="0" fontAlgn="base" hangingPunct="0">
        <a:spcBef>
          <a:spcPct val="0"/>
        </a:spcBef>
        <a:spcAft>
          <a:spcPts val="1140"/>
        </a:spcAft>
        <a:buClr>
          <a:srgbClr val="000000"/>
        </a:buClr>
        <a:buSzPct val="75000"/>
        <a:buFont typeface="Symbol" panose="05050102010706020507" pitchFamily="18" charset="2"/>
        <a:buChar char=""/>
        <a:defRPr sz="2680">
          <a:solidFill>
            <a:srgbClr val="000000"/>
          </a:solidFill>
          <a:latin typeface="微软雅黑" panose="020B0503020204020204" pitchFamily="34" charset="-122"/>
          <a:ea typeface="微软雅黑" panose="020B0503020204020204" pitchFamily="34" charset="-122"/>
        </a:defRPr>
      </a:lvl2pPr>
      <a:lvl3pPr marL="1207135" indent="-198755" algn="l" defTabSz="430530" rtl="0" eaLnBrk="0" fontAlgn="base" hangingPunct="0">
        <a:spcBef>
          <a:spcPct val="0"/>
        </a:spcBef>
        <a:spcAft>
          <a:spcPts val="850"/>
        </a:spcAft>
        <a:buClr>
          <a:srgbClr val="000000"/>
        </a:buClr>
        <a:buSzPct val="45000"/>
        <a:buFont typeface="Wingdings" panose="05000000000000000000" pitchFamily="2" charset="2"/>
        <a:buChar char=""/>
        <a:defRPr sz="2295">
          <a:solidFill>
            <a:srgbClr val="000000"/>
          </a:solidFill>
          <a:latin typeface="微软雅黑" panose="020B0503020204020204" pitchFamily="34" charset="-122"/>
          <a:ea typeface="微软雅黑" panose="020B0503020204020204" pitchFamily="34" charset="-122"/>
        </a:defRPr>
      </a:lvl3pPr>
      <a:lvl4pPr marL="1619885" indent="-182245" algn="l" defTabSz="430530" rtl="0" eaLnBrk="0" fontAlgn="base" hangingPunct="0">
        <a:spcBef>
          <a:spcPct val="0"/>
        </a:spcBef>
        <a:spcAft>
          <a:spcPts val="575"/>
        </a:spcAft>
        <a:buClr>
          <a:srgbClr val="000000"/>
        </a:buClr>
        <a:buSzPct val="75000"/>
        <a:buFont typeface="Symbol" panose="05050102010706020507" pitchFamily="18" charset="2"/>
        <a:buChar char=""/>
        <a:defRPr sz="1915">
          <a:solidFill>
            <a:srgbClr val="000000"/>
          </a:solidFill>
          <a:latin typeface="微软雅黑" panose="020B0503020204020204" pitchFamily="34" charset="-122"/>
          <a:ea typeface="微软雅黑" panose="020B0503020204020204" pitchFamily="34" charset="-122"/>
        </a:defRPr>
      </a:lvl4pPr>
      <a:lvl5pPr marL="2033270" indent="-185420" algn="l" defTabSz="430530" rtl="0" eaLnBrk="0" fontAlgn="base" hangingPunct="0">
        <a:spcBef>
          <a:spcPct val="0"/>
        </a:spcBef>
        <a:spcAft>
          <a:spcPts val="290"/>
        </a:spcAft>
        <a:buClr>
          <a:srgbClr val="000000"/>
        </a:buClr>
        <a:buSzPct val="45000"/>
        <a:buFont typeface="Wingdings" panose="05000000000000000000" pitchFamily="2" charset="2"/>
        <a:buChar char=""/>
        <a:defRPr sz="1915">
          <a:solidFill>
            <a:srgbClr val="000000"/>
          </a:solidFill>
          <a:latin typeface="微软雅黑" panose="020B0503020204020204" pitchFamily="34" charset="-122"/>
          <a:ea typeface="微软雅黑" panose="020B0503020204020204" pitchFamily="34" charset="-122"/>
        </a:defRPr>
      </a:lvl5pPr>
      <a:lvl6pPr marL="2470785" indent="-185420" algn="l" defTabSz="430530" rtl="0" fontAlgn="base" hangingPunct="0">
        <a:spcBef>
          <a:spcPct val="0"/>
        </a:spcBef>
        <a:spcAft>
          <a:spcPts val="290"/>
        </a:spcAft>
        <a:buClr>
          <a:srgbClr val="000000"/>
        </a:buClr>
        <a:buSzPct val="45000"/>
        <a:buFont typeface="Wingdings" panose="05000000000000000000" pitchFamily="2" charset="2"/>
        <a:buChar char=""/>
        <a:defRPr sz="1915">
          <a:solidFill>
            <a:srgbClr val="000000"/>
          </a:solidFill>
          <a:latin typeface="+mn-lt"/>
          <a:ea typeface="+mn-ea"/>
        </a:defRPr>
      </a:lvl6pPr>
      <a:lvl7pPr marL="2907665" indent="-185420" algn="l" defTabSz="430530" rtl="0" fontAlgn="base" hangingPunct="0">
        <a:spcBef>
          <a:spcPct val="0"/>
        </a:spcBef>
        <a:spcAft>
          <a:spcPts val="290"/>
        </a:spcAft>
        <a:buClr>
          <a:srgbClr val="000000"/>
        </a:buClr>
        <a:buSzPct val="45000"/>
        <a:buFont typeface="Wingdings" panose="05000000000000000000" pitchFamily="2" charset="2"/>
        <a:buChar char=""/>
        <a:defRPr sz="1915">
          <a:solidFill>
            <a:srgbClr val="000000"/>
          </a:solidFill>
          <a:latin typeface="+mn-lt"/>
          <a:ea typeface="+mn-ea"/>
        </a:defRPr>
      </a:lvl7pPr>
      <a:lvl8pPr marL="3345180" indent="-185420" algn="l" defTabSz="430530" rtl="0" fontAlgn="base" hangingPunct="0">
        <a:spcBef>
          <a:spcPct val="0"/>
        </a:spcBef>
        <a:spcAft>
          <a:spcPts val="290"/>
        </a:spcAft>
        <a:buClr>
          <a:srgbClr val="000000"/>
        </a:buClr>
        <a:buSzPct val="45000"/>
        <a:buFont typeface="Wingdings" panose="05000000000000000000" pitchFamily="2" charset="2"/>
        <a:buChar char=""/>
        <a:defRPr sz="1915">
          <a:solidFill>
            <a:srgbClr val="000000"/>
          </a:solidFill>
          <a:latin typeface="+mn-lt"/>
          <a:ea typeface="+mn-ea"/>
        </a:defRPr>
      </a:lvl8pPr>
      <a:lvl9pPr marL="3783330" indent="-185420" algn="l" defTabSz="430530" rtl="0" fontAlgn="base" hangingPunct="0">
        <a:spcBef>
          <a:spcPct val="0"/>
        </a:spcBef>
        <a:spcAft>
          <a:spcPts val="290"/>
        </a:spcAft>
        <a:buClr>
          <a:srgbClr val="000000"/>
        </a:buClr>
        <a:buSzPct val="45000"/>
        <a:buFont typeface="Wingdings" panose="05000000000000000000" pitchFamily="2" charset="2"/>
        <a:buChar char=""/>
        <a:defRPr sz="1915">
          <a:solidFill>
            <a:srgbClr val="000000"/>
          </a:solidFill>
          <a:latin typeface="+mn-lt"/>
          <a:ea typeface="+mn-ea"/>
        </a:defRPr>
      </a:lvl9pPr>
    </p:bodyStyle>
    <p:otherStyle>
      <a:defPPr>
        <a:defRPr lang="zh-CN"/>
      </a:defPPr>
      <a:lvl1pPr marL="0" algn="l" defTabSz="875030" rtl="0" eaLnBrk="1" latinLnBrk="0" hangingPunct="1">
        <a:defRPr sz="1725" kern="1200">
          <a:solidFill>
            <a:schemeClr val="tx1"/>
          </a:solidFill>
          <a:latin typeface="+mn-lt"/>
          <a:ea typeface="+mn-ea"/>
          <a:cs typeface="+mn-cs"/>
        </a:defRPr>
      </a:lvl1pPr>
      <a:lvl2pPr marL="436880" algn="l" defTabSz="875030" rtl="0" eaLnBrk="1" latinLnBrk="0" hangingPunct="1">
        <a:defRPr sz="1725" kern="1200">
          <a:solidFill>
            <a:schemeClr val="tx1"/>
          </a:solidFill>
          <a:latin typeface="+mn-lt"/>
          <a:ea typeface="+mn-ea"/>
          <a:cs typeface="+mn-cs"/>
        </a:defRPr>
      </a:lvl2pPr>
      <a:lvl3pPr marL="875030" algn="l" defTabSz="875030" rtl="0" eaLnBrk="1" latinLnBrk="0" hangingPunct="1">
        <a:defRPr sz="1725" kern="1200">
          <a:solidFill>
            <a:schemeClr val="tx1"/>
          </a:solidFill>
          <a:latin typeface="+mn-lt"/>
          <a:ea typeface="+mn-ea"/>
          <a:cs typeface="+mn-cs"/>
        </a:defRPr>
      </a:lvl3pPr>
      <a:lvl4pPr marL="1311910" algn="l" defTabSz="875030" rtl="0" eaLnBrk="1" latinLnBrk="0" hangingPunct="1">
        <a:defRPr sz="1725" kern="1200">
          <a:solidFill>
            <a:schemeClr val="tx1"/>
          </a:solidFill>
          <a:latin typeface="+mn-lt"/>
          <a:ea typeface="+mn-ea"/>
          <a:cs typeface="+mn-cs"/>
        </a:defRPr>
      </a:lvl4pPr>
      <a:lvl5pPr marL="1749425" algn="l" defTabSz="875030" rtl="0" eaLnBrk="1" latinLnBrk="0" hangingPunct="1">
        <a:defRPr sz="1725" kern="1200">
          <a:solidFill>
            <a:schemeClr val="tx1"/>
          </a:solidFill>
          <a:latin typeface="+mn-lt"/>
          <a:ea typeface="+mn-ea"/>
          <a:cs typeface="+mn-cs"/>
        </a:defRPr>
      </a:lvl5pPr>
      <a:lvl6pPr marL="2185670" algn="l" defTabSz="875030" rtl="0" eaLnBrk="1" latinLnBrk="0" hangingPunct="1">
        <a:defRPr sz="1725" kern="1200">
          <a:solidFill>
            <a:schemeClr val="tx1"/>
          </a:solidFill>
          <a:latin typeface="+mn-lt"/>
          <a:ea typeface="+mn-ea"/>
          <a:cs typeface="+mn-cs"/>
        </a:defRPr>
      </a:lvl6pPr>
      <a:lvl7pPr marL="2623820" algn="l" defTabSz="875030" rtl="0" eaLnBrk="1" latinLnBrk="0" hangingPunct="1">
        <a:defRPr sz="1725" kern="1200">
          <a:solidFill>
            <a:schemeClr val="tx1"/>
          </a:solidFill>
          <a:latin typeface="+mn-lt"/>
          <a:ea typeface="+mn-ea"/>
          <a:cs typeface="+mn-cs"/>
        </a:defRPr>
      </a:lvl7pPr>
      <a:lvl8pPr marL="3060700" algn="l" defTabSz="875030" rtl="0" eaLnBrk="1" latinLnBrk="0" hangingPunct="1">
        <a:defRPr sz="1725" kern="1200">
          <a:solidFill>
            <a:schemeClr val="tx1"/>
          </a:solidFill>
          <a:latin typeface="+mn-lt"/>
          <a:ea typeface="+mn-ea"/>
          <a:cs typeface="+mn-cs"/>
        </a:defRPr>
      </a:lvl8pPr>
      <a:lvl9pPr marL="3497580" algn="l" defTabSz="875030" rtl="0" eaLnBrk="1" latinLnBrk="0" hangingPunct="1">
        <a:defRPr sz="17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5.jpeg"/><Relationship Id="rId3" Type="http://schemas.openxmlformats.org/officeDocument/2006/relationships/tags" Target="../tags/tag2.xml"/><Relationship Id="rId2" Type="http://schemas.openxmlformats.org/officeDocument/2006/relationships/image" Target="../media/image4.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5.xml"/><Relationship Id="rId2" Type="http://schemas.openxmlformats.org/officeDocument/2006/relationships/image" Target="../media/image15.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5.xml"/><Relationship Id="rId1" Type="http://schemas.openxmlformats.org/officeDocument/2006/relationships/image" Target="../media/image17.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5.xml"/><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5.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image" Target="../media/image19.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5.xml"/><Relationship Id="rId1"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5.xml"/><Relationship Id="rId1" Type="http://schemas.openxmlformats.org/officeDocument/2006/relationships/image" Target="../media/image21.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32.xml"/><Relationship Id="rId4" Type="http://schemas.openxmlformats.org/officeDocument/2006/relationships/image" Target="../media/image5.jpeg"/><Relationship Id="rId3" Type="http://schemas.openxmlformats.org/officeDocument/2006/relationships/tags" Target="../tags/tag5.xml"/><Relationship Id="rId2" Type="http://schemas.openxmlformats.org/officeDocument/2006/relationships/image" Target="../media/image4.jpe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5.xml"/><Relationship Id="rId2" Type="http://schemas.openxmlformats.org/officeDocument/2006/relationships/image" Target="../media/image12.jpeg"/><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 name="文本框 37"/>
          <p:cNvSpPr txBox="1"/>
          <p:nvPr/>
        </p:nvSpPr>
        <p:spPr>
          <a:xfrm>
            <a:off x="7061367" y="2792862"/>
            <a:ext cx="5795040" cy="1711960"/>
          </a:xfrm>
          <a:prstGeom prst="rect">
            <a:avLst/>
          </a:prstGeom>
          <a:noFill/>
        </p:spPr>
        <p:txBody>
          <a:bodyPr wrap="square" rtlCol="0" anchor="t">
            <a:spAutoFit/>
          </a:bodyPr>
          <a:p>
            <a:pPr marR="0" algn="ctr" defTabSz="914400">
              <a:spcBef>
                <a:spcPts val="0"/>
              </a:spcBef>
              <a:spcAft>
                <a:spcPts val="0"/>
              </a:spcAft>
              <a:buClrTx/>
              <a:buSzTx/>
              <a:buFontTx/>
              <a:defRPr/>
            </a:pPr>
            <a:r>
              <a:rPr lang="zh-CN" altLang="en-US" sz="5270" b="1" dirty="0">
                <a:solidFill>
                  <a:srgbClr val="0070C0"/>
                </a:solidFill>
                <a:latin typeface="微软雅黑" panose="020B0503020204020204" pitchFamily="34" charset="-122"/>
                <a:ea typeface="微软雅黑" panose="020B0503020204020204" pitchFamily="34" charset="-122"/>
                <a:cs typeface="+mn-ea"/>
                <a:sym typeface="+mn-ea"/>
              </a:rPr>
              <a:t>EHS管理体系知识培训</a:t>
            </a:r>
            <a:endParaRPr lang="zh-CN" altLang="en-US" sz="5270" b="1" dirty="0">
              <a:solidFill>
                <a:srgbClr val="0070C0"/>
              </a:solidFill>
              <a:latin typeface="微软雅黑" panose="020B0503020204020204" pitchFamily="34" charset="-122"/>
              <a:ea typeface="微软雅黑" panose="020B0503020204020204" pitchFamily="34" charset="-122"/>
              <a:cs typeface="+mn-ea"/>
              <a:sym typeface="+mn-ea"/>
            </a:endParaRPr>
          </a:p>
        </p:txBody>
      </p:sp>
      <p:sp>
        <p:nvSpPr>
          <p:cNvPr id="3" name="文本框 2"/>
          <p:cNvSpPr txBox="1"/>
          <p:nvPr/>
        </p:nvSpPr>
        <p:spPr>
          <a:xfrm>
            <a:off x="1151255" y="0"/>
            <a:ext cx="10556875" cy="899160"/>
          </a:xfrm>
          <a:prstGeom prst="rect">
            <a:avLst/>
          </a:prstGeom>
          <a:noFill/>
        </p:spPr>
        <p:txBody>
          <a:bodyPr wrap="square" rtlCol="0" anchor="t">
            <a:spAutoFit/>
          </a:bodyPr>
          <a:p>
            <a:pPr marL="0" marR="0" indent="0" algn="l" defTabSz="914400" rtl="0" eaLnBrk="0" fontAlgn="base" latinLnBrk="0" hangingPunct="0">
              <a:lnSpc>
                <a:spcPct val="100000"/>
              </a:lnSpc>
              <a:spcBef>
                <a:spcPct val="0"/>
              </a:spcBef>
              <a:spcAft>
                <a:spcPct val="0"/>
              </a:spcAft>
              <a:buClrTx/>
              <a:buSzTx/>
              <a:buFontTx/>
              <a:buNone/>
            </a:pP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EHS</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管理盛行</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有</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文</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无</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化</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8" name="组合 7"/>
          <p:cNvGrpSpPr/>
          <p:nvPr/>
        </p:nvGrpSpPr>
        <p:grpSpPr>
          <a:xfrm>
            <a:off x="187325" y="1118235"/>
            <a:ext cx="6874510" cy="4951095"/>
            <a:chOff x="4224" y="1961"/>
            <a:chExt cx="12453" cy="9340"/>
          </a:xfrm>
        </p:grpSpPr>
        <p:pic>
          <p:nvPicPr>
            <p:cNvPr id="6" name="图片 5" descr="&amp;pky8910000639&amp;2&amp;"/>
            <p:cNvPicPr>
              <a:picLocks noChangeAspect="1"/>
            </p:cNvPicPr>
            <p:nvPr>
              <p:custDataLst>
                <p:tags r:id="rId1"/>
              </p:custDataLst>
            </p:nvPr>
          </p:nvPicPr>
          <p:blipFill>
            <a:blip r:embed="rId2"/>
            <a:srcRect l="20480" r="20480"/>
            <a:stretch>
              <a:fillRect/>
            </a:stretch>
          </p:blipFill>
          <p:spPr>
            <a:xfrm>
              <a:off x="8415" y="1961"/>
              <a:ext cx="8262" cy="9340"/>
            </a:xfrm>
            <a:prstGeom prst="rect">
              <a:avLst/>
            </a:prstGeom>
          </p:spPr>
        </p:pic>
        <p:pic>
          <p:nvPicPr>
            <p:cNvPr id="4" name="图片 3" descr="&amp;pky8810000647&amp;2&amp;"/>
            <p:cNvPicPr>
              <a:picLocks noChangeAspect="1"/>
            </p:cNvPicPr>
            <p:nvPr>
              <p:custDataLst>
                <p:tags r:id="rId3"/>
              </p:custDataLst>
            </p:nvPr>
          </p:nvPicPr>
          <p:blipFill>
            <a:blip r:embed="rId4"/>
            <a:srcRect l="35475" r="35475"/>
            <a:stretch>
              <a:fillRect/>
            </a:stretch>
          </p:blipFill>
          <p:spPr>
            <a:xfrm>
              <a:off x="4224" y="1961"/>
              <a:ext cx="4071" cy="9340"/>
            </a:xfrm>
            <a:prstGeom prst="rect">
              <a:avLst/>
            </a:prstGeom>
          </p:spPr>
        </p:pic>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 y="4649989"/>
            <a:ext cx="10408258" cy="15094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9"/>
          <p:cNvSpPr/>
          <p:nvPr/>
        </p:nvSpPr>
        <p:spPr>
          <a:xfrm>
            <a:off x="1857829" y="2104573"/>
            <a:ext cx="11000921" cy="150948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10"/>
          <p:cNvSpPr/>
          <p:nvPr/>
        </p:nvSpPr>
        <p:spPr>
          <a:xfrm>
            <a:off x="5039032" y="2332242"/>
            <a:ext cx="5759442" cy="829945"/>
          </a:xfrm>
          <a:prstGeom prst="rect">
            <a:avLst/>
          </a:prstGeom>
        </p:spPr>
        <p:txBody>
          <a:bodyPr wrap="square">
            <a:spAutoFit/>
          </a:bodyPr>
          <a:lstStyle/>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OHSAS18000</a:t>
            </a:r>
            <a:r>
              <a:rPr lang="zh-CN" altLang="en-US" sz="1600" dirty="0">
                <a:solidFill>
                  <a:schemeClr val="bg1"/>
                </a:solidFill>
                <a:latin typeface="微软雅黑" panose="020B0503020204020204" pitchFamily="34" charset="-122"/>
                <a:ea typeface="微软雅黑" panose="020B0503020204020204" pitchFamily="34" charset="-122"/>
              </a:rPr>
              <a:t>系列标准及由此产生的职业健康安全管理体系认证制度是近几年又一个风靡全球的管理体系标准的认证制度。</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rotWithShape="1">
          <a:blip r:embed="rId1" cstate="print">
            <a:extLst>
              <a:ext uri="{28A0092B-C50C-407E-A947-70E740481C1C}">
                <a14:useLocalDpi xmlns:a14="http://schemas.microsoft.com/office/drawing/2010/main" val="0"/>
              </a:ext>
            </a:extLst>
          </a:blip>
          <a:srcRect r="21487" b="7192"/>
          <a:stretch>
            <a:fillRect/>
          </a:stretch>
        </p:blipFill>
        <p:spPr>
          <a:xfrm>
            <a:off x="1623060" y="1899894"/>
            <a:ext cx="2450492" cy="1932064"/>
          </a:xfrm>
          <a:prstGeom prst="rect">
            <a:avLst/>
          </a:prstGeom>
        </p:spPr>
      </p:pic>
      <p:pic>
        <p:nvPicPr>
          <p:cNvPr id="13" name="图片 12"/>
          <p:cNvPicPr>
            <a:picLocks noChangeAspect="1"/>
          </p:cNvPicPr>
          <p:nvPr/>
        </p:nvPicPr>
        <p:blipFill rotWithShape="1">
          <a:blip r:embed="rId2" cstate="print">
            <a:extLst>
              <a:ext uri="{28A0092B-C50C-407E-A947-70E740481C1C}">
                <a14:useLocalDpi xmlns:a14="http://schemas.microsoft.com/office/drawing/2010/main" val="0"/>
              </a:ext>
            </a:extLst>
          </a:blip>
          <a:srcRect l="20551" t="5786" b="300"/>
          <a:stretch>
            <a:fillRect/>
          </a:stretch>
        </p:blipFill>
        <p:spPr>
          <a:xfrm>
            <a:off x="10408258" y="3832349"/>
            <a:ext cx="2450492" cy="1932064"/>
          </a:xfrm>
          <a:prstGeom prst="rect">
            <a:avLst/>
          </a:prstGeom>
        </p:spPr>
      </p:pic>
      <p:sp>
        <p:nvSpPr>
          <p:cNvPr id="14" name="矩形 13"/>
          <p:cNvSpPr/>
          <p:nvPr/>
        </p:nvSpPr>
        <p:spPr>
          <a:xfrm>
            <a:off x="577218" y="4633287"/>
            <a:ext cx="6204809" cy="1568450"/>
          </a:xfrm>
          <a:prstGeom prst="rect">
            <a:avLst/>
          </a:prstGeom>
        </p:spPr>
        <p:txBody>
          <a:bodyPr wrap="square">
            <a:spAutoFit/>
          </a:bodyPr>
          <a:lstStyle/>
          <a:p>
            <a:pPr algn="just">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直到</a:t>
            </a:r>
            <a:r>
              <a:rPr lang="en-US" altLang="zh-CN" sz="1600" dirty="0">
                <a:solidFill>
                  <a:schemeClr val="bg1"/>
                </a:solidFill>
                <a:latin typeface="微软雅黑" panose="020B0503020204020204" pitchFamily="34" charset="-122"/>
                <a:ea typeface="微软雅黑" panose="020B0503020204020204" pitchFamily="34" charset="-122"/>
              </a:rPr>
              <a:t>2013</a:t>
            </a:r>
            <a:r>
              <a:rPr lang="zh-CN" altLang="en-US" sz="1600" dirty="0">
                <a:solidFill>
                  <a:schemeClr val="bg1"/>
                </a:solidFill>
                <a:latin typeface="微软雅黑" panose="020B0503020204020204" pitchFamily="34" charset="-122"/>
                <a:ea typeface="微软雅黑" panose="020B0503020204020204" pitchFamily="34" charset="-122"/>
              </a:rPr>
              <a:t>年，国际标准化组织</a:t>
            </a:r>
            <a:r>
              <a:rPr lang="en-US" altLang="zh-CN" sz="1600" dirty="0">
                <a:solidFill>
                  <a:schemeClr val="bg1"/>
                </a:solidFill>
                <a:latin typeface="微软雅黑" panose="020B0503020204020204" pitchFamily="34" charset="-122"/>
                <a:ea typeface="微软雅黑" panose="020B0503020204020204" pitchFamily="34" charset="-122"/>
              </a:rPr>
              <a:t>(ISO)</a:t>
            </a:r>
            <a:r>
              <a:rPr lang="zh-CN" altLang="en-US" sz="1600" dirty="0">
                <a:solidFill>
                  <a:schemeClr val="bg1"/>
                </a:solidFill>
                <a:latin typeface="微软雅黑" panose="020B0503020204020204" pitchFamily="34" charset="-122"/>
                <a:ea typeface="微软雅黑" panose="020B0503020204020204" pitchFamily="34" charset="-122"/>
              </a:rPr>
              <a:t>开始编制一项新的标准</a:t>
            </a:r>
            <a:r>
              <a:rPr lang="en-US" altLang="zh-CN" sz="1600" dirty="0">
                <a:solidFill>
                  <a:schemeClr val="bg1"/>
                </a:solidFill>
                <a:latin typeface="微软雅黑" panose="020B0503020204020204" pitchFamily="34" charset="-122"/>
                <a:ea typeface="微软雅黑" panose="020B0503020204020204" pitchFamily="34" charset="-122"/>
              </a:rPr>
              <a:t>——ISO 45001《</a:t>
            </a:r>
            <a:r>
              <a:rPr lang="zh-CN" altLang="en-US" sz="1600" dirty="0">
                <a:solidFill>
                  <a:schemeClr val="bg1"/>
                </a:solidFill>
                <a:latin typeface="微软雅黑" panose="020B0503020204020204" pitchFamily="34" charset="-122"/>
                <a:ea typeface="微软雅黑" panose="020B0503020204020204" pitchFamily="34" charset="-122"/>
              </a:rPr>
              <a:t>职业健康安全管理体系 要求及使用指南</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2018</a:t>
            </a:r>
            <a:r>
              <a:rPr lang="zh-CN" altLang="en-US" sz="1600" dirty="0">
                <a:solidFill>
                  <a:schemeClr val="bg1"/>
                </a:solidFill>
                <a:latin typeface="微软雅黑" panose="020B0503020204020204" pitchFamily="34" charset="-122"/>
                <a:ea typeface="微软雅黑" panose="020B0503020204020204" pitchFamily="34" charset="-122"/>
              </a:rPr>
              <a:t>年正式发布，用于取代</a:t>
            </a:r>
            <a:r>
              <a:rPr lang="en-US" altLang="zh-CN" sz="1600" dirty="0">
                <a:solidFill>
                  <a:schemeClr val="bg1"/>
                </a:solidFill>
                <a:latin typeface="微软雅黑" panose="020B0503020204020204" pitchFamily="34" charset="-122"/>
                <a:ea typeface="微软雅黑" panose="020B0503020204020204" pitchFamily="34" charset="-122"/>
              </a:rPr>
              <a:t>OHSAS 18001</a:t>
            </a:r>
            <a:r>
              <a:rPr lang="zh-CN" altLang="en-US" sz="1600" dirty="0">
                <a:solidFill>
                  <a:schemeClr val="bg1"/>
                </a:solidFill>
                <a:latin typeface="微软雅黑" panose="020B0503020204020204" pitchFamily="34" charset="-122"/>
                <a:ea typeface="微软雅黑" panose="020B0503020204020204" pitchFamily="34" charset="-122"/>
              </a:rPr>
              <a:t>标准。已获得</a:t>
            </a:r>
            <a:r>
              <a:rPr lang="en-US" altLang="zh-CN" sz="1600" dirty="0">
                <a:solidFill>
                  <a:schemeClr val="bg1"/>
                </a:solidFill>
                <a:latin typeface="微软雅黑" panose="020B0503020204020204" pitchFamily="34" charset="-122"/>
                <a:ea typeface="微软雅黑" panose="020B0503020204020204" pitchFamily="34" charset="-122"/>
              </a:rPr>
              <a:t>OHSAS 18001</a:t>
            </a:r>
            <a:r>
              <a:rPr lang="zh-CN" altLang="en-US" sz="1600" dirty="0">
                <a:solidFill>
                  <a:schemeClr val="bg1"/>
                </a:solidFill>
                <a:latin typeface="微软雅黑" panose="020B0503020204020204" pitchFamily="34" charset="-122"/>
                <a:ea typeface="微软雅黑" panose="020B0503020204020204" pitchFamily="34" charset="-122"/>
              </a:rPr>
              <a:t>认证的组织将有三年时间移转至新标准。</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Content Placeholder 2"/>
          <p:cNvSpPr txBox="1"/>
          <p:nvPr/>
        </p:nvSpPr>
        <p:spPr>
          <a:xfrm>
            <a:off x="754952" y="1188249"/>
            <a:ext cx="3849963"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4</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、职业健康安全管理体系</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5405" y="1097498"/>
            <a:ext cx="12519660" cy="4985802"/>
            <a:chOff x="-103" y="1755"/>
            <a:chExt cx="14606" cy="8764"/>
          </a:xfrm>
        </p:grpSpPr>
        <p:sp>
          <p:nvSpPr>
            <p:cNvPr id="9" name="矩形 8"/>
            <p:cNvSpPr/>
            <p:nvPr/>
          </p:nvSpPr>
          <p:spPr>
            <a:xfrm>
              <a:off x="517" y="3066"/>
              <a:ext cx="2793" cy="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0" name="直接连接符 9"/>
            <p:cNvCxnSpPr/>
            <p:nvPr/>
          </p:nvCxnSpPr>
          <p:spPr>
            <a:xfrm>
              <a:off x="-103" y="4255"/>
              <a:ext cx="14606"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054" y="3192"/>
              <a:ext cx="1728" cy="647"/>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环境工程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3557" y="2844"/>
              <a:ext cx="10319" cy="809"/>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废水、废气、固废等处理的运行管理；相关环保设施的规划设计；环评；环保验收；</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517" y="4601"/>
              <a:ext cx="2793" cy="8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14" name="直接连接符 13"/>
            <p:cNvCxnSpPr/>
            <p:nvPr/>
          </p:nvCxnSpPr>
          <p:spPr>
            <a:xfrm>
              <a:off x="-103" y="5794"/>
              <a:ext cx="14606"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054" y="4702"/>
              <a:ext cx="1728" cy="647"/>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安全工程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3562" y="4773"/>
              <a:ext cx="6753" cy="593"/>
            </a:xfrm>
            <a:prstGeom prst="rect">
              <a:avLst/>
            </a:prstGeom>
          </p:spPr>
          <p:txBody>
            <a:bodyPr wrap="square">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消防安全、生产安全、施工安全、安全应急；</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517" y="6140"/>
              <a:ext cx="2793" cy="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8" name="直接连接符 17"/>
            <p:cNvCxnSpPr/>
            <p:nvPr/>
          </p:nvCxnSpPr>
          <p:spPr>
            <a:xfrm>
              <a:off x="-103" y="7333"/>
              <a:ext cx="14606"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054" y="6242"/>
              <a:ext cx="1728" cy="647"/>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职业健康</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3557" y="6282"/>
              <a:ext cx="9568" cy="593"/>
            </a:xfrm>
            <a:prstGeom prst="rect">
              <a:avLst/>
            </a:prstGeom>
          </p:spPr>
          <p:txBody>
            <a:bodyPr wrap="square">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职业危害防护、监测、治理；职业危害告知；员工健康档案；</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517" y="7680"/>
              <a:ext cx="2793" cy="8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cxnSp>
          <p:nvCxnSpPr>
            <p:cNvPr id="22" name="直接连接符 21"/>
            <p:cNvCxnSpPr/>
            <p:nvPr/>
          </p:nvCxnSpPr>
          <p:spPr>
            <a:xfrm>
              <a:off x="-103" y="8872"/>
              <a:ext cx="14606"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054" y="7799"/>
              <a:ext cx="1728" cy="647"/>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教育文宣</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3557" y="7824"/>
              <a:ext cx="3812" cy="593"/>
            </a:xfrm>
            <a:prstGeom prst="rect">
              <a:avLst/>
            </a:prstGeom>
          </p:spPr>
          <p:txBody>
            <a:bodyPr wrap="square">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培训、宣传、</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文化；</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517" y="9326"/>
              <a:ext cx="2793" cy="8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26" name="直接连接符 25"/>
            <p:cNvCxnSpPr/>
            <p:nvPr/>
          </p:nvCxnSpPr>
          <p:spPr>
            <a:xfrm>
              <a:off x="-103" y="10519"/>
              <a:ext cx="14606"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690" y="9446"/>
              <a:ext cx="2447" cy="647"/>
            </a:xfrm>
            <a:prstGeom prst="rect">
              <a:avLst/>
            </a:prstGeom>
          </p:spPr>
          <p:txBody>
            <a:bodyPr wrap="square">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EHS</a:t>
              </a:r>
              <a:r>
                <a:rPr lang="zh-CN" altLang="en-US" b="1" dirty="0">
                  <a:solidFill>
                    <a:schemeClr val="bg1"/>
                  </a:solidFill>
                  <a:latin typeface="微软雅黑" panose="020B0503020204020204" pitchFamily="34" charset="-122"/>
                  <a:ea typeface="微软雅黑" panose="020B0503020204020204" pitchFamily="34" charset="-122"/>
                </a:rPr>
                <a:t>管理体系</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3557" y="9446"/>
              <a:ext cx="10319" cy="593"/>
            </a:xfrm>
            <a:prstGeom prst="rect">
              <a:avLst/>
            </a:prstGeom>
          </p:spPr>
          <p:txBody>
            <a:bodyPr wrap="square">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体系文件编制；文件运行；文件管控、更新；体系认证；内审、外审。</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Content Placeholder 2"/>
            <p:cNvSpPr txBox="1"/>
            <p:nvPr/>
          </p:nvSpPr>
          <p:spPr>
            <a:xfrm>
              <a:off x="517" y="1755"/>
              <a:ext cx="6063" cy="64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5</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系统范畴</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148" y="1769741"/>
            <a:ext cx="12414138" cy="4051716"/>
            <a:chOff x="366" y="2787"/>
            <a:chExt cx="13669" cy="6381"/>
          </a:xfrm>
        </p:grpSpPr>
        <p:sp>
          <p:nvSpPr>
            <p:cNvPr id="5" name="矩形 4"/>
            <p:cNvSpPr/>
            <p:nvPr/>
          </p:nvSpPr>
          <p:spPr>
            <a:xfrm>
              <a:off x="2194" y="2787"/>
              <a:ext cx="11840" cy="2606"/>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509" y="2888"/>
              <a:ext cx="11211" cy="1888"/>
            </a:xfrm>
            <a:prstGeom prst="rect">
              <a:avLst/>
            </a:prstGeom>
          </p:spPr>
          <p:txBody>
            <a:bodyPr wrap="square">
              <a:spAutoFit/>
            </a:bodyPr>
            <a:lstStyle/>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组织机构有完整的系统性，它要求企业在环境和职业健康安全管理中，同时具有两个系统：从基层岗位到最高决策层的运作系统和监控系统，决策人依靠这两个系统确保体系有效运行。同时，它还强调了程序化、文件化的管理手段，增强体系的系统性。</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366" y="3538"/>
              <a:ext cx="2057" cy="11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矩形 7"/>
            <p:cNvSpPr/>
            <p:nvPr/>
          </p:nvSpPr>
          <p:spPr>
            <a:xfrm>
              <a:off x="727" y="3799"/>
              <a:ext cx="1368" cy="580"/>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系统性</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2194" y="6562"/>
              <a:ext cx="11840" cy="2606"/>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66" y="7313"/>
              <a:ext cx="2057" cy="11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10"/>
            <p:cNvSpPr/>
            <p:nvPr/>
          </p:nvSpPr>
          <p:spPr>
            <a:xfrm>
              <a:off x="724" y="7574"/>
              <a:ext cx="1368" cy="580"/>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先进性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509" y="6951"/>
              <a:ext cx="11211" cy="1888"/>
            </a:xfrm>
            <a:prstGeom prst="rect">
              <a:avLst/>
            </a:prstGeom>
          </p:spPr>
          <p:txBody>
            <a:bodyPr wrap="square">
              <a:spAutoFit/>
            </a:bodyPr>
            <a:lstStyle/>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运用系统工程原理、研究、确定所有影响要素，把管理过程和控制措施建立在科学的环境因素辨识、危险辩识，风险评价的基础上，对每个要素规定了具体要求，建立、保持一套以文件支持的程序，保证了体系的先进性。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3" name="Content Placeholder 2"/>
          <p:cNvSpPr txBox="1"/>
          <p:nvPr/>
        </p:nvSpPr>
        <p:spPr>
          <a:xfrm>
            <a:off x="709232" y="1123479"/>
            <a:ext cx="3849963"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6</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管理体系的特点</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147" y="1769741"/>
            <a:ext cx="12491612" cy="4409157"/>
            <a:chOff x="366" y="2787"/>
            <a:chExt cx="13669" cy="6944"/>
          </a:xfrm>
        </p:grpSpPr>
        <p:sp>
          <p:nvSpPr>
            <p:cNvPr id="5" name="矩形 4"/>
            <p:cNvSpPr/>
            <p:nvPr/>
          </p:nvSpPr>
          <p:spPr>
            <a:xfrm>
              <a:off x="2194" y="2787"/>
              <a:ext cx="11840" cy="2606"/>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66" y="3538"/>
              <a:ext cx="2057" cy="11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矩形 6"/>
            <p:cNvSpPr/>
            <p:nvPr/>
          </p:nvSpPr>
          <p:spPr>
            <a:xfrm>
              <a:off x="2194" y="6502"/>
              <a:ext cx="11840" cy="3229"/>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66" y="7470"/>
              <a:ext cx="2057" cy="11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矩形 8"/>
            <p:cNvSpPr/>
            <p:nvPr/>
          </p:nvSpPr>
          <p:spPr>
            <a:xfrm>
              <a:off x="724" y="3773"/>
              <a:ext cx="1368" cy="580"/>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动态性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509" y="3126"/>
              <a:ext cx="11211" cy="1307"/>
            </a:xfrm>
            <a:prstGeom prst="rect">
              <a:avLst/>
            </a:prstGeom>
          </p:spPr>
          <p:txBody>
            <a:bodyPr wrap="square">
              <a:spAutoFit/>
            </a:bodyPr>
            <a:lstStyle/>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管理体系的一个鲜明特征就是体系的持续改进，通过</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PDCA</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循环，持续地承诺、跟踪和改进，动态地审视体系的适用性、充分性和有效性，确保体系日臻完善。</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724" y="7728"/>
              <a:ext cx="1368" cy="580"/>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预防性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509" y="6624"/>
              <a:ext cx="11211" cy="2470"/>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环境因素与危险辩识、风险评价与控制是</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管理体系的精髓所在，它充分体现了“预防为主”的方针，实施有效的风险辩识、评价与控制，可实现对事故的预防和生产作业的全过程控制，对各种作业和生产过程进行评价，并在此基础上进行</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管理体系策划，实现预防为主的目的，并对各种潜在的事故隐患制定应急救援预案，力求损失最小化。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13" name="Content Placeholder 2"/>
          <p:cNvSpPr txBox="1"/>
          <p:nvPr/>
        </p:nvSpPr>
        <p:spPr>
          <a:xfrm>
            <a:off x="878777" y="1123479"/>
            <a:ext cx="4642052"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6</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管理体系的特点（续）</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p:nvPr/>
        </p:nvSpPr>
        <p:spPr>
          <a:xfrm>
            <a:off x="931482" y="1084744"/>
            <a:ext cx="4642052"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6</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管理体系的特点（续）</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814070" y="1769741"/>
            <a:ext cx="11597893" cy="4051716"/>
            <a:chOff x="1282" y="2787"/>
            <a:chExt cx="13853" cy="6381"/>
          </a:xfrm>
        </p:grpSpPr>
        <p:sp>
          <p:nvSpPr>
            <p:cNvPr id="14" name="矩形 13"/>
            <p:cNvSpPr/>
            <p:nvPr/>
          </p:nvSpPr>
          <p:spPr>
            <a:xfrm>
              <a:off x="3295" y="2787"/>
              <a:ext cx="11840" cy="2606"/>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467" y="3538"/>
              <a:ext cx="2057" cy="11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p:cNvSpPr/>
            <p:nvPr/>
          </p:nvSpPr>
          <p:spPr>
            <a:xfrm>
              <a:off x="1282" y="3574"/>
              <a:ext cx="2372" cy="1016"/>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全员性和全过程性控制</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295" y="6562"/>
              <a:ext cx="11840" cy="2606"/>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467" y="7313"/>
              <a:ext cx="2057" cy="110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矩形 18"/>
            <p:cNvSpPr/>
            <p:nvPr/>
          </p:nvSpPr>
          <p:spPr>
            <a:xfrm>
              <a:off x="3610" y="3164"/>
              <a:ext cx="11211" cy="1307"/>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为了有效地控制整个生产活动过程的风险因素，必须对生产的全过程进行控制，采用先进技术、先进的工艺、先进的设备及全员参与，才能确保生产经营单位的环境和职业健康安全水平得到改善。</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1320" y="7353"/>
              <a:ext cx="2379" cy="1016"/>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综合管理与协调统一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3654" y="6660"/>
              <a:ext cx="11211" cy="1888"/>
            </a:xfrm>
            <a:prstGeom prst="rect">
              <a:avLst/>
            </a:prstGeom>
          </p:spPr>
          <p:txBody>
            <a:bodyPr wrap="square">
              <a:spAutoFit/>
            </a:bodyPr>
            <a:lstStyle/>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管理体系不必独立于其他管理体系，是</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ISO14001</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和</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OHSMS18001</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两个体系的整合，与</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ISO9000</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具有兼容性，其中一些管理体系要素的要求如理论基础、指导思想、体现精神等三者有很多相同点。在管理工作中各体系要素不必独立于现行的管理要求，可进行必要的修正与调整。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p:nvPr/>
        </p:nvSpPr>
        <p:spPr>
          <a:xfrm>
            <a:off x="878777" y="1002829"/>
            <a:ext cx="4642052"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7</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管理体系要素</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graphicFrame>
        <p:nvGraphicFramePr>
          <p:cNvPr id="6" name="Group 91"/>
          <p:cNvGraphicFramePr/>
          <p:nvPr>
            <p:custDataLst>
              <p:tags r:id="rId1"/>
            </p:custDataLst>
          </p:nvPr>
        </p:nvGraphicFramePr>
        <p:xfrm>
          <a:off x="5364937" y="1129948"/>
          <a:ext cx="6889750" cy="4991100"/>
        </p:xfrm>
        <a:graphic>
          <a:graphicData uri="http://schemas.openxmlformats.org/drawingml/2006/table">
            <a:tbl>
              <a:tblPr/>
              <a:tblGrid>
                <a:gridCol w="754380"/>
                <a:gridCol w="2529840"/>
                <a:gridCol w="3605530"/>
              </a:tblGrid>
              <a:tr h="335280">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项目</a:t>
                      </a:r>
                      <a:endParaRPr kumimoji="0" lang="zh-CN" altLang="en-US" sz="16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rPr>
                        <a:t>一级要素</a:t>
                      </a:r>
                      <a:endPar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rPr>
                        <a:t>二级要素</a:t>
                      </a:r>
                      <a:endPar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0">
                <a:tc rowSpan="5">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rPr>
                        <a:t>               </a:t>
                      </a:r>
                      <a:br>
                        <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rPr>
                      </a:br>
                      <a:br>
                        <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rPr>
                      </a:br>
                      <a:br>
                        <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rPr>
                      </a:br>
                      <a:br>
                        <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rPr>
                      </a:br>
                      <a:br>
                        <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rPr>
                      </a:br>
                      <a:br>
                        <a:rPr kumimoji="0" lang="en-US" altLang="zh-CN" sz="1600" b="0" i="0" u="none" strike="noStrike" cap="none" normalizeH="0" baseline="0">
                          <a:ln>
                            <a:noFill/>
                          </a:ln>
                          <a:solidFill>
                            <a:schemeClr val="tx1"/>
                          </a:solidFill>
                          <a:effectLst/>
                          <a:latin typeface="Arial" panose="020B0604020202020204" pitchFamily="34" charset="0"/>
                          <a:ea typeface="宋体" panose="02010600030101010101" pitchFamily="2" charset="-122"/>
                        </a:rPr>
                      </a:br>
                      <a: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要</a:t>
                      </a:r>
                      <a:b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br>
                      <a:b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br>
                      <a: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素</a:t>
                      </a:r>
                      <a:b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br>
                      <a:b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br>
                      <a: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名</a:t>
                      </a:r>
                      <a:b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br>
                      <a:endPar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rPr>
                        <a:t>称</a:t>
                      </a:r>
                      <a:endPar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rPr>
                        <a:t>一、</a:t>
                      </a:r>
                      <a:r>
                        <a:rPr kumimoji="0" lang="en-US" altLang="zh-CN" sz="1600" b="0" i="0" u="none" strike="noStrike" cap="none" normalizeH="0" baseline="0">
                          <a:ln>
                            <a:noFill/>
                          </a:ln>
                          <a:solidFill>
                            <a:schemeClr val="tx1"/>
                          </a:solidFill>
                          <a:effectLst/>
                          <a:latin typeface="宋体" panose="02010600030101010101" pitchFamily="2" charset="-122"/>
                          <a:ea typeface="宋体" panose="02010600030101010101" pitchFamily="2" charset="-122"/>
                        </a:rPr>
                        <a:t>EHS</a:t>
                      </a:r>
                      <a:r>
                        <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rPr>
                        <a:t>方针</a:t>
                      </a:r>
                      <a:endPar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1.EHS</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方针</a:t>
                      </a:r>
                      <a:endPar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6610">
                <a:tc vMerge="1">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rPr>
                        <a:t>二、策划</a:t>
                      </a:r>
                      <a:endPar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2.</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环境因素、危险源</a:t>
                      </a:r>
                      <a:endPar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3.</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法律法规和其他要求</a:t>
                      </a:r>
                      <a:endPar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4.</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目标指标和管理方案</a:t>
                      </a:r>
                      <a:endPar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0230">
                <a:tc vMerge="1">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rPr>
                        <a:t>三、实施与运行</a:t>
                      </a:r>
                      <a:endPar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5.</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机构和职责</a:t>
                      </a:r>
                      <a:endPar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6.</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培训、意识与能力</a:t>
                      </a:r>
                      <a:endPar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7.</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信息交流</a:t>
                      </a:r>
                      <a:endPar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8.</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体系文件</a:t>
                      </a:r>
                      <a:endPar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9.</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文件控制</a:t>
                      </a:r>
                      <a:endPar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10.</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运行控制</a:t>
                      </a:r>
                      <a:endPar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11.</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应急准备和响应</a:t>
                      </a:r>
                      <a:endPar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8420">
                <a:tc vMerge="1">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rPr>
                        <a:t>四、检查和纠正措施</a:t>
                      </a:r>
                      <a:endPar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12.</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监测</a:t>
                      </a:r>
                      <a:endPar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13.</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合规性评价</a:t>
                      </a:r>
                      <a:endPar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14.</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不符合、纠正与预防措施</a:t>
                      </a:r>
                      <a:endPar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15.</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记录</a:t>
                      </a:r>
                      <a:endPar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16.</a:t>
                      </a:r>
                      <a:r>
                        <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rPr>
                        <a:t>审核</a:t>
                      </a:r>
                      <a:endParaRPr kumimoji="0" lang="zh-CN" altLang="en-US" sz="14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0">
                <a:tc vMerge="1">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rPr>
                        <a:t>五、管理评审</a:t>
                      </a:r>
                      <a:endParaRPr kumimoji="0" lang="zh-CN" altLang="en-US" sz="1600" b="0" i="0" u="none" strike="noStrike" cap="none" normalizeH="0" baseline="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ea typeface="宋体" panose="02010600030101010101" pitchFamily="2" charset="-122"/>
                        </a:defRPr>
                      </a:lvl1pPr>
                      <a:lvl2pPr algn="l">
                        <a:spcBef>
                          <a:spcPct val="20000"/>
                        </a:spcBef>
                        <a:defRPr sz="2400">
                          <a:solidFill>
                            <a:schemeClr val="tx1"/>
                          </a:solidFill>
                          <a:latin typeface="Arial" panose="020B0604020202020204" pitchFamily="34" charset="0"/>
                          <a:ea typeface="宋体" panose="02010600030101010101" pitchFamily="2" charset="-122"/>
                        </a:defRPr>
                      </a:lvl2pPr>
                      <a:lvl3pPr algn="l">
                        <a:spcBef>
                          <a:spcPct val="20000"/>
                        </a:spcBef>
                        <a:defRPr sz="2000">
                          <a:solidFill>
                            <a:schemeClr val="tx1"/>
                          </a:solidFill>
                          <a:latin typeface="Arial" panose="020B0604020202020204" pitchFamily="34" charset="0"/>
                          <a:ea typeface="宋体" panose="02010600030101010101" pitchFamily="2" charset="-122"/>
                        </a:defRPr>
                      </a:lvl3pPr>
                      <a:lvl4pPr algn="l">
                        <a:spcBef>
                          <a:spcPct val="20000"/>
                        </a:spcBef>
                        <a:defRPr>
                          <a:solidFill>
                            <a:schemeClr val="tx1"/>
                          </a:solidFill>
                          <a:latin typeface="Arial" panose="020B0604020202020204" pitchFamily="34" charset="0"/>
                          <a:ea typeface="宋体" panose="02010600030101010101" pitchFamily="2" charset="-122"/>
                        </a:defRPr>
                      </a:lvl4pPr>
                      <a:lvl5pPr algn="l">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17.</a:t>
                      </a:r>
                      <a:r>
                        <a:rPr kumimoji="0" lang="zh-CN"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rPr>
                        <a:t>管理评审</a:t>
                      </a:r>
                      <a:endParaRPr kumimoji="0" lang="zh-CN" altLang="en-US" sz="1400" b="0" i="0" u="none" strike="noStrike" cap="none" normalizeH="0" baseline="0" dirty="0">
                        <a:ln>
                          <a:noFill/>
                        </a:ln>
                        <a:solidFill>
                          <a:schemeClr val="tx1"/>
                        </a:solidFill>
                        <a:effectLst/>
                        <a:latin typeface="宋体" panose="02010600030101010101" pitchFamily="2" charset="-122"/>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矩形 6"/>
          <p:cNvSpPr/>
          <p:nvPr/>
        </p:nvSpPr>
        <p:spPr>
          <a:xfrm>
            <a:off x="137651" y="2133243"/>
            <a:ext cx="4936673" cy="2676525"/>
          </a:xfrm>
          <a:prstGeom prst="rect">
            <a:avLst/>
          </a:prstGeom>
        </p:spPr>
        <p:txBody>
          <a:bodyPr wrap="square">
            <a:spAutoFit/>
          </a:bodyPr>
          <a:lstStyle/>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管理体系审核规范将该管理体系按不同的功能分为</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17</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个体系要素，每一要素都有其独立的管理作用。</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但是，单纯从各要素要求去理解职业安全健康管理体系是不够的，规范所提供的是一个系统化、结构化的</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管理体系，这就要求将规范的各个要素综合起来考虑、协调一致，共同构成一个有机整体。</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2"/>
          <p:cNvSpPr txBox="1"/>
          <p:nvPr/>
        </p:nvSpPr>
        <p:spPr>
          <a:xfrm>
            <a:off x="884492" y="997749"/>
            <a:ext cx="4642052"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7</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管理体系要素（续）</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596727" y="1635760"/>
            <a:ext cx="11868323" cy="4489953"/>
            <a:chOff x="940" y="2576"/>
            <a:chExt cx="18690" cy="7872"/>
          </a:xfrm>
        </p:grpSpPr>
        <p:sp>
          <p:nvSpPr>
            <p:cNvPr id="6" name="矩形: 圆角 9"/>
            <p:cNvSpPr/>
            <p:nvPr/>
          </p:nvSpPr>
          <p:spPr>
            <a:xfrm>
              <a:off x="5020" y="2622"/>
              <a:ext cx="3080" cy="834"/>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10"/>
            <p:cNvSpPr/>
            <p:nvPr/>
          </p:nvSpPr>
          <p:spPr>
            <a:xfrm>
              <a:off x="940" y="4384"/>
              <a:ext cx="3080" cy="9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13"/>
            <p:cNvSpPr/>
            <p:nvPr/>
          </p:nvSpPr>
          <p:spPr>
            <a:xfrm>
              <a:off x="940" y="5888"/>
              <a:ext cx="3080" cy="9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14"/>
            <p:cNvSpPr/>
            <p:nvPr/>
          </p:nvSpPr>
          <p:spPr>
            <a:xfrm>
              <a:off x="940" y="7392"/>
              <a:ext cx="3080" cy="9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17"/>
            <p:cNvSpPr/>
            <p:nvPr/>
          </p:nvSpPr>
          <p:spPr>
            <a:xfrm>
              <a:off x="5020" y="4384"/>
              <a:ext cx="3080" cy="9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8"/>
            <p:cNvSpPr/>
            <p:nvPr/>
          </p:nvSpPr>
          <p:spPr>
            <a:xfrm>
              <a:off x="5020" y="5888"/>
              <a:ext cx="3080" cy="9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9"/>
            <p:cNvSpPr/>
            <p:nvPr/>
          </p:nvSpPr>
          <p:spPr>
            <a:xfrm>
              <a:off x="5020" y="7392"/>
              <a:ext cx="3080" cy="9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20"/>
            <p:cNvSpPr/>
            <p:nvPr/>
          </p:nvSpPr>
          <p:spPr>
            <a:xfrm>
              <a:off x="9100" y="4384"/>
              <a:ext cx="3080" cy="9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21"/>
            <p:cNvSpPr/>
            <p:nvPr/>
          </p:nvSpPr>
          <p:spPr>
            <a:xfrm>
              <a:off x="9100" y="5888"/>
              <a:ext cx="3080" cy="9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22"/>
            <p:cNvSpPr/>
            <p:nvPr/>
          </p:nvSpPr>
          <p:spPr>
            <a:xfrm>
              <a:off x="9100" y="7392"/>
              <a:ext cx="3080" cy="99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5490" y="2757"/>
              <a:ext cx="2140" cy="591"/>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作业活动</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8" name="文本框 24"/>
            <p:cNvSpPr txBox="1"/>
            <p:nvPr/>
          </p:nvSpPr>
          <p:spPr>
            <a:xfrm>
              <a:off x="1240" y="4609"/>
              <a:ext cx="2480" cy="59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法律法规要求</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9" name="文本框 25"/>
            <p:cNvSpPr txBox="1"/>
            <p:nvPr/>
          </p:nvSpPr>
          <p:spPr>
            <a:xfrm>
              <a:off x="1240" y="6102"/>
              <a:ext cx="2480" cy="59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目标指标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0" name="文本框 26"/>
            <p:cNvSpPr txBox="1"/>
            <p:nvPr/>
          </p:nvSpPr>
          <p:spPr>
            <a:xfrm>
              <a:off x="1240" y="7606"/>
              <a:ext cx="2480" cy="59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管理方案</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文本框 27"/>
            <p:cNvSpPr txBox="1"/>
            <p:nvPr/>
          </p:nvSpPr>
          <p:spPr>
            <a:xfrm>
              <a:off x="5320" y="4609"/>
              <a:ext cx="2480" cy="591"/>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EHS</a:t>
              </a:r>
              <a:r>
                <a:rPr lang="zh-CN" altLang="en-US" sz="1600" dirty="0">
                  <a:solidFill>
                    <a:schemeClr val="bg1"/>
                  </a:solidFill>
                  <a:latin typeface="微软雅黑" panose="020B0503020204020204" pitchFamily="34" charset="-122"/>
                  <a:ea typeface="微软雅黑" panose="020B0503020204020204" pitchFamily="34" charset="-122"/>
                </a:rPr>
                <a:t>危害</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2" name="文本框 28"/>
            <p:cNvSpPr txBox="1"/>
            <p:nvPr/>
          </p:nvSpPr>
          <p:spPr>
            <a:xfrm>
              <a:off x="5344" y="5939"/>
              <a:ext cx="2480" cy="1023"/>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重大环境因素</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不可接受风险</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文本框 29"/>
            <p:cNvSpPr txBox="1"/>
            <p:nvPr/>
          </p:nvSpPr>
          <p:spPr>
            <a:xfrm>
              <a:off x="5320" y="7606"/>
              <a:ext cx="2480" cy="59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运行控制</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4" name="文本框 30"/>
            <p:cNvSpPr txBox="1"/>
            <p:nvPr/>
          </p:nvSpPr>
          <p:spPr>
            <a:xfrm>
              <a:off x="9400" y="4609"/>
              <a:ext cx="2480" cy="591"/>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EHS</a:t>
              </a:r>
              <a:r>
                <a:rPr lang="zh-CN" altLang="en-US" sz="1600" dirty="0">
                  <a:solidFill>
                    <a:schemeClr val="bg1"/>
                  </a:solidFill>
                  <a:latin typeface="微软雅黑" panose="020B0503020204020204" pitchFamily="34" charset="-122"/>
                  <a:ea typeface="微软雅黑" panose="020B0503020204020204" pitchFamily="34" charset="-122"/>
                </a:rPr>
                <a:t>方针</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文本框 31"/>
            <p:cNvSpPr txBox="1"/>
            <p:nvPr/>
          </p:nvSpPr>
          <p:spPr>
            <a:xfrm>
              <a:off x="9400" y="6102"/>
              <a:ext cx="2480" cy="59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培训意识</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文本框 32"/>
            <p:cNvSpPr txBox="1"/>
            <p:nvPr/>
          </p:nvSpPr>
          <p:spPr>
            <a:xfrm>
              <a:off x="9400" y="7621"/>
              <a:ext cx="2480" cy="59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紧急应变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7" name="箭头: 下 33"/>
            <p:cNvSpPr/>
            <p:nvPr/>
          </p:nvSpPr>
          <p:spPr>
            <a:xfrm>
              <a:off x="6269" y="3702"/>
              <a:ext cx="582" cy="508"/>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箭头: 左右 34"/>
            <p:cNvSpPr/>
            <p:nvPr/>
          </p:nvSpPr>
          <p:spPr>
            <a:xfrm>
              <a:off x="4220" y="4609"/>
              <a:ext cx="720" cy="533"/>
            </a:xfrm>
            <a:prstGeom prst="leftRightArrow">
              <a:avLst>
                <a:gd name="adj1" fmla="val 50000"/>
                <a:gd name="adj2" fmla="val 3649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箭头: 左右 35"/>
            <p:cNvSpPr/>
            <p:nvPr/>
          </p:nvSpPr>
          <p:spPr>
            <a:xfrm>
              <a:off x="8240" y="4609"/>
              <a:ext cx="720" cy="533"/>
            </a:xfrm>
            <a:prstGeom prst="leftRightArrow">
              <a:avLst>
                <a:gd name="adj1" fmla="val 50000"/>
                <a:gd name="adj2" fmla="val 3649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0" name="箭头: 下 38"/>
            <p:cNvSpPr/>
            <p:nvPr/>
          </p:nvSpPr>
          <p:spPr>
            <a:xfrm>
              <a:off x="6269" y="5462"/>
              <a:ext cx="582" cy="341"/>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箭头: 下 39"/>
            <p:cNvSpPr/>
            <p:nvPr/>
          </p:nvSpPr>
          <p:spPr>
            <a:xfrm>
              <a:off x="6269" y="6987"/>
              <a:ext cx="582" cy="341"/>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箭头: 下 40"/>
            <p:cNvSpPr/>
            <p:nvPr/>
          </p:nvSpPr>
          <p:spPr>
            <a:xfrm rot="16200000">
              <a:off x="8303" y="6214"/>
              <a:ext cx="582" cy="341"/>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箭头: 下 41"/>
            <p:cNvSpPr/>
            <p:nvPr/>
          </p:nvSpPr>
          <p:spPr>
            <a:xfrm rot="5400000" flipH="1">
              <a:off x="4258" y="6229"/>
              <a:ext cx="582" cy="341"/>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箭头: 下 42"/>
            <p:cNvSpPr/>
            <p:nvPr/>
          </p:nvSpPr>
          <p:spPr>
            <a:xfrm rot="16200000">
              <a:off x="8303" y="7772"/>
              <a:ext cx="582" cy="341"/>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箭头: 下 43"/>
            <p:cNvSpPr/>
            <p:nvPr/>
          </p:nvSpPr>
          <p:spPr>
            <a:xfrm rot="5400000" flipH="1">
              <a:off x="4258" y="7787"/>
              <a:ext cx="582" cy="341"/>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44"/>
            <p:cNvSpPr txBox="1"/>
            <p:nvPr/>
          </p:nvSpPr>
          <p:spPr>
            <a:xfrm>
              <a:off x="5320" y="8949"/>
              <a:ext cx="2480" cy="591"/>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可接受标准</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45"/>
            <p:cNvSpPr txBox="1"/>
            <p:nvPr/>
          </p:nvSpPr>
          <p:spPr>
            <a:xfrm>
              <a:off x="6674" y="9857"/>
              <a:ext cx="2480" cy="591"/>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纠正预防</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文本框 46"/>
            <p:cNvSpPr txBox="1"/>
            <p:nvPr/>
          </p:nvSpPr>
          <p:spPr>
            <a:xfrm>
              <a:off x="4080" y="9857"/>
              <a:ext cx="2480" cy="591"/>
            </a:xfrm>
            <a:prstGeom prst="rect">
              <a:avLst/>
            </a:prstGeom>
            <a:noFill/>
          </p:spPr>
          <p:txBody>
            <a:bodyPr wrap="square" rtlCol="0">
              <a:spAutoFit/>
            </a:bodyPr>
            <a:lstStyle/>
            <a:p>
              <a:pPr algn="ct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检查</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箭头: 下 47"/>
            <p:cNvSpPr/>
            <p:nvPr/>
          </p:nvSpPr>
          <p:spPr>
            <a:xfrm rot="2294910" flipH="1">
              <a:off x="5472" y="9403"/>
              <a:ext cx="251" cy="504"/>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箭头: 下 48"/>
            <p:cNvSpPr/>
            <p:nvPr/>
          </p:nvSpPr>
          <p:spPr>
            <a:xfrm rot="19305090" flipH="1" flipV="1">
              <a:off x="7518" y="9431"/>
              <a:ext cx="251" cy="504"/>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箭头: 下 49"/>
            <p:cNvSpPr/>
            <p:nvPr/>
          </p:nvSpPr>
          <p:spPr>
            <a:xfrm rot="16200000">
              <a:off x="6453" y="9781"/>
              <a:ext cx="261" cy="682"/>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2847" y="2576"/>
              <a:ext cx="5052" cy="596"/>
            </a:xfrm>
            <a:prstGeom prst="rect">
              <a:avLst/>
            </a:prstGeom>
          </p:spPr>
          <p:txBody>
            <a:bodyPr wrap="square">
              <a:spAutoFit/>
            </a:bodyPr>
            <a:lstStyle/>
            <a:p>
              <a:pPr>
                <a:lnSpc>
                  <a:spcPct val="90000"/>
                </a:lnSpc>
                <a:buFontTx/>
                <a:buNone/>
              </a:pPr>
              <a:r>
                <a:rPr lang="zh-CN" altLang="en-US" b="1" dirty="0">
                  <a:solidFill>
                    <a:schemeClr val="accent1">
                      <a:lumMod val="75000"/>
                    </a:schemeClr>
                  </a:solidFill>
                  <a:latin typeface="微软雅黑" panose="020B0503020204020204" pitchFamily="34" charset="-122"/>
                  <a:ea typeface="微软雅黑" panose="020B0503020204020204" pitchFamily="34" charset="-122"/>
                </a:rPr>
                <a:t>规范中</a:t>
              </a:r>
              <a:r>
                <a:rPr lang="en-US" altLang="zh-CN" b="1" dirty="0">
                  <a:solidFill>
                    <a:schemeClr val="accent1">
                      <a:lumMod val="75000"/>
                    </a:schemeClr>
                  </a:solidFill>
                  <a:latin typeface="微软雅黑" panose="020B0503020204020204" pitchFamily="34" charset="-122"/>
                  <a:ea typeface="微软雅黑" panose="020B0503020204020204" pitchFamily="34" charset="-122"/>
                </a:rPr>
                <a:t>17</a:t>
              </a:r>
              <a:r>
                <a:rPr lang="zh-CN" altLang="en-US" b="1" dirty="0">
                  <a:solidFill>
                    <a:schemeClr val="accent1">
                      <a:lumMod val="75000"/>
                    </a:schemeClr>
                  </a:solidFill>
                  <a:latin typeface="微软雅黑" panose="020B0503020204020204" pitchFamily="34" charset="-122"/>
                  <a:ea typeface="微软雅黑" panose="020B0503020204020204" pitchFamily="34" charset="-122"/>
                </a:rPr>
                <a:t>个要素的逻辑内涵：</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12936" y="3529"/>
              <a:ext cx="6496" cy="8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2936" y="3701"/>
              <a:ext cx="3488" cy="59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“领导和承诺”是核心</a:t>
              </a:r>
              <a:endParaRPr lang="zh-CN" altLang="en-US" sz="1600" dirty="0"/>
            </a:p>
          </p:txBody>
        </p:sp>
        <p:sp>
          <p:nvSpPr>
            <p:cNvPr id="46" name="矩形 45"/>
            <p:cNvSpPr/>
            <p:nvPr/>
          </p:nvSpPr>
          <p:spPr>
            <a:xfrm>
              <a:off x="12936" y="4543"/>
              <a:ext cx="6496" cy="8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12936" y="4740"/>
              <a:ext cx="2528" cy="591"/>
            </a:xfrm>
            <a:prstGeom prst="rect">
              <a:avLst/>
            </a:prstGeom>
          </p:spPr>
          <p:txBody>
            <a:bodyPr wrap="square">
              <a:spAutoFi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方针”是导向</a:t>
              </a:r>
              <a:endParaRPr lang="zh-CN" altLang="en-US" sz="1600" dirty="0">
                <a:latin typeface="微软雅黑" panose="020B0503020204020204" pitchFamily="34" charset="-122"/>
                <a:ea typeface="微软雅黑" panose="020B0503020204020204" pitchFamily="34" charset="-122"/>
              </a:endParaRPr>
            </a:p>
          </p:txBody>
        </p:sp>
        <p:sp>
          <p:nvSpPr>
            <p:cNvPr id="48" name="矩形 47"/>
            <p:cNvSpPr/>
            <p:nvPr/>
          </p:nvSpPr>
          <p:spPr>
            <a:xfrm>
              <a:off x="12936" y="5547"/>
              <a:ext cx="6496" cy="8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2980" y="5673"/>
              <a:ext cx="5728" cy="59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“组织、资源和文件”是基本资源支持</a:t>
              </a:r>
              <a:endParaRPr lang="zh-CN" altLang="en-US" sz="1600" dirty="0"/>
            </a:p>
          </p:txBody>
        </p:sp>
        <p:sp>
          <p:nvSpPr>
            <p:cNvPr id="50" name="矩形 49"/>
            <p:cNvSpPr/>
            <p:nvPr/>
          </p:nvSpPr>
          <p:spPr>
            <a:xfrm>
              <a:off x="12936" y="6551"/>
              <a:ext cx="6496" cy="8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2936" y="6526"/>
              <a:ext cx="6496" cy="1023"/>
            </a:xfrm>
            <a:prstGeom prst="rect">
              <a:avLst/>
            </a:prstGeom>
          </p:spPr>
          <p:txBody>
            <a:bodyPr wrap="square">
              <a:spAutoFi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环境因素</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危险辨识、风险评价和控制”是实现事故预防的关键</a:t>
              </a:r>
              <a:endParaRPr lang="zh-CN" altLang="en-US" sz="1600" dirty="0">
                <a:latin typeface="微软雅黑" panose="020B0503020204020204" pitchFamily="34" charset="-122"/>
                <a:ea typeface="微软雅黑" panose="020B0503020204020204" pitchFamily="34" charset="-122"/>
              </a:endParaRPr>
            </a:p>
          </p:txBody>
        </p:sp>
        <p:sp>
          <p:nvSpPr>
            <p:cNvPr id="52" name="矩形 51"/>
            <p:cNvSpPr/>
            <p:nvPr/>
          </p:nvSpPr>
          <p:spPr>
            <a:xfrm>
              <a:off x="12936" y="7612"/>
              <a:ext cx="6496" cy="8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2936" y="7778"/>
              <a:ext cx="6048" cy="591"/>
            </a:xfrm>
            <a:prstGeom prst="rect">
              <a:avLst/>
            </a:prstGeom>
          </p:spPr>
          <p:txBody>
            <a:bodyPr wrap="square">
              <a:spAutoFi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策划和实施、监测”是实现控制的基础</a:t>
              </a:r>
              <a:endParaRPr lang="zh-CN" altLang="en-US" sz="1600" dirty="0">
                <a:latin typeface="微软雅黑" panose="020B0503020204020204" pitchFamily="34" charset="-122"/>
                <a:ea typeface="微软雅黑" panose="020B0503020204020204" pitchFamily="34" charset="-122"/>
              </a:endParaRPr>
            </a:p>
          </p:txBody>
        </p:sp>
        <p:sp>
          <p:nvSpPr>
            <p:cNvPr id="54" name="矩形 53"/>
            <p:cNvSpPr/>
            <p:nvPr/>
          </p:nvSpPr>
          <p:spPr>
            <a:xfrm>
              <a:off x="12936" y="8637"/>
              <a:ext cx="6496" cy="8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2942" y="8760"/>
              <a:ext cx="6688" cy="591"/>
            </a:xfrm>
            <a:prstGeom prst="rect">
              <a:avLst/>
            </a:prstGeom>
          </p:spPr>
          <p:txBody>
            <a:bodyPr wrap="square">
              <a:spAutoFi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审核和评审”是纠正完善及自我维护的保障</a:t>
              </a:r>
              <a:endParaRPr lang="zh-CN" altLang="en-US" sz="1600" dirty="0">
                <a:latin typeface="微软雅黑" panose="020B0503020204020204" pitchFamily="34" charset="-122"/>
                <a:ea typeface="微软雅黑" panose="020B0503020204020204" pitchFamily="34" charset="-122"/>
              </a:endParaRPr>
            </a:p>
          </p:txBody>
        </p:sp>
      </p:grpSp>
      <p:sp>
        <p:nvSpPr>
          <p:cNvPr id="3"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tent Placeholder 2"/>
          <p:cNvSpPr txBox="1"/>
          <p:nvPr/>
        </p:nvSpPr>
        <p:spPr>
          <a:xfrm>
            <a:off x="884492" y="1061884"/>
            <a:ext cx="4642052"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7</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管理体系要素（续）</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1"/>
          <p:cNvGrpSpPr/>
          <p:nvPr/>
        </p:nvGrpSpPr>
        <p:grpSpPr>
          <a:xfrm>
            <a:off x="1075055" y="1430655"/>
            <a:ext cx="9544050" cy="4887595"/>
            <a:chOff x="1693" y="2253"/>
            <a:chExt cx="12764" cy="8999"/>
          </a:xfrm>
        </p:grpSpPr>
        <p:sp>
          <p:nvSpPr>
            <p:cNvPr id="57" name="椭圆 56"/>
            <p:cNvSpPr/>
            <p:nvPr/>
          </p:nvSpPr>
          <p:spPr>
            <a:xfrm>
              <a:off x="3890" y="4389"/>
              <a:ext cx="6620" cy="6620"/>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5900" y="3760"/>
              <a:ext cx="2600" cy="6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5900" y="4389"/>
              <a:ext cx="2600" cy="6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5900" y="5279"/>
              <a:ext cx="2600" cy="8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6325" y="6794"/>
              <a:ext cx="1750" cy="17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p>
          </p:txBody>
        </p:sp>
        <p:sp>
          <p:nvSpPr>
            <p:cNvPr id="62" name="矩形 61"/>
            <p:cNvSpPr/>
            <p:nvPr/>
          </p:nvSpPr>
          <p:spPr>
            <a:xfrm>
              <a:off x="5888" y="10434"/>
              <a:ext cx="2600" cy="8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3015" y="7033"/>
              <a:ext cx="1750" cy="10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9128" y="6926"/>
              <a:ext cx="2600" cy="6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9128" y="7555"/>
              <a:ext cx="2600" cy="6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1905" y="7011"/>
              <a:ext cx="1750" cy="10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20"/>
            <p:cNvSpPr txBox="1"/>
            <p:nvPr/>
          </p:nvSpPr>
          <p:spPr>
            <a:xfrm>
              <a:off x="5754" y="3801"/>
              <a:ext cx="2868" cy="62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方针和目标</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68" name="文本框 21"/>
            <p:cNvSpPr txBox="1"/>
            <p:nvPr/>
          </p:nvSpPr>
          <p:spPr>
            <a:xfrm>
              <a:off x="5754" y="4444"/>
              <a:ext cx="2868" cy="62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计划</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69" name="文本框 22"/>
            <p:cNvSpPr txBox="1"/>
            <p:nvPr/>
          </p:nvSpPr>
          <p:spPr>
            <a:xfrm>
              <a:off x="5766" y="5271"/>
              <a:ext cx="2868" cy="1074"/>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组织结构、资源和</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文件</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0" name="文本框 23"/>
            <p:cNvSpPr txBox="1"/>
            <p:nvPr/>
          </p:nvSpPr>
          <p:spPr>
            <a:xfrm>
              <a:off x="5766" y="7420"/>
              <a:ext cx="2868" cy="62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领导和承诺</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1" name="文本框 24"/>
            <p:cNvSpPr txBox="1"/>
            <p:nvPr/>
          </p:nvSpPr>
          <p:spPr>
            <a:xfrm>
              <a:off x="5769" y="10562"/>
              <a:ext cx="2868" cy="62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审核和评审</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2" name="文本框 25"/>
            <p:cNvSpPr txBox="1"/>
            <p:nvPr/>
          </p:nvSpPr>
          <p:spPr>
            <a:xfrm>
              <a:off x="8993" y="6941"/>
              <a:ext cx="2868" cy="62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评价和风险管理</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3" name="文本框 26"/>
            <p:cNvSpPr txBox="1"/>
            <p:nvPr/>
          </p:nvSpPr>
          <p:spPr>
            <a:xfrm>
              <a:off x="8993" y="7608"/>
              <a:ext cx="2868" cy="62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实施和监测</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4" name="文本框 27"/>
            <p:cNvSpPr txBox="1"/>
            <p:nvPr/>
          </p:nvSpPr>
          <p:spPr>
            <a:xfrm>
              <a:off x="2404" y="7288"/>
              <a:ext cx="2868" cy="62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纠正改进</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5" name="文本框 28"/>
            <p:cNvSpPr txBox="1"/>
            <p:nvPr/>
          </p:nvSpPr>
          <p:spPr>
            <a:xfrm>
              <a:off x="11346" y="7240"/>
              <a:ext cx="2868" cy="621"/>
            </a:xfrm>
            <a:prstGeom prst="rect">
              <a:avLst/>
            </a:prstGeom>
            <a:noFill/>
          </p:spPr>
          <p:txBody>
            <a:bodyPr wrap="squar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方法和工具</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6" name="等腰三角形 75"/>
            <p:cNvSpPr/>
            <p:nvPr/>
          </p:nvSpPr>
          <p:spPr>
            <a:xfrm rot="2522123">
              <a:off x="4589" y="5356"/>
              <a:ext cx="187" cy="40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等腰三角形 76"/>
            <p:cNvSpPr/>
            <p:nvPr/>
          </p:nvSpPr>
          <p:spPr>
            <a:xfrm rot="19294630">
              <a:off x="4391" y="9379"/>
              <a:ext cx="187" cy="40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等腰三角形 77"/>
            <p:cNvSpPr/>
            <p:nvPr/>
          </p:nvSpPr>
          <p:spPr>
            <a:xfrm rot="8434612">
              <a:off x="9664" y="5418"/>
              <a:ext cx="187" cy="40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等腰三角形 78"/>
            <p:cNvSpPr/>
            <p:nvPr/>
          </p:nvSpPr>
          <p:spPr>
            <a:xfrm rot="12726370">
              <a:off x="9811" y="9385"/>
              <a:ext cx="187" cy="40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1693" y="2253"/>
              <a:ext cx="12764" cy="848"/>
            </a:xfrm>
            <a:prstGeom prst="rect">
              <a:avLst/>
            </a:prstGeom>
          </p:spPr>
          <p:txBody>
            <a:bodyPr wrap="square">
              <a:spAutoFit/>
            </a:bodyPr>
            <a:lstStyle/>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管理体系要素体系要素及相关部分分为三大块：核心和条件部分，循环链部分，辅助方法和工具部分。</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1">
            <a:extLst>
              <a:ext uri="{28A0092B-C50C-407E-A947-70E740481C1C}">
                <a14:useLocalDpi xmlns:a14="http://schemas.microsoft.com/office/drawing/2010/main" val="0"/>
              </a:ext>
            </a:extLst>
          </a:blip>
          <a:srcRect l="8791" t="10991" r="9891" b="12077"/>
          <a:stretch>
            <a:fillRect/>
          </a:stretch>
        </p:blipFill>
        <p:spPr bwMode="auto">
          <a:xfrm>
            <a:off x="440690" y="1527810"/>
            <a:ext cx="12104370" cy="455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p:nvPr/>
        </p:nvSpPr>
        <p:spPr>
          <a:xfrm>
            <a:off x="915607" y="1059344"/>
            <a:ext cx="4642052"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7</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管理体系要素（续）</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2490" y="1784666"/>
            <a:ext cx="11503263" cy="4169094"/>
            <a:chOff x="1374" y="2810"/>
            <a:chExt cx="13173" cy="6566"/>
          </a:xfrm>
        </p:grpSpPr>
        <p:sp>
          <p:nvSpPr>
            <p:cNvPr id="5" name="矩形 4"/>
            <p:cNvSpPr/>
            <p:nvPr/>
          </p:nvSpPr>
          <p:spPr>
            <a:xfrm>
              <a:off x="2238" y="2848"/>
              <a:ext cx="3168" cy="580"/>
            </a:xfrm>
            <a:prstGeom prst="rect">
              <a:avLst/>
            </a:prstGeom>
          </p:spPr>
          <p:txBody>
            <a:bodyPr wrap="square">
              <a:spAutoFit/>
            </a:bodyPr>
            <a:lstStyle/>
            <a:p>
              <a:r>
                <a:rPr lang="zh-CN" altLang="en-US" b="1" dirty="0">
                  <a:solidFill>
                    <a:schemeClr val="accent1">
                      <a:lumMod val="75000"/>
                    </a:schemeClr>
                  </a:solidFill>
                  <a:latin typeface="微软雅黑" panose="020B0503020204020204" pitchFamily="34" charset="-122"/>
                  <a:ea typeface="微软雅黑" panose="020B0503020204020204" pitchFamily="34" charset="-122"/>
                </a:rPr>
                <a:t>方针和目标的关系</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238" y="3430"/>
              <a:ext cx="12309" cy="1307"/>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方针为目标的制定、审批定了一个大的框架，确定了组织在职业健康安全管理方面努力的总体目标和方向；目标是方针展开、细化和具体的量化。</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2238" y="5186"/>
              <a:ext cx="4968" cy="580"/>
            </a:xfrm>
            <a:prstGeom prst="rect">
              <a:avLst/>
            </a:prstGeom>
          </p:spPr>
          <p:txBody>
            <a:bodyPr wrap="square">
              <a:spAutoFit/>
            </a:bodyPr>
            <a:lstStyle/>
            <a:p>
              <a:r>
                <a:rPr lang="zh-CN" altLang="en-US" b="1" dirty="0">
                  <a:solidFill>
                    <a:schemeClr val="accent1">
                      <a:lumMod val="75000"/>
                    </a:schemeClr>
                  </a:solidFill>
                  <a:latin typeface="微软雅黑" panose="020B0503020204020204" pitchFamily="34" charset="-122"/>
                  <a:ea typeface="微软雅黑" panose="020B0503020204020204" pitchFamily="34" charset="-122"/>
                </a:rPr>
                <a:t>风险辨识、评价与目标的关系 </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2238" y="5731"/>
              <a:ext cx="12309" cy="725"/>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风险辨识和风险评价是制定目标的前提，目标是对不可容许的风险实施控制所要达到的结果。</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2238" y="7523"/>
              <a:ext cx="4608" cy="580"/>
            </a:xfrm>
            <a:prstGeom prst="rect">
              <a:avLst/>
            </a:prstGeom>
          </p:spPr>
          <p:txBody>
            <a:bodyPr wrap="square">
              <a:spAutoFit/>
            </a:bodyPr>
            <a:lstStyle/>
            <a:p>
              <a:r>
                <a:rPr lang="zh-CN" altLang="en-US" b="1" dirty="0">
                  <a:solidFill>
                    <a:schemeClr val="accent1">
                      <a:lumMod val="75000"/>
                    </a:schemeClr>
                  </a:solidFill>
                  <a:latin typeface="微软雅黑" panose="020B0503020204020204" pitchFamily="34" charset="-122"/>
                  <a:ea typeface="微软雅黑" panose="020B0503020204020204" pitchFamily="34" charset="-122"/>
                </a:rPr>
                <a:t>管理方案与运行控制的关系 </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2238" y="8069"/>
              <a:ext cx="12309" cy="1307"/>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管理方案包括运行控制的内容，是策划。运行控制实际上是管理方案的实施 。两者是</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PDCA</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管理方法的两个环节，是串联关系，而不是实现目标的两种不同措施，不是并联关系。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1387" y="2810"/>
              <a:ext cx="658" cy="6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矩形 11"/>
            <p:cNvSpPr/>
            <p:nvPr/>
          </p:nvSpPr>
          <p:spPr>
            <a:xfrm>
              <a:off x="1387" y="5157"/>
              <a:ext cx="658" cy="6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矩形 12"/>
            <p:cNvSpPr/>
            <p:nvPr/>
          </p:nvSpPr>
          <p:spPr>
            <a:xfrm>
              <a:off x="1387" y="7503"/>
              <a:ext cx="658" cy="6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文本框 21"/>
            <p:cNvSpPr txBox="1"/>
            <p:nvPr/>
          </p:nvSpPr>
          <p:spPr>
            <a:xfrm>
              <a:off x="1387" y="2853"/>
              <a:ext cx="658" cy="580"/>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1</a:t>
              </a:r>
              <a:endParaRPr lang="zh-CN" altLang="en-US" dirty="0">
                <a:solidFill>
                  <a:schemeClr val="bg1"/>
                </a:solidFill>
                <a:latin typeface="Arial" panose="020B0604020202020204" pitchFamily="34" charset="0"/>
                <a:cs typeface="Arial" panose="020B0604020202020204" pitchFamily="34" charset="0"/>
              </a:endParaRPr>
            </a:p>
          </p:txBody>
        </p:sp>
        <p:sp>
          <p:nvSpPr>
            <p:cNvPr id="15" name="文本框 22"/>
            <p:cNvSpPr txBox="1"/>
            <p:nvPr/>
          </p:nvSpPr>
          <p:spPr>
            <a:xfrm>
              <a:off x="1387" y="5180"/>
              <a:ext cx="658" cy="580"/>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2</a:t>
              </a:r>
              <a:endParaRPr lang="zh-CN" altLang="en-US" dirty="0">
                <a:solidFill>
                  <a:schemeClr val="bg1"/>
                </a:solidFill>
                <a:latin typeface="Arial" panose="020B0604020202020204" pitchFamily="34" charset="0"/>
                <a:cs typeface="Arial" panose="020B0604020202020204" pitchFamily="34" charset="0"/>
              </a:endParaRPr>
            </a:p>
          </p:txBody>
        </p:sp>
        <p:sp>
          <p:nvSpPr>
            <p:cNvPr id="16" name="文本框 23"/>
            <p:cNvSpPr txBox="1"/>
            <p:nvPr/>
          </p:nvSpPr>
          <p:spPr>
            <a:xfrm>
              <a:off x="1374" y="7523"/>
              <a:ext cx="658" cy="580"/>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3</a:t>
              </a:r>
              <a:endParaRPr lang="zh-CN" altLang="en-US" dirty="0">
                <a:solidFill>
                  <a:schemeClr val="bg1"/>
                </a:solidFill>
                <a:latin typeface="Arial" panose="020B0604020202020204" pitchFamily="34" charset="0"/>
                <a:cs typeface="Arial" panose="020B0604020202020204" pitchFamily="34" charset="0"/>
              </a:endParaRPr>
            </a:p>
          </p:txBody>
        </p:sp>
      </p:grpSp>
      <p:sp>
        <p:nvSpPr>
          <p:cNvPr id="17" name="Content Placeholder 2"/>
          <p:cNvSpPr txBox="1"/>
          <p:nvPr/>
        </p:nvSpPr>
        <p:spPr>
          <a:xfrm>
            <a:off x="880682" y="1130464"/>
            <a:ext cx="4642052"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8</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管理体系各要素的关系</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328930" y="1252220"/>
            <a:ext cx="2787015" cy="4727575"/>
          </a:xfrm>
          <a:prstGeom prst="rect">
            <a:avLst/>
          </a:prstGeom>
        </p:spPr>
      </p:pic>
      <p:grpSp>
        <p:nvGrpSpPr>
          <p:cNvPr id="2" name="组合 1"/>
          <p:cNvGrpSpPr/>
          <p:nvPr/>
        </p:nvGrpSpPr>
        <p:grpSpPr>
          <a:xfrm rot="0">
            <a:off x="3416935" y="1310005"/>
            <a:ext cx="734695" cy="4625340"/>
            <a:chOff x="4183346" y="1311442"/>
            <a:chExt cx="696451" cy="4387136"/>
          </a:xfrm>
        </p:grpSpPr>
        <p:sp>
          <p:nvSpPr>
            <p:cNvPr id="42" name="矩形 41"/>
            <p:cNvSpPr/>
            <p:nvPr/>
          </p:nvSpPr>
          <p:spPr bwMode="auto">
            <a:xfrm>
              <a:off x="4183346" y="1311442"/>
              <a:ext cx="661370" cy="4387136"/>
            </a:xfrm>
            <a:prstGeom prst="rect">
              <a:avLst/>
            </a:prstGeom>
            <a:solidFill>
              <a:srgbClr val="0070C0"/>
            </a:solidFill>
            <a:ln w="9525" cap="flat" cmpd="sng" algn="ctr">
              <a:noFill/>
              <a:prstDash val="solid"/>
              <a:round/>
              <a:headEnd type="none" w="med" len="med"/>
              <a:tailEnd type="none" w="med" len="med"/>
            </a:ln>
            <a:effectLst/>
          </p:spPr>
          <p:txBody>
            <a:bodyPr vert="horz" wrap="square" lIns="96405" tIns="48202" rIns="96405" bIns="48202"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9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TextBox 58"/>
            <p:cNvSpPr txBox="1"/>
            <p:nvPr/>
          </p:nvSpPr>
          <p:spPr>
            <a:xfrm>
              <a:off x="4213798" y="2003045"/>
              <a:ext cx="665999" cy="1063631"/>
            </a:xfrm>
            <a:prstGeom prst="rect">
              <a:avLst/>
            </a:prstGeom>
            <a:noFill/>
          </p:spPr>
          <p:txBody>
            <a:bodyPr vert="eaVert"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375" b="1" i="0" u="none" strike="noStrike" kern="1200" cap="none" spc="0" normalizeH="0" baseline="0" noProof="0" dirty="0">
                  <a:ln>
                    <a:noFill/>
                  </a:ln>
                  <a:solidFill>
                    <a:schemeClr val="bg1"/>
                  </a:solidFill>
                  <a:uLnTx/>
                  <a:uFillTx/>
                  <a:latin typeface="Lifeline JL" pitchFamily="2" charset="0"/>
                  <a:ea typeface="微软雅黑" panose="020B0503020204020204" pitchFamily="34" charset="-122"/>
                  <a:cs typeface="+mn-cs"/>
                </a:rPr>
                <a:t>目 录</a:t>
              </a:r>
              <a:endParaRPr kumimoji="0" lang="zh-CN" altLang="en-US" sz="3375" b="1" i="0" u="none" strike="noStrike" kern="1200" cap="none" spc="0" normalizeH="0" baseline="0" noProof="0" dirty="0">
                <a:ln>
                  <a:noFill/>
                </a:ln>
                <a:solidFill>
                  <a:schemeClr val="bg1"/>
                </a:solidFill>
                <a:uLnTx/>
                <a:uFillTx/>
                <a:latin typeface="Lifeline JL" pitchFamily="2" charset="0"/>
                <a:ea typeface="微软雅黑" panose="020B0503020204020204" pitchFamily="34" charset="-122"/>
                <a:cs typeface="+mn-cs"/>
              </a:endParaRPr>
            </a:p>
          </p:txBody>
        </p:sp>
        <p:sp>
          <p:nvSpPr>
            <p:cNvPr id="44" name="TextBox 58"/>
            <p:cNvSpPr txBox="1"/>
            <p:nvPr/>
          </p:nvSpPr>
          <p:spPr>
            <a:xfrm>
              <a:off x="4212121" y="3080297"/>
              <a:ext cx="603373" cy="2075466"/>
            </a:xfrm>
            <a:prstGeom prst="rect">
              <a:avLst/>
            </a:prstGeom>
            <a:noFill/>
          </p:spPr>
          <p:txBody>
            <a:bodyPr vert="eaVert" wrap="none" rtlCol="0">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950" b="1" i="0" u="none" strike="noStrike" kern="1200" cap="none" spc="0" normalizeH="0" baseline="0" noProof="0" dirty="0">
                  <a:ln>
                    <a:noFill/>
                  </a:ln>
                  <a:solidFill>
                    <a:schemeClr val="bg1"/>
                  </a:solidFill>
                  <a:uLnTx/>
                  <a:uFillTx/>
                  <a:latin typeface="+mj-ea"/>
                  <a:ea typeface="+mj-ea"/>
                  <a:cs typeface="+mn-cs"/>
                </a:rPr>
                <a:t>CONTENTS</a:t>
              </a:r>
              <a:endParaRPr kumimoji="0" lang="en-US" altLang="zh-CN" sz="2950" b="1" i="0" u="none" strike="noStrike" kern="1200" cap="none" spc="0" normalizeH="0" baseline="0" noProof="0" dirty="0">
                <a:ln>
                  <a:noFill/>
                </a:ln>
                <a:solidFill>
                  <a:schemeClr val="bg1"/>
                </a:solidFill>
                <a:uLnTx/>
                <a:uFillTx/>
                <a:latin typeface="+mj-ea"/>
                <a:ea typeface="+mj-ea"/>
                <a:cs typeface="+mn-cs"/>
              </a:endParaRPr>
            </a:p>
          </p:txBody>
        </p:sp>
      </p:grpSp>
      <p:grpSp>
        <p:nvGrpSpPr>
          <p:cNvPr id="6" name="组合 5"/>
          <p:cNvGrpSpPr/>
          <p:nvPr/>
        </p:nvGrpSpPr>
        <p:grpSpPr>
          <a:xfrm>
            <a:off x="4516120" y="1667510"/>
            <a:ext cx="7002780" cy="3896995"/>
            <a:chOff x="6726" y="1972"/>
            <a:chExt cx="11028" cy="6137"/>
          </a:xfrm>
        </p:grpSpPr>
        <p:sp>
          <p:nvSpPr>
            <p:cNvPr id="46" name="Freeform 24"/>
            <p:cNvSpPr/>
            <p:nvPr/>
          </p:nvSpPr>
          <p:spPr bwMode="auto">
            <a:xfrm>
              <a:off x="8228" y="2063"/>
              <a:ext cx="6162" cy="986"/>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004898"/>
            </a:solidFill>
            <a:ln>
              <a:noFill/>
            </a:ln>
          </p:spPr>
          <p:txBody>
            <a:bodyPr vert="horz" wrap="square" lIns="128523" tIns="64261" rIns="128523" bIns="64261" numCol="1" anchor="t" anchorCtr="0" compatLnSpc="1">
              <a:noAutofit/>
            </a:bodyPr>
            <a:lstStyle/>
            <a:p>
              <a:pPr lvl="0" algn="l">
                <a:buClrTx/>
                <a:buSzTx/>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7" name="TextBox 47"/>
            <p:cNvSpPr txBox="1"/>
            <p:nvPr/>
          </p:nvSpPr>
          <p:spPr>
            <a:xfrm>
              <a:off x="8465" y="2156"/>
              <a:ext cx="5925" cy="88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3375" dirty="0">
                  <a:solidFill>
                    <a:schemeClr val="bg1"/>
                  </a:solidFill>
                </a:rPr>
                <a:t>EHS管理体系简介</a:t>
              </a:r>
              <a:endParaRPr lang="zh-CN" altLang="en-US" sz="3375" dirty="0">
                <a:solidFill>
                  <a:schemeClr val="bg1"/>
                </a:solidFill>
              </a:endParaRPr>
            </a:p>
          </p:txBody>
        </p:sp>
        <p:sp>
          <p:nvSpPr>
            <p:cNvPr id="48" name="TextBox 58"/>
            <p:cNvSpPr txBox="1"/>
            <p:nvPr/>
          </p:nvSpPr>
          <p:spPr>
            <a:xfrm>
              <a:off x="6726" y="1972"/>
              <a:ext cx="1256" cy="1064"/>
            </a:xfrm>
            <a:prstGeom prst="rect">
              <a:avLst/>
            </a:prstGeom>
            <a:noFill/>
          </p:spPr>
          <p:txBody>
            <a:bodyPr wrap="none" rtlCol="0">
              <a:spAutoFit/>
            </a:bodyPr>
            <a:lstStyle/>
            <a:p>
              <a:pPr algn="ctr"/>
              <a:r>
                <a:rPr lang="en-US" altLang="zh-CN" sz="3795" b="1" dirty="0">
                  <a:solidFill>
                    <a:schemeClr val="tx1"/>
                  </a:solidFill>
                  <a:latin typeface="Tahoma" panose="020B0604030504040204" pitchFamily="34" charset="0"/>
                  <a:ea typeface="宋体" panose="02010600030101010101" pitchFamily="2" charset="-122"/>
                </a:rPr>
                <a:t>01</a:t>
              </a:r>
              <a:endParaRPr lang="en-US" altLang="zh-CN" sz="3795" b="1" dirty="0">
                <a:solidFill>
                  <a:schemeClr val="tx1"/>
                </a:solidFill>
                <a:latin typeface="Tahoma" panose="020B0604030504040204" pitchFamily="34" charset="0"/>
                <a:ea typeface="宋体" panose="02010600030101010101" pitchFamily="2" charset="-122"/>
              </a:endParaRPr>
            </a:p>
          </p:txBody>
        </p:sp>
        <p:sp>
          <p:nvSpPr>
            <p:cNvPr id="50" name="Freeform 24"/>
            <p:cNvSpPr/>
            <p:nvPr/>
          </p:nvSpPr>
          <p:spPr bwMode="auto">
            <a:xfrm>
              <a:off x="8228" y="3329"/>
              <a:ext cx="9380" cy="986"/>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004898"/>
            </a:solidFill>
            <a:ln>
              <a:noFill/>
            </a:ln>
          </p:spPr>
          <p:txBody>
            <a:bodyPr vert="horz" wrap="square" lIns="128523" tIns="64261" rIns="128523" bIns="64261" numCol="1" anchor="t" anchorCtr="0" compatLnSpc="1">
              <a:noAutofit/>
            </a:bodyPr>
            <a:lstStyle/>
            <a:p>
              <a:pPr lvl="0" algn="l">
                <a:buClrTx/>
                <a:buSzTx/>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1" name="TextBox 47"/>
            <p:cNvSpPr txBox="1"/>
            <p:nvPr/>
          </p:nvSpPr>
          <p:spPr>
            <a:xfrm>
              <a:off x="8228" y="3285"/>
              <a:ext cx="9380" cy="88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pPr algn="l">
                <a:buClrTx/>
                <a:buSzTx/>
                <a:buFontTx/>
              </a:pPr>
              <a:r>
                <a:rPr lang="zh-CN" altLang="en-US" sz="3375" dirty="0">
                  <a:solidFill>
                    <a:schemeClr val="bg1"/>
                  </a:solidFill>
                </a:rPr>
                <a:t>企业实施EHS管理体系的意义</a:t>
              </a:r>
              <a:endParaRPr lang="zh-CN" altLang="en-US" sz="3375" dirty="0">
                <a:solidFill>
                  <a:schemeClr val="bg1"/>
                </a:solidFill>
              </a:endParaRPr>
            </a:p>
          </p:txBody>
        </p:sp>
        <p:sp>
          <p:nvSpPr>
            <p:cNvPr id="54" name="Freeform 24"/>
            <p:cNvSpPr/>
            <p:nvPr/>
          </p:nvSpPr>
          <p:spPr bwMode="auto">
            <a:xfrm>
              <a:off x="8228" y="4553"/>
              <a:ext cx="7838" cy="986"/>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004898"/>
            </a:solidFill>
            <a:ln>
              <a:noFill/>
            </a:ln>
          </p:spPr>
          <p:txBody>
            <a:bodyPr vert="horz" wrap="square" lIns="128523" tIns="64261" rIns="128523" bIns="64261" numCol="1" anchor="t" anchorCtr="0" compatLnSpc="1">
              <a:noAutofit/>
            </a:bodyPr>
            <a:lstStyle/>
            <a:p>
              <a:pPr lvl="0" algn="l">
                <a:buClrTx/>
                <a:buSzTx/>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5" name="TextBox 47"/>
            <p:cNvSpPr txBox="1"/>
            <p:nvPr/>
          </p:nvSpPr>
          <p:spPr>
            <a:xfrm>
              <a:off x="8228" y="4553"/>
              <a:ext cx="8833" cy="88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r>
                <a:rPr lang="zh-CN" altLang="en-US" sz="3375" dirty="0">
                  <a:solidFill>
                    <a:schemeClr val="bg1"/>
                  </a:solidFill>
                </a:rPr>
                <a:t>建立EHS管理体系的步骤</a:t>
              </a:r>
              <a:endParaRPr lang="zh-CN" altLang="en-US" sz="3375" b="0" dirty="0">
                <a:solidFill>
                  <a:schemeClr val="tx1"/>
                </a:solidFill>
              </a:endParaRPr>
            </a:p>
          </p:txBody>
        </p:sp>
        <p:sp>
          <p:nvSpPr>
            <p:cNvPr id="58" name="Freeform 24"/>
            <p:cNvSpPr/>
            <p:nvPr/>
          </p:nvSpPr>
          <p:spPr bwMode="auto">
            <a:xfrm>
              <a:off x="8228" y="5862"/>
              <a:ext cx="9380" cy="986"/>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004898"/>
            </a:solidFill>
            <a:ln>
              <a:noFill/>
            </a:ln>
          </p:spPr>
          <p:txBody>
            <a:bodyPr vert="horz" wrap="square" lIns="128523" tIns="64261" rIns="128523" bIns="64261" numCol="1" anchor="t" anchorCtr="0" compatLnSpc="1">
              <a:noAutofit/>
            </a:bodyPr>
            <a:lstStyle/>
            <a:p>
              <a:pPr lvl="0" algn="l">
                <a:buClrTx/>
                <a:buSzTx/>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9" name="TextBox 47"/>
            <p:cNvSpPr txBox="1"/>
            <p:nvPr/>
          </p:nvSpPr>
          <p:spPr>
            <a:xfrm>
              <a:off x="8228" y="5862"/>
              <a:ext cx="9380" cy="88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pPr algn="l">
                <a:buClrTx/>
                <a:buSzTx/>
                <a:buFontTx/>
              </a:pPr>
              <a:r>
                <a:rPr lang="zh-CN" altLang="en-US" sz="3375" dirty="0">
                  <a:solidFill>
                    <a:schemeClr val="bg1"/>
                  </a:solidFill>
                </a:rPr>
                <a:t>建立EHS管理体系的工作重点</a:t>
              </a:r>
              <a:endParaRPr lang="zh-CN" altLang="en-US" sz="3375" dirty="0">
                <a:solidFill>
                  <a:schemeClr val="bg1"/>
                </a:solidFill>
              </a:endParaRPr>
            </a:p>
          </p:txBody>
        </p:sp>
        <p:sp>
          <p:nvSpPr>
            <p:cNvPr id="62" name="Freeform 24"/>
            <p:cNvSpPr/>
            <p:nvPr/>
          </p:nvSpPr>
          <p:spPr bwMode="auto">
            <a:xfrm>
              <a:off x="8228" y="7123"/>
              <a:ext cx="9526" cy="986"/>
            </a:xfrm>
            <a:custGeom>
              <a:avLst/>
              <a:gdLst>
                <a:gd name="T0" fmla="*/ 91 w 8683"/>
                <a:gd name="T1" fmla="*/ 0 h 865"/>
                <a:gd name="T2" fmla="*/ 8591 w 8683"/>
                <a:gd name="T3" fmla="*/ 0 h 865"/>
                <a:gd name="T4" fmla="*/ 8683 w 8683"/>
                <a:gd name="T5" fmla="*/ 91 h 865"/>
                <a:gd name="T6" fmla="*/ 8683 w 8683"/>
                <a:gd name="T7" fmla="*/ 774 h 865"/>
                <a:gd name="T8" fmla="*/ 8591 w 8683"/>
                <a:gd name="T9" fmla="*/ 865 h 865"/>
                <a:gd name="T10" fmla="*/ 91 w 8683"/>
                <a:gd name="T11" fmla="*/ 865 h 865"/>
                <a:gd name="T12" fmla="*/ 0 w 8683"/>
                <a:gd name="T13" fmla="*/ 774 h 865"/>
                <a:gd name="T14" fmla="*/ 0 w 8683"/>
                <a:gd name="T15" fmla="*/ 91 h 865"/>
                <a:gd name="T16" fmla="*/ 91 w 8683"/>
                <a:gd name="T17" fmla="*/ 0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83" h="865">
                  <a:moveTo>
                    <a:pt x="91" y="0"/>
                  </a:moveTo>
                  <a:lnTo>
                    <a:pt x="8591" y="0"/>
                  </a:lnTo>
                  <a:cubicBezTo>
                    <a:pt x="8642" y="0"/>
                    <a:pt x="8683" y="41"/>
                    <a:pt x="8683" y="91"/>
                  </a:cubicBezTo>
                  <a:lnTo>
                    <a:pt x="8683" y="774"/>
                  </a:lnTo>
                  <a:cubicBezTo>
                    <a:pt x="8683" y="824"/>
                    <a:pt x="8642" y="865"/>
                    <a:pt x="8591" y="865"/>
                  </a:cubicBezTo>
                  <a:lnTo>
                    <a:pt x="91" y="865"/>
                  </a:lnTo>
                  <a:cubicBezTo>
                    <a:pt x="41" y="865"/>
                    <a:pt x="0" y="824"/>
                    <a:pt x="0" y="774"/>
                  </a:cubicBezTo>
                  <a:lnTo>
                    <a:pt x="0" y="91"/>
                  </a:lnTo>
                  <a:cubicBezTo>
                    <a:pt x="0" y="41"/>
                    <a:pt x="41" y="0"/>
                    <a:pt x="91" y="0"/>
                  </a:cubicBezTo>
                  <a:close/>
                </a:path>
              </a:pathLst>
            </a:custGeom>
            <a:solidFill>
              <a:srgbClr val="004898"/>
            </a:solidFill>
            <a:ln>
              <a:noFill/>
            </a:ln>
          </p:spPr>
          <p:txBody>
            <a:bodyPr vert="horz" wrap="square" lIns="128523" tIns="64261" rIns="128523" bIns="64261" numCol="1" anchor="t" anchorCtr="0" compatLnSpc="1">
              <a:noAutofit/>
            </a:bodyPr>
            <a:lstStyle/>
            <a:p>
              <a:pPr lvl="0" algn="l">
                <a:buClrTx/>
                <a:buSzTx/>
              </a:pPr>
              <a:endParaRPr lang="zh-CN" altLang="en-US" sz="18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3" name="TextBox 47"/>
            <p:cNvSpPr txBox="1"/>
            <p:nvPr/>
          </p:nvSpPr>
          <p:spPr>
            <a:xfrm>
              <a:off x="8228" y="7123"/>
              <a:ext cx="9380" cy="881"/>
            </a:xfrm>
            <a:prstGeom prst="rect">
              <a:avLst/>
            </a:prstGeom>
            <a:noFill/>
          </p:spPr>
          <p:txBody>
            <a:bodyPr wrap="square" rtlCol="0">
              <a:spAutoFit/>
            </a:bodyPr>
            <a:lstStyle>
              <a:defPPr>
                <a:defRPr lang="zh-CN"/>
              </a:defPPr>
              <a:lvl1pPr>
                <a:lnSpc>
                  <a:spcPct val="90000"/>
                </a:lnSpc>
                <a:defRPr sz="3200" b="1">
                  <a:solidFill>
                    <a:schemeClr val="accent1"/>
                  </a:solidFill>
                  <a:latin typeface="微软雅黑" panose="020B0503020204020204" pitchFamily="34" charset="-122"/>
                  <a:ea typeface="微软雅黑" panose="020B0503020204020204" pitchFamily="34" charset="-122"/>
                </a:defRPr>
              </a:lvl1pPr>
            </a:lstStyle>
            <a:p>
              <a:pPr algn="l">
                <a:buClrTx/>
                <a:buSzTx/>
                <a:buFontTx/>
              </a:pPr>
              <a:r>
                <a:rPr lang="zh-CN" altLang="en-US" sz="3375" dirty="0">
                  <a:solidFill>
                    <a:schemeClr val="bg1"/>
                  </a:solidFill>
                </a:rPr>
                <a:t>建立EHS管理体系的注意事项</a:t>
              </a:r>
              <a:endParaRPr lang="zh-CN" altLang="en-US" sz="3375" dirty="0">
                <a:solidFill>
                  <a:schemeClr val="bg1"/>
                </a:solidFill>
              </a:endParaRPr>
            </a:p>
          </p:txBody>
        </p:sp>
        <p:sp>
          <p:nvSpPr>
            <p:cNvPr id="34" name="TextBox 58"/>
            <p:cNvSpPr txBox="1"/>
            <p:nvPr/>
          </p:nvSpPr>
          <p:spPr>
            <a:xfrm>
              <a:off x="6726" y="3132"/>
              <a:ext cx="1256" cy="1064"/>
            </a:xfrm>
            <a:prstGeom prst="rect">
              <a:avLst/>
            </a:prstGeom>
            <a:noFill/>
          </p:spPr>
          <p:txBody>
            <a:bodyPr wrap="none" rtlCol="0">
              <a:spAutoFit/>
            </a:bodyPr>
            <a:lstStyle/>
            <a:p>
              <a:pPr algn="ctr"/>
              <a:r>
                <a:rPr lang="en-US" altLang="zh-CN" sz="3795" b="1" dirty="0">
                  <a:solidFill>
                    <a:schemeClr val="tx1"/>
                  </a:solidFill>
                  <a:latin typeface="Tahoma" panose="020B0604030504040204" pitchFamily="34" charset="0"/>
                  <a:ea typeface="宋体" panose="02010600030101010101" pitchFamily="2" charset="-122"/>
                </a:rPr>
                <a:t>02</a:t>
              </a:r>
              <a:endParaRPr lang="en-US" altLang="zh-CN" sz="3795" b="1" dirty="0">
                <a:solidFill>
                  <a:schemeClr val="tx1"/>
                </a:solidFill>
                <a:latin typeface="Tahoma" panose="020B0604030504040204" pitchFamily="34" charset="0"/>
                <a:ea typeface="宋体" panose="02010600030101010101" pitchFamily="2" charset="-122"/>
              </a:endParaRPr>
            </a:p>
          </p:txBody>
        </p:sp>
        <p:sp>
          <p:nvSpPr>
            <p:cNvPr id="35" name="TextBox 58"/>
            <p:cNvSpPr txBox="1"/>
            <p:nvPr/>
          </p:nvSpPr>
          <p:spPr>
            <a:xfrm>
              <a:off x="6726" y="4398"/>
              <a:ext cx="1256" cy="1064"/>
            </a:xfrm>
            <a:prstGeom prst="rect">
              <a:avLst/>
            </a:prstGeom>
            <a:noFill/>
          </p:spPr>
          <p:txBody>
            <a:bodyPr wrap="none" rtlCol="0">
              <a:spAutoFit/>
            </a:bodyPr>
            <a:lstStyle/>
            <a:p>
              <a:pPr algn="ctr"/>
              <a:r>
                <a:rPr lang="en-US" altLang="zh-CN" sz="3795" b="1" dirty="0">
                  <a:solidFill>
                    <a:schemeClr val="tx1"/>
                  </a:solidFill>
                  <a:latin typeface="Tahoma" panose="020B0604030504040204" pitchFamily="34" charset="0"/>
                  <a:ea typeface="宋体" panose="02010600030101010101" pitchFamily="2" charset="-122"/>
                </a:rPr>
                <a:t>03</a:t>
              </a:r>
              <a:endParaRPr lang="en-US" altLang="zh-CN" sz="3795" b="1" dirty="0">
                <a:solidFill>
                  <a:schemeClr val="tx1"/>
                </a:solidFill>
                <a:latin typeface="Tahoma" panose="020B0604030504040204" pitchFamily="34" charset="0"/>
                <a:ea typeface="宋体" panose="02010600030101010101" pitchFamily="2" charset="-122"/>
              </a:endParaRPr>
            </a:p>
          </p:txBody>
        </p:sp>
        <p:sp>
          <p:nvSpPr>
            <p:cNvPr id="37" name="TextBox 58"/>
            <p:cNvSpPr txBox="1"/>
            <p:nvPr/>
          </p:nvSpPr>
          <p:spPr>
            <a:xfrm>
              <a:off x="6726" y="5752"/>
              <a:ext cx="1256" cy="1064"/>
            </a:xfrm>
            <a:prstGeom prst="rect">
              <a:avLst/>
            </a:prstGeom>
            <a:noFill/>
          </p:spPr>
          <p:txBody>
            <a:bodyPr wrap="none" rtlCol="0">
              <a:spAutoFit/>
            </a:bodyPr>
            <a:lstStyle/>
            <a:p>
              <a:pPr algn="ctr"/>
              <a:r>
                <a:rPr lang="en-US" altLang="zh-CN" sz="3795" b="1" dirty="0">
                  <a:solidFill>
                    <a:schemeClr val="tx1"/>
                  </a:solidFill>
                  <a:latin typeface="Tahoma" panose="020B0604030504040204" pitchFamily="34" charset="0"/>
                  <a:ea typeface="宋体" panose="02010600030101010101" pitchFamily="2" charset="-122"/>
                </a:rPr>
                <a:t>04</a:t>
              </a:r>
              <a:endParaRPr lang="en-US" altLang="zh-CN" sz="3795" b="1" dirty="0">
                <a:solidFill>
                  <a:schemeClr val="tx1"/>
                </a:solidFill>
                <a:latin typeface="Tahoma" panose="020B0604030504040204" pitchFamily="34" charset="0"/>
                <a:ea typeface="宋体" panose="02010600030101010101" pitchFamily="2" charset="-122"/>
              </a:endParaRPr>
            </a:p>
          </p:txBody>
        </p:sp>
        <p:sp>
          <p:nvSpPr>
            <p:cNvPr id="38" name="TextBox 58"/>
            <p:cNvSpPr txBox="1"/>
            <p:nvPr/>
          </p:nvSpPr>
          <p:spPr>
            <a:xfrm>
              <a:off x="6726" y="7012"/>
              <a:ext cx="1256" cy="1064"/>
            </a:xfrm>
            <a:prstGeom prst="rect">
              <a:avLst/>
            </a:prstGeom>
            <a:noFill/>
          </p:spPr>
          <p:txBody>
            <a:bodyPr wrap="none" rtlCol="0">
              <a:spAutoFit/>
            </a:bodyPr>
            <a:lstStyle/>
            <a:p>
              <a:pPr algn="ctr"/>
              <a:r>
                <a:rPr lang="en-US" altLang="zh-CN" sz="3795" b="1" dirty="0">
                  <a:solidFill>
                    <a:schemeClr val="tx1"/>
                  </a:solidFill>
                  <a:latin typeface="Tahoma" panose="020B0604030504040204" pitchFamily="34" charset="0"/>
                  <a:ea typeface="宋体" panose="02010600030101010101" pitchFamily="2" charset="-122"/>
                </a:rPr>
                <a:t>05</a:t>
              </a:r>
              <a:endParaRPr lang="en-US" altLang="zh-CN" sz="3795" b="1" dirty="0">
                <a:solidFill>
                  <a:schemeClr val="tx1"/>
                </a:solidFill>
                <a:latin typeface="Tahoma" panose="020B0604030504040204" pitchFamily="34" charset="0"/>
                <a:ea typeface="宋体" panose="02010600030101010101" pitchFamily="2" charset="-122"/>
              </a:endParaRPr>
            </a:p>
          </p:txBody>
        </p:sp>
      </p:grpSp>
      <p:sp>
        <p:nvSpPr>
          <p:cNvPr id="4" name="文本框 3"/>
          <p:cNvSpPr txBox="1"/>
          <p:nvPr/>
        </p:nvSpPr>
        <p:spPr>
          <a:xfrm>
            <a:off x="1151255" y="0"/>
            <a:ext cx="10556875" cy="899160"/>
          </a:xfrm>
          <a:prstGeom prst="rect">
            <a:avLst/>
          </a:prstGeom>
          <a:noFill/>
        </p:spPr>
        <p:txBody>
          <a:bodyPr wrap="square" rtlCol="0" anchor="t">
            <a:spAutoFit/>
          </a:bodyPr>
          <a:p>
            <a:pPr marL="0" marR="0" indent="0" algn="l" defTabSz="914400" rtl="0" eaLnBrk="0" fontAlgn="base" latinLnBrk="0" hangingPunct="0">
              <a:lnSpc>
                <a:spcPct val="100000"/>
              </a:lnSpc>
              <a:spcBef>
                <a:spcPct val="0"/>
              </a:spcBef>
              <a:spcAft>
                <a:spcPct val="0"/>
              </a:spcAft>
              <a:buClrTx/>
              <a:buSzTx/>
              <a:buFontTx/>
              <a:buNone/>
            </a:pP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EHS</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管理盛行</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有</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文</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无</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化</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advTm="8162">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0255" y="1381760"/>
            <a:ext cx="11471910" cy="4494808"/>
            <a:chOff x="1213" y="1598"/>
            <a:chExt cx="13173" cy="7661"/>
          </a:xfrm>
        </p:grpSpPr>
        <p:sp>
          <p:nvSpPr>
            <p:cNvPr id="5" name="矩形 4"/>
            <p:cNvSpPr/>
            <p:nvPr/>
          </p:nvSpPr>
          <p:spPr>
            <a:xfrm>
              <a:off x="1225" y="2974"/>
              <a:ext cx="658" cy="6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矩形 5"/>
            <p:cNvSpPr/>
            <p:nvPr/>
          </p:nvSpPr>
          <p:spPr>
            <a:xfrm>
              <a:off x="1225" y="5526"/>
              <a:ext cx="658" cy="6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矩形 6"/>
            <p:cNvSpPr/>
            <p:nvPr/>
          </p:nvSpPr>
          <p:spPr>
            <a:xfrm>
              <a:off x="1225" y="7872"/>
              <a:ext cx="658" cy="6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文本框 21"/>
            <p:cNvSpPr txBox="1"/>
            <p:nvPr/>
          </p:nvSpPr>
          <p:spPr>
            <a:xfrm>
              <a:off x="1225" y="3016"/>
              <a:ext cx="658" cy="628"/>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4</a:t>
              </a:r>
              <a:endParaRPr lang="zh-CN" altLang="en-US" dirty="0">
                <a:solidFill>
                  <a:schemeClr val="bg1"/>
                </a:solidFill>
                <a:latin typeface="Arial" panose="020B0604020202020204" pitchFamily="34" charset="0"/>
                <a:cs typeface="Arial" panose="020B0604020202020204" pitchFamily="34" charset="0"/>
              </a:endParaRPr>
            </a:p>
          </p:txBody>
        </p:sp>
        <p:sp>
          <p:nvSpPr>
            <p:cNvPr id="9" name="文本框 22"/>
            <p:cNvSpPr txBox="1"/>
            <p:nvPr/>
          </p:nvSpPr>
          <p:spPr>
            <a:xfrm>
              <a:off x="1225" y="5549"/>
              <a:ext cx="658" cy="628"/>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5</a:t>
              </a:r>
              <a:endParaRPr lang="zh-CN" altLang="en-US" dirty="0">
                <a:solidFill>
                  <a:schemeClr val="bg1"/>
                </a:solidFill>
                <a:latin typeface="Arial" panose="020B0604020202020204" pitchFamily="34" charset="0"/>
                <a:cs typeface="Arial" panose="020B0604020202020204" pitchFamily="34" charset="0"/>
              </a:endParaRPr>
            </a:p>
          </p:txBody>
        </p:sp>
        <p:sp>
          <p:nvSpPr>
            <p:cNvPr id="10" name="文本框 23"/>
            <p:cNvSpPr txBox="1"/>
            <p:nvPr/>
          </p:nvSpPr>
          <p:spPr>
            <a:xfrm>
              <a:off x="1213" y="7892"/>
              <a:ext cx="658" cy="628"/>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6</a:t>
              </a:r>
              <a:endParaRPr lang="zh-CN" altLang="en-US" dirty="0">
                <a:solidFill>
                  <a:schemeClr val="bg1"/>
                </a:solidFill>
                <a:latin typeface="Arial" panose="020B0604020202020204" pitchFamily="34" charset="0"/>
                <a:cs typeface="Arial" panose="020B0604020202020204" pitchFamily="34" charset="0"/>
              </a:endParaRPr>
            </a:p>
          </p:txBody>
        </p:sp>
        <p:sp>
          <p:nvSpPr>
            <p:cNvPr id="11" name="矩形 10"/>
            <p:cNvSpPr/>
            <p:nvPr/>
          </p:nvSpPr>
          <p:spPr>
            <a:xfrm>
              <a:off x="2077" y="3030"/>
              <a:ext cx="6768" cy="628"/>
            </a:xfrm>
            <a:prstGeom prst="rect">
              <a:avLst/>
            </a:prstGeom>
          </p:spPr>
          <p:txBody>
            <a:bodyPr wrap="square">
              <a:spAutoFit/>
            </a:bodyPr>
            <a:lstStyle/>
            <a:p>
              <a:r>
                <a:rPr lang="zh-CN" altLang="en-US" b="1" dirty="0">
                  <a:solidFill>
                    <a:schemeClr val="accent1">
                      <a:lumMod val="75000"/>
                    </a:schemeClr>
                  </a:solidFill>
                  <a:latin typeface="微软雅黑" panose="020B0503020204020204" pitchFamily="34" charset="-122"/>
                  <a:ea typeface="微软雅黑" panose="020B0503020204020204" pitchFamily="34" charset="-122"/>
                </a:rPr>
                <a:t>不可容许的风险与绩效测量和监视的关系</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2077" y="3561"/>
              <a:ext cx="12309" cy="785"/>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监视测量是组织对不可容许风险控制结果的一种检查，即不可容许的风险控制的结果是监视和测量的对象。</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2077" y="5526"/>
              <a:ext cx="6048" cy="628"/>
            </a:xfrm>
            <a:prstGeom prst="rect">
              <a:avLst/>
            </a:prstGeom>
          </p:spPr>
          <p:txBody>
            <a:bodyPr wrap="square">
              <a:spAutoFit/>
            </a:bodyPr>
            <a:lstStyle/>
            <a:p>
              <a:r>
                <a:rPr lang="zh-CN" altLang="en-US" b="1" dirty="0">
                  <a:solidFill>
                    <a:schemeClr val="accent1">
                      <a:lumMod val="75000"/>
                    </a:schemeClr>
                  </a:solidFill>
                  <a:latin typeface="微软雅黑" panose="020B0503020204020204" pitchFamily="34" charset="-122"/>
                  <a:ea typeface="微软雅黑" panose="020B0503020204020204" pitchFamily="34" charset="-122"/>
                </a:rPr>
                <a:t>目标和管理方案与监测和测量的关系 </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2077" y="6167"/>
              <a:ext cx="6430" cy="785"/>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目标和管理方案是绩效监测和测量的对象。</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077" y="7892"/>
              <a:ext cx="4968" cy="628"/>
            </a:xfrm>
            <a:prstGeom prst="rect">
              <a:avLst/>
            </a:prstGeom>
          </p:spPr>
          <p:txBody>
            <a:bodyPr wrap="square">
              <a:spAutoFit/>
            </a:bodyPr>
            <a:lstStyle/>
            <a:p>
              <a:r>
                <a:rPr lang="zh-CN" altLang="en-US" b="1" dirty="0">
                  <a:solidFill>
                    <a:schemeClr val="accent1">
                      <a:lumMod val="75000"/>
                    </a:schemeClr>
                  </a:solidFill>
                  <a:latin typeface="微软雅黑" panose="020B0503020204020204" pitchFamily="34" charset="-122"/>
                  <a:ea typeface="微软雅黑" panose="020B0503020204020204" pitchFamily="34" charset="-122"/>
                </a:rPr>
                <a:t>运行控制与监测和测量的关系 </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2077" y="8474"/>
              <a:ext cx="9563" cy="785"/>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两者是相互关联的两个环节。前者是做，后者是检查。</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Content Placeholder 2"/>
            <p:cNvSpPr txBox="1"/>
            <p:nvPr/>
          </p:nvSpPr>
          <p:spPr>
            <a:xfrm>
              <a:off x="1454" y="1598"/>
              <a:ext cx="7310" cy="62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8</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管理体系各要素的关系</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07085" y="1075055"/>
            <a:ext cx="11395710" cy="4975738"/>
            <a:chOff x="1271" y="1598"/>
            <a:chExt cx="13173" cy="7931"/>
          </a:xfrm>
        </p:grpSpPr>
        <p:sp>
          <p:nvSpPr>
            <p:cNvPr id="17" name="Content Placeholder 2"/>
            <p:cNvSpPr txBox="1"/>
            <p:nvPr/>
          </p:nvSpPr>
          <p:spPr>
            <a:xfrm>
              <a:off x="1454" y="1598"/>
              <a:ext cx="7310" cy="58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8</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管理体系各要素的关系</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矩形 17"/>
            <p:cNvSpPr/>
            <p:nvPr/>
          </p:nvSpPr>
          <p:spPr>
            <a:xfrm>
              <a:off x="1284" y="2954"/>
              <a:ext cx="658" cy="6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矩形 18"/>
            <p:cNvSpPr/>
            <p:nvPr/>
          </p:nvSpPr>
          <p:spPr>
            <a:xfrm>
              <a:off x="1284" y="5528"/>
              <a:ext cx="658" cy="6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矩形 19"/>
            <p:cNvSpPr/>
            <p:nvPr/>
          </p:nvSpPr>
          <p:spPr>
            <a:xfrm>
              <a:off x="1284" y="7646"/>
              <a:ext cx="658" cy="6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文本框 21"/>
            <p:cNvSpPr txBox="1"/>
            <p:nvPr/>
          </p:nvSpPr>
          <p:spPr>
            <a:xfrm>
              <a:off x="1284" y="2996"/>
              <a:ext cx="658" cy="587"/>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7</a:t>
              </a:r>
              <a:endParaRPr lang="zh-CN" altLang="en-US" dirty="0">
                <a:solidFill>
                  <a:schemeClr val="bg1"/>
                </a:solidFill>
                <a:latin typeface="Arial" panose="020B0604020202020204" pitchFamily="34" charset="0"/>
                <a:cs typeface="Arial" panose="020B0604020202020204" pitchFamily="34" charset="0"/>
              </a:endParaRPr>
            </a:p>
          </p:txBody>
        </p:sp>
        <p:sp>
          <p:nvSpPr>
            <p:cNvPr id="22" name="文本框 22"/>
            <p:cNvSpPr txBox="1"/>
            <p:nvPr/>
          </p:nvSpPr>
          <p:spPr>
            <a:xfrm>
              <a:off x="1284" y="5551"/>
              <a:ext cx="658" cy="587"/>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8</a:t>
              </a:r>
              <a:endParaRPr lang="zh-CN" altLang="en-US" dirty="0">
                <a:solidFill>
                  <a:schemeClr val="bg1"/>
                </a:solidFill>
                <a:latin typeface="Arial" panose="020B0604020202020204" pitchFamily="34" charset="0"/>
                <a:cs typeface="Arial" panose="020B0604020202020204" pitchFamily="34" charset="0"/>
              </a:endParaRPr>
            </a:p>
          </p:txBody>
        </p:sp>
        <p:sp>
          <p:nvSpPr>
            <p:cNvPr id="23" name="文本框 23"/>
            <p:cNvSpPr txBox="1"/>
            <p:nvPr/>
          </p:nvSpPr>
          <p:spPr>
            <a:xfrm>
              <a:off x="1271" y="7666"/>
              <a:ext cx="658" cy="587"/>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9</a:t>
              </a:r>
              <a:endParaRPr lang="zh-CN" altLang="en-US" dirty="0">
                <a:solidFill>
                  <a:schemeClr val="bg1"/>
                </a:solidFill>
                <a:latin typeface="Arial" panose="020B0604020202020204" pitchFamily="34" charset="0"/>
                <a:cs typeface="Arial" panose="020B0604020202020204" pitchFamily="34" charset="0"/>
              </a:endParaRPr>
            </a:p>
          </p:txBody>
        </p:sp>
        <p:sp>
          <p:nvSpPr>
            <p:cNvPr id="24" name="矩形 23"/>
            <p:cNvSpPr/>
            <p:nvPr/>
          </p:nvSpPr>
          <p:spPr>
            <a:xfrm>
              <a:off x="2135" y="3030"/>
              <a:ext cx="9288" cy="587"/>
            </a:xfrm>
            <a:prstGeom prst="rect">
              <a:avLst/>
            </a:prstGeom>
          </p:spPr>
          <p:txBody>
            <a:bodyPr wrap="square">
              <a:spAutoFit/>
            </a:bodyPr>
            <a:lstStyle/>
            <a:p>
              <a:r>
                <a:rPr lang="zh-CN" altLang="en-US" b="1" dirty="0">
                  <a:solidFill>
                    <a:schemeClr val="accent1">
                      <a:lumMod val="75000"/>
                    </a:schemeClr>
                  </a:solidFill>
                  <a:latin typeface="微软雅黑" panose="020B0503020204020204" pitchFamily="34" charset="-122"/>
                  <a:ea typeface="微软雅黑" panose="020B0503020204020204" pitchFamily="34" charset="-122"/>
                </a:rPr>
                <a:t>应急准备和响应与风险辨识和风险评价、运行控制的关系</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2135" y="3541"/>
              <a:ext cx="12309" cy="734"/>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风险辨识和风险评价是确定应急准备和响应对象的前提，是基础；应急准备和响应是运行控制的特例。</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2135" y="5527"/>
              <a:ext cx="5688" cy="587"/>
            </a:xfrm>
            <a:prstGeom prst="rect">
              <a:avLst/>
            </a:prstGeom>
          </p:spPr>
          <p:txBody>
            <a:bodyPr wrap="square">
              <a:spAutoFit/>
            </a:bodyPr>
            <a:lstStyle/>
            <a:p>
              <a:r>
                <a:rPr lang="zh-CN" altLang="en-US" b="1" dirty="0">
                  <a:solidFill>
                    <a:schemeClr val="accent1">
                      <a:lumMod val="75000"/>
                    </a:schemeClr>
                  </a:solidFill>
                  <a:latin typeface="微软雅黑" panose="020B0503020204020204" pitchFamily="34" charset="-122"/>
                  <a:ea typeface="微软雅黑" panose="020B0503020204020204" pitchFamily="34" charset="-122"/>
                </a:rPr>
                <a:t>应急准备和响应与预防措施的关系</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135" y="6212"/>
              <a:ext cx="5138" cy="537"/>
            </a:xfrm>
            <a:prstGeom prst="rect">
              <a:avLst/>
            </a:prstGeom>
          </p:spPr>
          <p:txBody>
            <a:bodyPr wrap="square">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应急准备和响应是一种预防措施。</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135" y="7684"/>
              <a:ext cx="6768" cy="587"/>
            </a:xfrm>
            <a:prstGeom prst="rect">
              <a:avLst/>
            </a:prstGeom>
          </p:spPr>
          <p:txBody>
            <a:bodyPr wrap="square">
              <a:spAutoFit/>
            </a:bodyPr>
            <a:lstStyle/>
            <a:p>
              <a:r>
                <a:rPr lang="zh-CN" altLang="en-US" b="1" dirty="0">
                  <a:solidFill>
                    <a:schemeClr val="accent1">
                      <a:lumMod val="75000"/>
                    </a:schemeClr>
                  </a:solidFill>
                  <a:latin typeface="微软雅黑" panose="020B0503020204020204" pitchFamily="34" charset="-122"/>
                  <a:ea typeface="微软雅黑" panose="020B0503020204020204" pitchFamily="34" charset="-122"/>
                </a:rPr>
                <a:t>法律法规和其他要求与监测和测量的关系</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2135" y="8206"/>
              <a:ext cx="12309" cy="1323"/>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只有先识别和了解组织适用的法律法规和其他要求后，才能正确、及时、完整地通过监测和测量评价组织对适用法律法规的遵守情况。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txBox="1"/>
          <p:nvPr/>
        </p:nvSpPr>
        <p:spPr>
          <a:xfrm>
            <a:off x="923227" y="1014745"/>
            <a:ext cx="4642052"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9</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、小结</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2"/>
          <p:cNvGrpSpPr/>
          <p:nvPr/>
        </p:nvGrpSpPr>
        <p:grpSpPr>
          <a:xfrm>
            <a:off x="775335" y="1915160"/>
            <a:ext cx="11102340" cy="3683014"/>
            <a:chOff x="4909" y="3016"/>
            <a:chExt cx="8251" cy="5800"/>
          </a:xfrm>
        </p:grpSpPr>
        <p:sp>
          <p:nvSpPr>
            <p:cNvPr id="6" name="矩形 5"/>
            <p:cNvSpPr/>
            <p:nvPr/>
          </p:nvSpPr>
          <p:spPr>
            <a:xfrm>
              <a:off x="4909" y="3016"/>
              <a:ext cx="8251" cy="3823"/>
            </a:xfrm>
            <a:prstGeom prst="rect">
              <a:avLst/>
            </a:prstGeom>
            <a:solidFill>
              <a:schemeClr val="accent1">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矩形 6"/>
            <p:cNvSpPr/>
            <p:nvPr/>
          </p:nvSpPr>
          <p:spPr>
            <a:xfrm>
              <a:off x="5939" y="7509"/>
              <a:ext cx="6080" cy="1307"/>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另外，</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管理体系的各要素并不简单地以</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PDCA </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循环管理模式运行，而是相互交错，必须将多个体系要素结合起来才能发挥良好的作用。</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379" y="3437"/>
              <a:ext cx="7200" cy="1888"/>
            </a:xfrm>
            <a:prstGeom prst="rect">
              <a:avLst/>
            </a:prstGeom>
          </p:spPr>
          <p:txBody>
            <a:bodyPr wrap="square">
              <a:spAutoFit/>
            </a:bodyPr>
            <a:lstStyle/>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EHS</a:t>
              </a:r>
              <a:r>
                <a:rPr lang="zh-CN" altLang="en-US" sz="1600" dirty="0">
                  <a:solidFill>
                    <a:schemeClr val="bg1"/>
                  </a:solidFill>
                  <a:latin typeface="微软雅黑" panose="020B0503020204020204" pitchFamily="34" charset="-122"/>
                  <a:ea typeface="微软雅黑" panose="020B0503020204020204" pitchFamily="34" charset="-122"/>
                </a:rPr>
                <a:t>管理体系是企业全面管理体系的一个组成部分，包括制订、实施、实现、评审和保持</a:t>
              </a:r>
              <a:r>
                <a:rPr lang="en-US" altLang="zh-CN" sz="1600" dirty="0">
                  <a:solidFill>
                    <a:schemeClr val="bg1"/>
                  </a:solidFill>
                  <a:latin typeface="微软雅黑" panose="020B0503020204020204" pitchFamily="34" charset="-122"/>
                  <a:ea typeface="微软雅黑" panose="020B0503020204020204" pitchFamily="34" charset="-122"/>
                </a:rPr>
                <a:t>EHS</a:t>
              </a:r>
              <a:r>
                <a:rPr lang="zh-CN" altLang="en-US" sz="1600" dirty="0">
                  <a:solidFill>
                    <a:schemeClr val="bg1"/>
                  </a:solidFill>
                  <a:latin typeface="微软雅黑" panose="020B0503020204020204" pitchFamily="34" charset="-122"/>
                  <a:ea typeface="微软雅黑" panose="020B0503020204020204" pitchFamily="34" charset="-122"/>
                </a:rPr>
                <a:t>方针所需的各种管理要素。因此，应根据方针的要求与承诺，通过</a:t>
              </a:r>
              <a:r>
                <a:rPr lang="en-US" altLang="zh-CN" sz="1600" dirty="0">
                  <a:solidFill>
                    <a:schemeClr val="bg1"/>
                  </a:solidFill>
                  <a:latin typeface="微软雅黑" panose="020B0503020204020204" pitchFamily="34" charset="-122"/>
                  <a:ea typeface="微软雅黑" panose="020B0503020204020204" pitchFamily="34" charset="-122"/>
                </a:rPr>
                <a:t>PDCA</a:t>
              </a:r>
              <a:r>
                <a:rPr lang="zh-CN" altLang="en-US" sz="1600" dirty="0">
                  <a:solidFill>
                    <a:schemeClr val="bg1"/>
                  </a:solidFill>
                  <a:latin typeface="微软雅黑" panose="020B0503020204020204" pitchFamily="34" charset="-122"/>
                  <a:ea typeface="微软雅黑" panose="020B0503020204020204" pitchFamily="34" charset="-122"/>
                </a:rPr>
                <a:t>循环管理模式和各要素功能的展开，保证方针的实现。 </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2"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7" name="组合 1"/>
          <p:cNvGrpSpPr/>
          <p:nvPr/>
        </p:nvGrpSpPr>
        <p:grpSpPr>
          <a:xfrm>
            <a:off x="2291974" y="2130074"/>
            <a:ext cx="8274803" cy="3628595"/>
            <a:chOff x="3880" y="2470"/>
            <a:chExt cx="12360" cy="5420"/>
          </a:xfrm>
        </p:grpSpPr>
        <p:sp>
          <p:nvSpPr>
            <p:cNvPr id="19458" name="矩形 4"/>
            <p:cNvSpPr/>
            <p:nvPr/>
          </p:nvSpPr>
          <p:spPr>
            <a:xfrm>
              <a:off x="4288" y="2777"/>
              <a:ext cx="2635" cy="2516"/>
            </a:xfrm>
            <a:prstGeom prst="rect">
              <a:avLst/>
            </a:prstGeom>
            <a:noFill/>
            <a:ln w="9525">
              <a:noFill/>
            </a:ln>
          </p:spPr>
          <p:txBody>
            <a:bodyPr wrap="none" lIns="128527" tIns="64262" rIns="128527" bIns="64262" anchor="t">
              <a:spAutoFit/>
            </a:bodyPr>
            <a:p>
              <a:pPr eaLnBrk="0" hangingPunct="0"/>
              <a:r>
                <a:rPr lang="en-US" altLang="zh-CN" sz="10120">
                  <a:solidFill>
                    <a:schemeClr val="bg1"/>
                  </a:solidFill>
                  <a:latin typeface="微软雅黑" panose="020B0503020204020204" pitchFamily="34" charset="-122"/>
                  <a:ea typeface="微软雅黑" panose="020B0503020204020204" pitchFamily="34" charset="-122"/>
                </a:rPr>
                <a:t>02</a:t>
              </a:r>
              <a:endParaRPr lang="zh-CN" altLang="en-US" sz="1012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5322" y="2628"/>
              <a:ext cx="2493" cy="49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460" name="文本框 8"/>
            <p:cNvSpPr txBox="1"/>
            <p:nvPr/>
          </p:nvSpPr>
          <p:spPr>
            <a:xfrm>
              <a:off x="7494" y="3996"/>
              <a:ext cx="8368" cy="2461"/>
            </a:xfrm>
            <a:prstGeom prst="rect">
              <a:avLst/>
            </a:prstGeom>
            <a:noFill/>
            <a:ln w="9525">
              <a:noFill/>
            </a:ln>
          </p:spPr>
          <p:txBody>
            <a:bodyPr wrap="square" anchor="t">
              <a:spAutoFit/>
            </a:bodyPr>
            <a:p>
              <a:pPr algn="ctr" eaLnBrk="0" hangingPunct="0"/>
              <a:r>
                <a:rPr lang="zh-CN" altLang="en-US" sz="506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企业实施EHS管理体系的意义</a:t>
              </a:r>
              <a:endParaRPr lang="zh-CN" altLang="en-US" sz="506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矩形 9"/>
            <p:cNvSpPr/>
            <p:nvPr/>
          </p:nvSpPr>
          <p:spPr>
            <a:xfrm>
              <a:off x="3880" y="2470"/>
              <a:ext cx="12360" cy="54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900" strike="noStrike" noProof="1"/>
            </a:p>
          </p:txBody>
        </p:sp>
      </p:grpSp>
    </p:spTree>
  </p:cSld>
  <p:clrMapOvr>
    <a:masterClrMapping/>
  </p:clrMapOvr>
  <p:transition spd="slow" advTm="411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ontent Placeholder 2"/>
          <p:cNvSpPr txBox="1"/>
          <p:nvPr/>
        </p:nvSpPr>
        <p:spPr>
          <a:xfrm>
            <a:off x="850900" y="251460"/>
            <a:ext cx="781875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二、企业实施EHS管理体系的意义</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 name="组合 2"/>
          <p:cNvGrpSpPr/>
          <p:nvPr/>
        </p:nvGrpSpPr>
        <p:grpSpPr>
          <a:xfrm>
            <a:off x="288925" y="1341838"/>
            <a:ext cx="12381230" cy="4676097"/>
            <a:chOff x="455" y="2113"/>
            <a:chExt cx="19498" cy="8474"/>
          </a:xfrm>
        </p:grpSpPr>
        <p:sp>
          <p:nvSpPr>
            <p:cNvPr id="6" name="矩形 5"/>
            <p:cNvSpPr/>
            <p:nvPr/>
          </p:nvSpPr>
          <p:spPr>
            <a:xfrm>
              <a:off x="11713" y="2114"/>
              <a:ext cx="8240" cy="1504"/>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可以提高企业的环境和职业健康安全管理及综合管理水平，促进企业管理的规范化、标准化、现代化；</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1713" y="3506"/>
              <a:ext cx="8240" cy="1504"/>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为企业提出的总方针、总目标以及各方面具体目标的实现提供保证；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1713" y="4899"/>
              <a:ext cx="8240" cy="1504"/>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可以减少因环境事故、工伤事故和职业病所造成的经济损失和因此所产生的负面影响，提高企业的经济效益；</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11713" y="6292"/>
              <a:ext cx="8240" cy="1504"/>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可以提高员工的安全环保意识和操作技能，使员工在生产、经营活动中自觉防范环境、安全、健康风险。</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11713" y="7684"/>
              <a:ext cx="8240" cy="1504"/>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提高原材料和能源利用率，保护自然资源，增加经济效益；</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11713" y="9083"/>
              <a:ext cx="8240" cy="1504"/>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可能提高企业的信誉、形象 ，可以增强企业在国内外市场中的竞争能力。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7111" y="2113"/>
              <a:ext cx="772" cy="8151"/>
            </a:xfrm>
            <a:prstGeom prst="rect">
              <a:avLst/>
            </a:prstGeom>
          </p:spPr>
          <p:txBody>
            <a:bodyPr vert="eaVert" wrap="square">
              <a:spAutoFit/>
            </a:bodyPr>
            <a:lstStyle/>
            <a:p>
              <a:r>
                <a:rPr lang="zh-CN" altLang="en-US" sz="2000" b="1" spc="600" dirty="0">
                  <a:solidFill>
                    <a:schemeClr val="accent1">
                      <a:lumMod val="75000"/>
                    </a:schemeClr>
                  </a:solidFill>
                  <a:latin typeface="微软雅黑" panose="020B0503020204020204" pitchFamily="34" charset="-122"/>
                  <a:ea typeface="微软雅黑" panose="020B0503020204020204" pitchFamily="34" charset="-122"/>
                </a:rPr>
                <a:t>企业实施</a:t>
              </a:r>
              <a:r>
                <a:rPr lang="en-US" altLang="zh-CN" sz="2000" b="1" spc="600" dirty="0">
                  <a:solidFill>
                    <a:schemeClr val="accent1">
                      <a:lumMod val="75000"/>
                    </a:schemeClr>
                  </a:solidFill>
                  <a:latin typeface="微软雅黑" panose="020B0503020204020204" pitchFamily="34" charset="-122"/>
                  <a:ea typeface="微软雅黑" panose="020B0503020204020204" pitchFamily="34" charset="-122"/>
                </a:rPr>
                <a:t>EHS</a:t>
              </a:r>
              <a:r>
                <a:rPr lang="zh-CN" altLang="en-US" sz="2000" b="1" spc="600" dirty="0">
                  <a:solidFill>
                    <a:schemeClr val="accent1">
                      <a:lumMod val="75000"/>
                    </a:schemeClr>
                  </a:solidFill>
                  <a:latin typeface="微软雅黑" panose="020B0503020204020204" pitchFamily="34" charset="-122"/>
                  <a:ea typeface="微软雅黑" panose="020B0503020204020204" pitchFamily="34" charset="-122"/>
                </a:rPr>
                <a:t>管理体系的意义</a:t>
              </a:r>
              <a:endParaRPr lang="zh-CN" altLang="en-US" sz="2000" spc="600" dirty="0">
                <a:solidFill>
                  <a:schemeClr val="accent1">
                    <a:lumMod val="75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8133" y="2406"/>
              <a:ext cx="0" cy="766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endCxn id="16" idx="2"/>
            </p:cNvCxnSpPr>
            <p:nvPr/>
          </p:nvCxnSpPr>
          <p:spPr>
            <a:xfrm>
              <a:off x="8133" y="2734"/>
              <a:ext cx="237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0507" y="2366"/>
              <a:ext cx="735" cy="735"/>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endCxn id="18" idx="2"/>
            </p:cNvCxnSpPr>
            <p:nvPr/>
          </p:nvCxnSpPr>
          <p:spPr>
            <a:xfrm>
              <a:off x="8133" y="4174"/>
              <a:ext cx="237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10507" y="3806"/>
              <a:ext cx="735" cy="735"/>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a:endCxn id="20" idx="2"/>
            </p:cNvCxnSpPr>
            <p:nvPr/>
          </p:nvCxnSpPr>
          <p:spPr>
            <a:xfrm>
              <a:off x="8133" y="5552"/>
              <a:ext cx="237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10507" y="5185"/>
              <a:ext cx="735" cy="735"/>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a:endCxn id="22" idx="2"/>
            </p:cNvCxnSpPr>
            <p:nvPr/>
          </p:nvCxnSpPr>
          <p:spPr>
            <a:xfrm>
              <a:off x="8133" y="6931"/>
              <a:ext cx="237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10507" y="6563"/>
              <a:ext cx="735" cy="735"/>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endCxn id="24" idx="2"/>
            </p:cNvCxnSpPr>
            <p:nvPr/>
          </p:nvCxnSpPr>
          <p:spPr>
            <a:xfrm>
              <a:off x="8133" y="8309"/>
              <a:ext cx="237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10507" y="7942"/>
              <a:ext cx="735" cy="735"/>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a:endCxn id="26" idx="2"/>
            </p:cNvCxnSpPr>
            <p:nvPr/>
          </p:nvCxnSpPr>
          <p:spPr>
            <a:xfrm>
              <a:off x="8133" y="9788"/>
              <a:ext cx="2375"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10507" y="9420"/>
              <a:ext cx="735" cy="735"/>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36"/>
            <p:cNvSpPr txBox="1"/>
            <p:nvPr/>
          </p:nvSpPr>
          <p:spPr>
            <a:xfrm>
              <a:off x="10543" y="2374"/>
              <a:ext cx="700" cy="834"/>
            </a:xfrm>
            <a:prstGeom prst="rect">
              <a:avLst/>
            </a:prstGeom>
            <a:noFill/>
          </p:spPr>
          <p:txBody>
            <a:bodyPr wrap="square" rtlCol="0">
              <a:spAutoFit/>
            </a:bodyPr>
            <a:lstStyle/>
            <a:p>
              <a:pPr algn="ctr"/>
              <a:r>
                <a:rPr lang="en-US" altLang="zh-CN" sz="2400" dirty="0">
                  <a:solidFill>
                    <a:schemeClr val="accent1">
                      <a:lumMod val="75000"/>
                    </a:schemeClr>
                  </a:solidFill>
                  <a:latin typeface="Arial" panose="020B0604020202020204" pitchFamily="34" charset="0"/>
                  <a:cs typeface="Arial" panose="020B0604020202020204" pitchFamily="34" charset="0"/>
                </a:rPr>
                <a:t>1</a:t>
              </a:r>
              <a:endParaRPr lang="zh-CN" alt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28" name="文本框 37"/>
            <p:cNvSpPr txBox="1"/>
            <p:nvPr/>
          </p:nvSpPr>
          <p:spPr>
            <a:xfrm>
              <a:off x="10525" y="3814"/>
              <a:ext cx="700" cy="834"/>
            </a:xfrm>
            <a:prstGeom prst="rect">
              <a:avLst/>
            </a:prstGeom>
            <a:noFill/>
          </p:spPr>
          <p:txBody>
            <a:bodyPr wrap="square" rtlCol="0">
              <a:spAutoFit/>
            </a:bodyPr>
            <a:lstStyle/>
            <a:p>
              <a:pPr algn="ctr"/>
              <a:r>
                <a:rPr lang="en-US" altLang="zh-CN" sz="2400" dirty="0">
                  <a:solidFill>
                    <a:schemeClr val="accent1">
                      <a:lumMod val="75000"/>
                    </a:schemeClr>
                  </a:solidFill>
                  <a:latin typeface="Arial" panose="020B0604020202020204" pitchFamily="34" charset="0"/>
                  <a:cs typeface="Arial" panose="020B0604020202020204" pitchFamily="34" charset="0"/>
                </a:rPr>
                <a:t>2</a:t>
              </a:r>
              <a:endParaRPr lang="zh-CN" alt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29" name="文本框 38"/>
            <p:cNvSpPr txBox="1"/>
            <p:nvPr/>
          </p:nvSpPr>
          <p:spPr>
            <a:xfrm>
              <a:off x="10550" y="5196"/>
              <a:ext cx="700" cy="834"/>
            </a:xfrm>
            <a:prstGeom prst="rect">
              <a:avLst/>
            </a:prstGeom>
            <a:noFill/>
          </p:spPr>
          <p:txBody>
            <a:bodyPr wrap="square" rtlCol="0">
              <a:spAutoFit/>
            </a:bodyPr>
            <a:lstStyle/>
            <a:p>
              <a:pPr algn="ctr"/>
              <a:r>
                <a:rPr lang="en-US" altLang="zh-CN" sz="2400" dirty="0">
                  <a:solidFill>
                    <a:schemeClr val="accent1">
                      <a:lumMod val="75000"/>
                    </a:schemeClr>
                  </a:solidFill>
                  <a:latin typeface="Arial" panose="020B0604020202020204" pitchFamily="34" charset="0"/>
                  <a:cs typeface="Arial" panose="020B0604020202020204" pitchFamily="34" charset="0"/>
                </a:rPr>
                <a:t>3</a:t>
              </a:r>
              <a:endParaRPr lang="zh-CN" alt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30" name="文本框 39"/>
            <p:cNvSpPr txBox="1"/>
            <p:nvPr/>
          </p:nvSpPr>
          <p:spPr>
            <a:xfrm>
              <a:off x="10543" y="6574"/>
              <a:ext cx="700" cy="834"/>
            </a:xfrm>
            <a:prstGeom prst="rect">
              <a:avLst/>
            </a:prstGeom>
            <a:noFill/>
          </p:spPr>
          <p:txBody>
            <a:bodyPr wrap="square" rtlCol="0">
              <a:spAutoFit/>
            </a:bodyPr>
            <a:lstStyle/>
            <a:p>
              <a:pPr algn="ctr"/>
              <a:r>
                <a:rPr lang="en-US" altLang="zh-CN" sz="2400" dirty="0">
                  <a:solidFill>
                    <a:schemeClr val="accent1">
                      <a:lumMod val="75000"/>
                    </a:schemeClr>
                  </a:solidFill>
                  <a:latin typeface="Arial" panose="020B0604020202020204" pitchFamily="34" charset="0"/>
                  <a:cs typeface="Arial" panose="020B0604020202020204" pitchFamily="34" charset="0"/>
                </a:rPr>
                <a:t>4</a:t>
              </a:r>
              <a:endParaRPr lang="zh-CN" alt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31" name="文本框 40"/>
            <p:cNvSpPr txBox="1"/>
            <p:nvPr/>
          </p:nvSpPr>
          <p:spPr>
            <a:xfrm>
              <a:off x="10526" y="7958"/>
              <a:ext cx="700" cy="834"/>
            </a:xfrm>
            <a:prstGeom prst="rect">
              <a:avLst/>
            </a:prstGeom>
            <a:noFill/>
          </p:spPr>
          <p:txBody>
            <a:bodyPr wrap="square" rtlCol="0">
              <a:spAutoFit/>
            </a:bodyPr>
            <a:lstStyle/>
            <a:p>
              <a:pPr algn="ctr"/>
              <a:r>
                <a:rPr lang="en-US" altLang="zh-CN" sz="2400" dirty="0">
                  <a:solidFill>
                    <a:schemeClr val="accent1">
                      <a:lumMod val="75000"/>
                    </a:schemeClr>
                  </a:solidFill>
                  <a:latin typeface="Arial" panose="020B0604020202020204" pitchFamily="34" charset="0"/>
                  <a:cs typeface="Arial" panose="020B0604020202020204" pitchFamily="34" charset="0"/>
                </a:rPr>
                <a:t>5</a:t>
              </a:r>
              <a:endParaRPr lang="zh-CN" alt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32" name="文本框 41"/>
            <p:cNvSpPr txBox="1"/>
            <p:nvPr/>
          </p:nvSpPr>
          <p:spPr>
            <a:xfrm>
              <a:off x="10550" y="9428"/>
              <a:ext cx="700" cy="834"/>
            </a:xfrm>
            <a:prstGeom prst="rect">
              <a:avLst/>
            </a:prstGeom>
            <a:noFill/>
          </p:spPr>
          <p:txBody>
            <a:bodyPr wrap="square" rtlCol="0">
              <a:spAutoFit/>
            </a:bodyPr>
            <a:lstStyle/>
            <a:p>
              <a:pPr algn="ctr"/>
              <a:r>
                <a:rPr lang="en-US" altLang="zh-CN" sz="2400" dirty="0">
                  <a:solidFill>
                    <a:schemeClr val="accent1">
                      <a:lumMod val="75000"/>
                    </a:schemeClr>
                  </a:solidFill>
                  <a:latin typeface="Arial" panose="020B0604020202020204" pitchFamily="34" charset="0"/>
                  <a:cs typeface="Arial" panose="020B0604020202020204" pitchFamily="34" charset="0"/>
                </a:rPr>
                <a:t>6</a:t>
              </a:r>
              <a:endParaRPr lang="zh-CN" alt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33" name="矩形 32"/>
            <p:cNvSpPr/>
            <p:nvPr/>
          </p:nvSpPr>
          <p:spPr>
            <a:xfrm>
              <a:off x="455" y="3427"/>
              <a:ext cx="5909" cy="6189"/>
            </a:xfrm>
            <a:prstGeom prst="rect">
              <a:avLst/>
            </a:prstGeom>
          </p:spPr>
          <p:txBody>
            <a:bodyPr wrap="square">
              <a:spAutoFit/>
            </a:bodyPr>
            <a:lstStyle/>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EHS-MS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潜在的效益包括：减少伤害、事故、污染物、废物、经营成本和潜在不利因素，提高可造性、效益、信誉和可信度。在业务规划、研究及设计尽可能早的阶段，有助于把经营管理和</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管理结合在一起，有助于推动经营目标和</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目标的统一。它着眼于整个过程的效果和效率，及提高</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业绩和管理水平所带来的长期利益。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7" name="组合 1"/>
          <p:cNvGrpSpPr/>
          <p:nvPr/>
        </p:nvGrpSpPr>
        <p:grpSpPr>
          <a:xfrm>
            <a:off x="2291974" y="2130074"/>
            <a:ext cx="8274803" cy="3628595"/>
            <a:chOff x="3880" y="2470"/>
            <a:chExt cx="12360" cy="5420"/>
          </a:xfrm>
        </p:grpSpPr>
        <p:sp>
          <p:nvSpPr>
            <p:cNvPr id="19458" name="矩形 4"/>
            <p:cNvSpPr/>
            <p:nvPr/>
          </p:nvSpPr>
          <p:spPr>
            <a:xfrm>
              <a:off x="4288" y="2777"/>
              <a:ext cx="2635" cy="2516"/>
            </a:xfrm>
            <a:prstGeom prst="rect">
              <a:avLst/>
            </a:prstGeom>
            <a:noFill/>
            <a:ln w="9525">
              <a:noFill/>
            </a:ln>
          </p:spPr>
          <p:txBody>
            <a:bodyPr wrap="none" lIns="128527" tIns="64262" rIns="128527" bIns="64262" anchor="t">
              <a:spAutoFit/>
            </a:bodyPr>
            <a:p>
              <a:pPr eaLnBrk="0" hangingPunct="0"/>
              <a:r>
                <a:rPr lang="en-US" altLang="zh-CN" sz="10120">
                  <a:solidFill>
                    <a:schemeClr val="bg1"/>
                  </a:solidFill>
                  <a:latin typeface="微软雅黑" panose="020B0503020204020204" pitchFamily="34" charset="-122"/>
                  <a:ea typeface="微软雅黑" panose="020B0503020204020204" pitchFamily="34" charset="-122"/>
                </a:rPr>
                <a:t>03</a:t>
              </a:r>
              <a:endParaRPr lang="zh-CN" altLang="en-US" sz="1012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5322" y="2628"/>
              <a:ext cx="2493" cy="49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460" name="文本框 8"/>
            <p:cNvSpPr txBox="1"/>
            <p:nvPr/>
          </p:nvSpPr>
          <p:spPr>
            <a:xfrm>
              <a:off x="7494" y="3996"/>
              <a:ext cx="8368" cy="2461"/>
            </a:xfrm>
            <a:prstGeom prst="rect">
              <a:avLst/>
            </a:prstGeom>
            <a:noFill/>
            <a:ln w="9525">
              <a:noFill/>
            </a:ln>
          </p:spPr>
          <p:txBody>
            <a:bodyPr wrap="square" anchor="t">
              <a:spAutoFit/>
            </a:bodyPr>
            <a:p>
              <a:pPr algn="ctr" eaLnBrk="0" hangingPunct="0"/>
              <a:r>
                <a:rPr lang="zh-CN" altLang="en-US" sz="506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建立EHS管理体系的步骤</a:t>
              </a:r>
              <a:endParaRPr lang="zh-CN" altLang="en-US" sz="506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矩形 9"/>
            <p:cNvSpPr/>
            <p:nvPr/>
          </p:nvSpPr>
          <p:spPr>
            <a:xfrm>
              <a:off x="3880" y="2470"/>
              <a:ext cx="12360" cy="54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900" strike="noStrike" noProof="1"/>
            </a:p>
          </p:txBody>
        </p:sp>
      </p:grpSp>
    </p:spTree>
  </p:cSld>
  <p:clrMapOvr>
    <a:masterClrMapping/>
  </p:clrMapOvr>
  <p:transition spd="slow" advTm="411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123152" y="1217295"/>
            <a:ext cx="4499726" cy="4902423"/>
            <a:chOff x="4918" y="1917"/>
            <a:chExt cx="7086" cy="8129"/>
          </a:xfrm>
        </p:grpSpPr>
        <p:grpSp>
          <p:nvGrpSpPr>
            <p:cNvPr id="94" name="Group 3"/>
            <p:cNvGrpSpPr/>
            <p:nvPr/>
          </p:nvGrpSpPr>
          <p:grpSpPr>
            <a:xfrm>
              <a:off x="5540" y="3836"/>
              <a:ext cx="5911" cy="5855"/>
              <a:chOff x="5373591" y="1603744"/>
              <a:chExt cx="2175398" cy="2155052"/>
            </a:xfrm>
          </p:grpSpPr>
          <p:sp>
            <p:nvSpPr>
              <p:cNvPr id="95" name="Freeform 8"/>
              <p:cNvSpPr/>
              <p:nvPr/>
            </p:nvSpPr>
            <p:spPr bwMode="auto">
              <a:xfrm rot="21346046">
                <a:off x="5373591" y="1676151"/>
                <a:ext cx="1185257" cy="983203"/>
              </a:xfrm>
              <a:custGeom>
                <a:avLst/>
                <a:gdLst>
                  <a:gd name="T0" fmla="*/ 1555 w 1555"/>
                  <a:gd name="T1" fmla="*/ 359 h 1290"/>
                  <a:gd name="T2" fmla="*/ 1357 w 1555"/>
                  <a:gd name="T3" fmla="*/ 0 h 1290"/>
                  <a:gd name="T4" fmla="*/ 0 w 1555"/>
                  <a:gd name="T5" fmla="*/ 1281 h 1290"/>
                  <a:gd name="T6" fmla="*/ 356 w 1555"/>
                  <a:gd name="T7" fmla="*/ 1085 h 1290"/>
                  <a:gd name="T8" fmla="*/ 729 w 1555"/>
                  <a:gd name="T9" fmla="*/ 1290 h 1290"/>
                  <a:gd name="T10" fmla="*/ 1353 w 1555"/>
                  <a:gd name="T11" fmla="*/ 727 h 1290"/>
                  <a:gd name="T12" fmla="*/ 1555 w 1555"/>
                  <a:gd name="T13" fmla="*/ 359 h 1290"/>
                </a:gdLst>
                <a:ahLst/>
                <a:cxnLst>
                  <a:cxn ang="0">
                    <a:pos x="T0" y="T1"/>
                  </a:cxn>
                  <a:cxn ang="0">
                    <a:pos x="T2" y="T3"/>
                  </a:cxn>
                  <a:cxn ang="0">
                    <a:pos x="T4" y="T5"/>
                  </a:cxn>
                  <a:cxn ang="0">
                    <a:pos x="T6" y="T7"/>
                  </a:cxn>
                  <a:cxn ang="0">
                    <a:pos x="T8" y="T9"/>
                  </a:cxn>
                  <a:cxn ang="0">
                    <a:pos x="T10" y="T11"/>
                  </a:cxn>
                  <a:cxn ang="0">
                    <a:pos x="T12" y="T13"/>
                  </a:cxn>
                </a:cxnLst>
                <a:rect l="0" t="0" r="r" b="b"/>
                <a:pathLst>
                  <a:path w="1555" h="1290">
                    <a:moveTo>
                      <a:pt x="1555" y="359"/>
                    </a:moveTo>
                    <a:cubicBezTo>
                      <a:pt x="1357" y="0"/>
                      <a:pt x="1357" y="0"/>
                      <a:pt x="1357" y="0"/>
                    </a:cubicBezTo>
                    <a:cubicBezTo>
                      <a:pt x="633" y="9"/>
                      <a:pt x="49" y="564"/>
                      <a:pt x="0" y="1281"/>
                    </a:cubicBezTo>
                    <a:cubicBezTo>
                      <a:pt x="356" y="1085"/>
                      <a:pt x="356" y="1085"/>
                      <a:pt x="356" y="1085"/>
                    </a:cubicBezTo>
                    <a:cubicBezTo>
                      <a:pt x="729" y="1290"/>
                      <a:pt x="729" y="1290"/>
                      <a:pt x="729" y="1290"/>
                    </a:cubicBezTo>
                    <a:cubicBezTo>
                      <a:pt x="771" y="978"/>
                      <a:pt x="1034" y="738"/>
                      <a:pt x="1353" y="727"/>
                    </a:cubicBezTo>
                    <a:lnTo>
                      <a:pt x="1555" y="359"/>
                    </a:lnTo>
                    <a:close/>
                  </a:path>
                </a:pathLst>
              </a:custGeom>
              <a:solidFill>
                <a:schemeClr val="accent2"/>
              </a:solidFill>
              <a:ln>
                <a:noFill/>
              </a:ln>
              <a:scene3d>
                <a:camera prst="orthographicFront"/>
                <a:lightRig rig="contrasting" dir="t"/>
              </a:scene3d>
              <a:sp3d prstMaterial="powder"/>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96" name="Freeform 5"/>
              <p:cNvSpPr/>
              <p:nvPr/>
            </p:nvSpPr>
            <p:spPr bwMode="auto">
              <a:xfrm rot="21346046">
                <a:off x="6493381" y="1603744"/>
                <a:ext cx="983203" cy="1185257"/>
              </a:xfrm>
              <a:custGeom>
                <a:avLst/>
                <a:gdLst>
                  <a:gd name="T0" fmla="*/ 9 w 1290"/>
                  <a:gd name="T1" fmla="*/ 0 h 1555"/>
                  <a:gd name="T2" fmla="*/ 205 w 1290"/>
                  <a:gd name="T3" fmla="*/ 355 h 1555"/>
                  <a:gd name="T4" fmla="*/ 0 w 1290"/>
                  <a:gd name="T5" fmla="*/ 729 h 1555"/>
                  <a:gd name="T6" fmla="*/ 563 w 1290"/>
                  <a:gd name="T7" fmla="*/ 1353 h 1555"/>
                  <a:gd name="T8" fmla="*/ 931 w 1290"/>
                  <a:gd name="T9" fmla="*/ 1555 h 1555"/>
                  <a:gd name="T10" fmla="*/ 1290 w 1290"/>
                  <a:gd name="T11" fmla="*/ 1357 h 1555"/>
                  <a:gd name="T12" fmla="*/ 9 w 1290"/>
                  <a:gd name="T13" fmla="*/ 0 h 1555"/>
                </a:gdLst>
                <a:ahLst/>
                <a:cxnLst>
                  <a:cxn ang="0">
                    <a:pos x="T0" y="T1"/>
                  </a:cxn>
                  <a:cxn ang="0">
                    <a:pos x="T2" y="T3"/>
                  </a:cxn>
                  <a:cxn ang="0">
                    <a:pos x="T4" y="T5"/>
                  </a:cxn>
                  <a:cxn ang="0">
                    <a:pos x="T6" y="T7"/>
                  </a:cxn>
                  <a:cxn ang="0">
                    <a:pos x="T8" y="T9"/>
                  </a:cxn>
                  <a:cxn ang="0">
                    <a:pos x="T10" y="T11"/>
                  </a:cxn>
                  <a:cxn ang="0">
                    <a:pos x="T12" y="T13"/>
                  </a:cxn>
                </a:cxnLst>
                <a:rect l="0" t="0" r="r" b="b"/>
                <a:pathLst>
                  <a:path w="1290" h="1555">
                    <a:moveTo>
                      <a:pt x="9" y="0"/>
                    </a:moveTo>
                    <a:cubicBezTo>
                      <a:pt x="205" y="355"/>
                      <a:pt x="205" y="355"/>
                      <a:pt x="205" y="355"/>
                    </a:cubicBezTo>
                    <a:cubicBezTo>
                      <a:pt x="0" y="729"/>
                      <a:pt x="0" y="729"/>
                      <a:pt x="0" y="729"/>
                    </a:cubicBezTo>
                    <a:cubicBezTo>
                      <a:pt x="312" y="771"/>
                      <a:pt x="552" y="1034"/>
                      <a:pt x="563" y="1353"/>
                    </a:cubicBezTo>
                    <a:cubicBezTo>
                      <a:pt x="931" y="1555"/>
                      <a:pt x="931" y="1555"/>
                      <a:pt x="931" y="1555"/>
                    </a:cubicBezTo>
                    <a:cubicBezTo>
                      <a:pt x="1290" y="1357"/>
                      <a:pt x="1290" y="1357"/>
                      <a:pt x="1290" y="1357"/>
                    </a:cubicBezTo>
                    <a:cubicBezTo>
                      <a:pt x="1281" y="633"/>
                      <a:pt x="727" y="49"/>
                      <a:pt x="9" y="0"/>
                    </a:cubicBezTo>
                    <a:close/>
                  </a:path>
                </a:pathLst>
              </a:custGeom>
              <a:solidFill>
                <a:schemeClr val="accent3"/>
              </a:solidFill>
              <a:ln>
                <a:noFill/>
              </a:ln>
              <a:scene3d>
                <a:camera prst="orthographicFront"/>
                <a:lightRig rig="contrasting" dir="t"/>
              </a:scene3d>
              <a:sp3d prstMaterial="powder"/>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97" name="Freeform 7"/>
              <p:cNvSpPr/>
              <p:nvPr/>
            </p:nvSpPr>
            <p:spPr bwMode="auto">
              <a:xfrm rot="21346046">
                <a:off x="6364634" y="2723501"/>
                <a:ext cx="1184355" cy="983203"/>
              </a:xfrm>
              <a:custGeom>
                <a:avLst/>
                <a:gdLst>
                  <a:gd name="T0" fmla="*/ 0 w 1554"/>
                  <a:gd name="T1" fmla="*/ 931 h 1290"/>
                  <a:gd name="T2" fmla="*/ 197 w 1554"/>
                  <a:gd name="T3" fmla="*/ 1290 h 1290"/>
                  <a:gd name="T4" fmla="*/ 1554 w 1554"/>
                  <a:gd name="T5" fmla="*/ 9 h 1290"/>
                  <a:gd name="T6" fmla="*/ 1199 w 1554"/>
                  <a:gd name="T7" fmla="*/ 205 h 1290"/>
                  <a:gd name="T8" fmla="*/ 825 w 1554"/>
                  <a:gd name="T9" fmla="*/ 0 h 1290"/>
                  <a:gd name="T10" fmla="*/ 202 w 1554"/>
                  <a:gd name="T11" fmla="*/ 563 h 1290"/>
                  <a:gd name="T12" fmla="*/ 0 w 1554"/>
                  <a:gd name="T13" fmla="*/ 931 h 1290"/>
                </a:gdLst>
                <a:ahLst/>
                <a:cxnLst>
                  <a:cxn ang="0">
                    <a:pos x="T0" y="T1"/>
                  </a:cxn>
                  <a:cxn ang="0">
                    <a:pos x="T2" y="T3"/>
                  </a:cxn>
                  <a:cxn ang="0">
                    <a:pos x="T4" y="T5"/>
                  </a:cxn>
                  <a:cxn ang="0">
                    <a:pos x="T6" y="T7"/>
                  </a:cxn>
                  <a:cxn ang="0">
                    <a:pos x="T8" y="T9"/>
                  </a:cxn>
                  <a:cxn ang="0">
                    <a:pos x="T10" y="T11"/>
                  </a:cxn>
                  <a:cxn ang="0">
                    <a:pos x="T12" y="T13"/>
                  </a:cxn>
                </a:cxnLst>
                <a:rect l="0" t="0" r="r" b="b"/>
                <a:pathLst>
                  <a:path w="1554" h="1290">
                    <a:moveTo>
                      <a:pt x="0" y="931"/>
                    </a:moveTo>
                    <a:cubicBezTo>
                      <a:pt x="197" y="1290"/>
                      <a:pt x="197" y="1290"/>
                      <a:pt x="197" y="1290"/>
                    </a:cubicBezTo>
                    <a:cubicBezTo>
                      <a:pt x="921" y="1281"/>
                      <a:pt x="1505" y="726"/>
                      <a:pt x="1554" y="9"/>
                    </a:cubicBezTo>
                    <a:cubicBezTo>
                      <a:pt x="1199" y="205"/>
                      <a:pt x="1199" y="205"/>
                      <a:pt x="1199" y="205"/>
                    </a:cubicBezTo>
                    <a:cubicBezTo>
                      <a:pt x="825" y="0"/>
                      <a:pt x="825" y="0"/>
                      <a:pt x="825" y="0"/>
                    </a:cubicBezTo>
                    <a:cubicBezTo>
                      <a:pt x="783" y="312"/>
                      <a:pt x="520" y="552"/>
                      <a:pt x="202" y="563"/>
                    </a:cubicBezTo>
                    <a:lnTo>
                      <a:pt x="0" y="931"/>
                    </a:lnTo>
                    <a:close/>
                  </a:path>
                </a:pathLst>
              </a:custGeom>
              <a:solidFill>
                <a:schemeClr val="accent1"/>
              </a:solidFill>
              <a:ln>
                <a:noFill/>
              </a:ln>
              <a:scene3d>
                <a:camera prst="orthographicFront"/>
                <a:lightRig rig="contrasting" dir="t"/>
              </a:scene3d>
              <a:sp3d prstMaterial="powder"/>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a:p>
            </p:txBody>
          </p:sp>
          <p:sp>
            <p:nvSpPr>
              <p:cNvPr id="98" name="Freeform 6"/>
              <p:cNvSpPr/>
              <p:nvPr/>
            </p:nvSpPr>
            <p:spPr bwMode="auto">
              <a:xfrm rot="21346046">
                <a:off x="5444558" y="2575343"/>
                <a:ext cx="983203" cy="1183453"/>
              </a:xfrm>
              <a:custGeom>
                <a:avLst/>
                <a:gdLst>
                  <a:gd name="T0" fmla="*/ 726 w 1290"/>
                  <a:gd name="T1" fmla="*/ 202 h 1554"/>
                  <a:gd name="T2" fmla="*/ 359 w 1290"/>
                  <a:gd name="T3" fmla="*/ 0 h 1554"/>
                  <a:gd name="T4" fmla="*/ 0 w 1290"/>
                  <a:gd name="T5" fmla="*/ 197 h 1554"/>
                  <a:gd name="T6" fmla="*/ 1280 w 1290"/>
                  <a:gd name="T7" fmla="*/ 1554 h 1554"/>
                  <a:gd name="T8" fmla="*/ 1084 w 1290"/>
                  <a:gd name="T9" fmla="*/ 1199 h 1554"/>
                  <a:gd name="T10" fmla="*/ 1290 w 1290"/>
                  <a:gd name="T11" fmla="*/ 825 h 1554"/>
                  <a:gd name="T12" fmla="*/ 726 w 1290"/>
                  <a:gd name="T13" fmla="*/ 202 h 1554"/>
                </a:gdLst>
                <a:ahLst/>
                <a:cxnLst>
                  <a:cxn ang="0">
                    <a:pos x="T0" y="T1"/>
                  </a:cxn>
                  <a:cxn ang="0">
                    <a:pos x="T2" y="T3"/>
                  </a:cxn>
                  <a:cxn ang="0">
                    <a:pos x="T4" y="T5"/>
                  </a:cxn>
                  <a:cxn ang="0">
                    <a:pos x="T6" y="T7"/>
                  </a:cxn>
                  <a:cxn ang="0">
                    <a:pos x="T8" y="T9"/>
                  </a:cxn>
                  <a:cxn ang="0">
                    <a:pos x="T10" y="T11"/>
                  </a:cxn>
                  <a:cxn ang="0">
                    <a:pos x="T12" y="T13"/>
                  </a:cxn>
                </a:cxnLst>
                <a:rect l="0" t="0" r="r" b="b"/>
                <a:pathLst>
                  <a:path w="1290" h="1554">
                    <a:moveTo>
                      <a:pt x="726" y="202"/>
                    </a:moveTo>
                    <a:cubicBezTo>
                      <a:pt x="359" y="0"/>
                      <a:pt x="359" y="0"/>
                      <a:pt x="359" y="0"/>
                    </a:cubicBezTo>
                    <a:cubicBezTo>
                      <a:pt x="0" y="197"/>
                      <a:pt x="0" y="197"/>
                      <a:pt x="0" y="197"/>
                    </a:cubicBezTo>
                    <a:cubicBezTo>
                      <a:pt x="8" y="921"/>
                      <a:pt x="563" y="1505"/>
                      <a:pt x="1280" y="1554"/>
                    </a:cubicBezTo>
                    <a:cubicBezTo>
                      <a:pt x="1084" y="1199"/>
                      <a:pt x="1084" y="1199"/>
                      <a:pt x="1084" y="1199"/>
                    </a:cubicBezTo>
                    <a:cubicBezTo>
                      <a:pt x="1290" y="825"/>
                      <a:pt x="1290" y="825"/>
                      <a:pt x="1290" y="825"/>
                    </a:cubicBezTo>
                    <a:cubicBezTo>
                      <a:pt x="977" y="783"/>
                      <a:pt x="737" y="520"/>
                      <a:pt x="726" y="202"/>
                    </a:cubicBezTo>
                    <a:close/>
                  </a:path>
                </a:pathLst>
              </a:custGeom>
              <a:solidFill>
                <a:schemeClr val="accent1">
                  <a:lumMod val="75000"/>
                </a:schemeClr>
              </a:solidFill>
              <a:ln>
                <a:noFill/>
              </a:ln>
              <a:scene3d>
                <a:camera prst="orthographicFront"/>
                <a:lightRig rig="contrasting" dir="t"/>
              </a:scene3d>
              <a:sp3d prstMaterial="powder"/>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ID" dirty="0"/>
              </a:p>
            </p:txBody>
          </p:sp>
          <p:sp>
            <p:nvSpPr>
              <p:cNvPr id="99" name="Freeform 231"/>
              <p:cNvSpPr>
                <a:spLocks noEditPoints="1"/>
              </p:cNvSpPr>
              <p:nvPr/>
            </p:nvSpPr>
            <p:spPr bwMode="auto">
              <a:xfrm>
                <a:off x="6273945" y="2455107"/>
                <a:ext cx="374690" cy="451612"/>
              </a:xfrm>
              <a:custGeom>
                <a:avLst/>
                <a:gdLst>
                  <a:gd name="T0" fmla="*/ 20 w 64"/>
                  <a:gd name="T1" fmla="*/ 40 h 74"/>
                  <a:gd name="T2" fmla="*/ 20 w 64"/>
                  <a:gd name="T3" fmla="*/ 34 h 74"/>
                  <a:gd name="T4" fmla="*/ 44 w 64"/>
                  <a:gd name="T5" fmla="*/ 17 h 74"/>
                  <a:gd name="T6" fmla="*/ 19 w 64"/>
                  <a:gd name="T7" fmla="*/ 33 h 74"/>
                  <a:gd name="T8" fmla="*/ 48 w 64"/>
                  <a:gd name="T9" fmla="*/ 19 h 74"/>
                  <a:gd name="T10" fmla="*/ 19 w 64"/>
                  <a:gd name="T11" fmla="*/ 25 h 74"/>
                  <a:gd name="T12" fmla="*/ 33 w 64"/>
                  <a:gd name="T13" fmla="*/ 17 h 74"/>
                  <a:gd name="T14" fmla="*/ 16 w 64"/>
                  <a:gd name="T15" fmla="*/ 23 h 74"/>
                  <a:gd name="T16" fmla="*/ 38 w 64"/>
                  <a:gd name="T17" fmla="*/ 72 h 74"/>
                  <a:gd name="T18" fmla="*/ 31 w 64"/>
                  <a:gd name="T19" fmla="*/ 74 h 74"/>
                  <a:gd name="T20" fmla="*/ 23 w 64"/>
                  <a:gd name="T21" fmla="*/ 68 h 74"/>
                  <a:gd name="T22" fmla="*/ 26 w 64"/>
                  <a:gd name="T23" fmla="*/ 55 h 74"/>
                  <a:gd name="T24" fmla="*/ 19 w 64"/>
                  <a:gd name="T25" fmla="*/ 48 h 74"/>
                  <a:gd name="T26" fmla="*/ 44 w 64"/>
                  <a:gd name="T27" fmla="*/ 33 h 74"/>
                  <a:gd name="T28" fmla="*/ 28 w 64"/>
                  <a:gd name="T29" fmla="*/ 45 h 74"/>
                  <a:gd name="T30" fmla="*/ 33 w 64"/>
                  <a:gd name="T31" fmla="*/ 55 h 74"/>
                  <a:gd name="T32" fmla="*/ 44 w 64"/>
                  <a:gd name="T33" fmla="*/ 43 h 74"/>
                  <a:gd name="T34" fmla="*/ 38 w 64"/>
                  <a:gd name="T35" fmla="*/ 55 h 74"/>
                  <a:gd name="T36" fmla="*/ 38 w 64"/>
                  <a:gd name="T37" fmla="*/ 57 h 74"/>
                  <a:gd name="T38" fmla="*/ 37 w 64"/>
                  <a:gd name="T39" fmla="*/ 57 h 74"/>
                  <a:gd name="T40" fmla="*/ 31 w 64"/>
                  <a:gd name="T41" fmla="*/ 57 h 74"/>
                  <a:gd name="T42" fmla="*/ 25 w 64"/>
                  <a:gd name="T43" fmla="*/ 59 h 74"/>
                  <a:gd name="T44" fmla="*/ 28 w 64"/>
                  <a:gd name="T45" fmla="*/ 70 h 74"/>
                  <a:gd name="T46" fmla="*/ 40 w 64"/>
                  <a:gd name="T47" fmla="*/ 68 h 74"/>
                  <a:gd name="T48" fmla="*/ 46 w 64"/>
                  <a:gd name="T49" fmla="*/ 5 h 74"/>
                  <a:gd name="T50" fmla="*/ 44 w 64"/>
                  <a:gd name="T51" fmla="*/ 13 h 74"/>
                  <a:gd name="T52" fmla="*/ 48 w 64"/>
                  <a:gd name="T53" fmla="*/ 4 h 74"/>
                  <a:gd name="T54" fmla="*/ 16 w 64"/>
                  <a:gd name="T55" fmla="*/ 58 h 74"/>
                  <a:gd name="T56" fmla="*/ 18 w 64"/>
                  <a:gd name="T57" fmla="*/ 59 h 74"/>
                  <a:gd name="T58" fmla="*/ 53 w 64"/>
                  <a:gd name="T59" fmla="*/ 21 h 74"/>
                  <a:gd name="T60" fmla="*/ 60 w 64"/>
                  <a:gd name="T61" fmla="*/ 16 h 74"/>
                  <a:gd name="T62" fmla="*/ 52 w 64"/>
                  <a:gd name="T63" fmla="*/ 21 h 74"/>
                  <a:gd name="T64" fmla="*/ 5 w 64"/>
                  <a:gd name="T65" fmla="*/ 46 h 74"/>
                  <a:gd name="T66" fmla="*/ 7 w 64"/>
                  <a:gd name="T67" fmla="*/ 48 h 74"/>
                  <a:gd name="T68" fmla="*/ 11 w 64"/>
                  <a:gd name="T69" fmla="*/ 43 h 74"/>
                  <a:gd name="T70" fmla="*/ 55 w 64"/>
                  <a:gd name="T71" fmla="*/ 32 h 74"/>
                  <a:gd name="T72" fmla="*/ 64 w 64"/>
                  <a:gd name="T73" fmla="*/ 32 h 74"/>
                  <a:gd name="T74" fmla="*/ 8 w 64"/>
                  <a:gd name="T75" fmla="*/ 30 h 74"/>
                  <a:gd name="T76" fmla="*/ 2 w 64"/>
                  <a:gd name="T77" fmla="*/ 33 h 74"/>
                  <a:gd name="T78" fmla="*/ 59 w 64"/>
                  <a:gd name="T79" fmla="*/ 46 h 74"/>
                  <a:gd name="T80" fmla="*/ 52 w 64"/>
                  <a:gd name="T81" fmla="*/ 45 h 74"/>
                  <a:gd name="T82" fmla="*/ 60 w 64"/>
                  <a:gd name="T83" fmla="*/ 48 h 74"/>
                  <a:gd name="T84" fmla="*/ 7 w 64"/>
                  <a:gd name="T85" fmla="*/ 15 h 74"/>
                  <a:gd name="T86" fmla="*/ 11 w 64"/>
                  <a:gd name="T87" fmla="*/ 21 h 74"/>
                  <a:gd name="T88" fmla="*/ 12 w 64"/>
                  <a:gd name="T89" fmla="*/ 19 h 74"/>
                  <a:gd name="T90" fmla="*/ 43 w 64"/>
                  <a:gd name="T91" fmla="*/ 53 h 74"/>
                  <a:gd name="T92" fmla="*/ 48 w 64"/>
                  <a:gd name="T93" fmla="*/ 60 h 74"/>
                  <a:gd name="T94" fmla="*/ 19 w 64"/>
                  <a:gd name="T95" fmla="*/ 12 h 74"/>
                  <a:gd name="T96" fmla="*/ 22 w 64"/>
                  <a:gd name="T97" fmla="*/ 10 h 74"/>
                  <a:gd name="T98" fmla="*/ 16 w 64"/>
                  <a:gd name="T99" fmla="*/ 6 h 74"/>
                  <a:gd name="T100" fmla="*/ 34 w 64"/>
                  <a:gd name="T101" fmla="*/ 8 h 74"/>
                  <a:gd name="T102" fmla="*/ 31 w 64"/>
                  <a:gd name="T103" fmla="*/ 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 h="74">
                    <a:moveTo>
                      <a:pt x="48" y="27"/>
                    </a:moveTo>
                    <a:cubicBezTo>
                      <a:pt x="48" y="29"/>
                      <a:pt x="47" y="31"/>
                      <a:pt x="45" y="31"/>
                    </a:cubicBezTo>
                    <a:cubicBezTo>
                      <a:pt x="20" y="40"/>
                      <a:pt x="20" y="40"/>
                      <a:pt x="20" y="40"/>
                    </a:cubicBezTo>
                    <a:cubicBezTo>
                      <a:pt x="20" y="40"/>
                      <a:pt x="19" y="41"/>
                      <a:pt x="19" y="41"/>
                    </a:cubicBezTo>
                    <a:cubicBezTo>
                      <a:pt x="17" y="41"/>
                      <a:pt x="16" y="40"/>
                      <a:pt x="16" y="38"/>
                    </a:cubicBezTo>
                    <a:cubicBezTo>
                      <a:pt x="16" y="37"/>
                      <a:pt x="18" y="35"/>
                      <a:pt x="20" y="34"/>
                    </a:cubicBezTo>
                    <a:cubicBezTo>
                      <a:pt x="44" y="25"/>
                      <a:pt x="44" y="25"/>
                      <a:pt x="44" y="25"/>
                    </a:cubicBezTo>
                    <a:cubicBezTo>
                      <a:pt x="46" y="24"/>
                      <a:pt x="48" y="25"/>
                      <a:pt x="48" y="27"/>
                    </a:cubicBezTo>
                    <a:close/>
                    <a:moveTo>
                      <a:pt x="44" y="17"/>
                    </a:moveTo>
                    <a:cubicBezTo>
                      <a:pt x="20" y="26"/>
                      <a:pt x="20" y="26"/>
                      <a:pt x="20" y="26"/>
                    </a:cubicBezTo>
                    <a:cubicBezTo>
                      <a:pt x="18" y="27"/>
                      <a:pt x="16" y="29"/>
                      <a:pt x="16" y="31"/>
                    </a:cubicBezTo>
                    <a:cubicBezTo>
                      <a:pt x="16" y="32"/>
                      <a:pt x="17" y="33"/>
                      <a:pt x="19" y="33"/>
                    </a:cubicBezTo>
                    <a:cubicBezTo>
                      <a:pt x="19" y="33"/>
                      <a:pt x="20" y="33"/>
                      <a:pt x="20" y="33"/>
                    </a:cubicBezTo>
                    <a:cubicBezTo>
                      <a:pt x="45" y="24"/>
                      <a:pt x="45" y="24"/>
                      <a:pt x="45" y="24"/>
                    </a:cubicBezTo>
                    <a:cubicBezTo>
                      <a:pt x="47" y="23"/>
                      <a:pt x="48" y="21"/>
                      <a:pt x="48" y="19"/>
                    </a:cubicBezTo>
                    <a:cubicBezTo>
                      <a:pt x="48" y="18"/>
                      <a:pt x="46" y="17"/>
                      <a:pt x="44" y="17"/>
                    </a:cubicBezTo>
                    <a:close/>
                    <a:moveTo>
                      <a:pt x="16" y="23"/>
                    </a:moveTo>
                    <a:cubicBezTo>
                      <a:pt x="16" y="24"/>
                      <a:pt x="17" y="25"/>
                      <a:pt x="19" y="25"/>
                    </a:cubicBezTo>
                    <a:cubicBezTo>
                      <a:pt x="19" y="25"/>
                      <a:pt x="20" y="25"/>
                      <a:pt x="20" y="25"/>
                    </a:cubicBezTo>
                    <a:cubicBezTo>
                      <a:pt x="30" y="21"/>
                      <a:pt x="30" y="21"/>
                      <a:pt x="30" y="21"/>
                    </a:cubicBezTo>
                    <a:cubicBezTo>
                      <a:pt x="32" y="21"/>
                      <a:pt x="33" y="19"/>
                      <a:pt x="33" y="17"/>
                    </a:cubicBezTo>
                    <a:cubicBezTo>
                      <a:pt x="33" y="15"/>
                      <a:pt x="31" y="14"/>
                      <a:pt x="29" y="15"/>
                    </a:cubicBezTo>
                    <a:cubicBezTo>
                      <a:pt x="20" y="19"/>
                      <a:pt x="20" y="19"/>
                      <a:pt x="20" y="19"/>
                    </a:cubicBezTo>
                    <a:cubicBezTo>
                      <a:pt x="18" y="19"/>
                      <a:pt x="16" y="21"/>
                      <a:pt x="16" y="23"/>
                    </a:cubicBezTo>
                    <a:close/>
                    <a:moveTo>
                      <a:pt x="42" y="59"/>
                    </a:moveTo>
                    <a:cubicBezTo>
                      <a:pt x="42" y="68"/>
                      <a:pt x="42" y="68"/>
                      <a:pt x="42" y="68"/>
                    </a:cubicBezTo>
                    <a:cubicBezTo>
                      <a:pt x="42" y="70"/>
                      <a:pt x="40" y="72"/>
                      <a:pt x="38" y="72"/>
                    </a:cubicBezTo>
                    <a:cubicBezTo>
                      <a:pt x="37" y="72"/>
                      <a:pt x="37" y="72"/>
                      <a:pt x="37" y="72"/>
                    </a:cubicBezTo>
                    <a:cubicBezTo>
                      <a:pt x="36" y="73"/>
                      <a:pt x="35" y="74"/>
                      <a:pt x="34" y="74"/>
                    </a:cubicBezTo>
                    <a:cubicBezTo>
                      <a:pt x="31" y="74"/>
                      <a:pt x="31" y="74"/>
                      <a:pt x="31" y="74"/>
                    </a:cubicBezTo>
                    <a:cubicBezTo>
                      <a:pt x="29" y="74"/>
                      <a:pt x="28" y="73"/>
                      <a:pt x="27" y="72"/>
                    </a:cubicBezTo>
                    <a:cubicBezTo>
                      <a:pt x="27" y="72"/>
                      <a:pt x="27" y="72"/>
                      <a:pt x="27" y="72"/>
                    </a:cubicBezTo>
                    <a:cubicBezTo>
                      <a:pt x="25" y="72"/>
                      <a:pt x="23" y="70"/>
                      <a:pt x="23" y="68"/>
                    </a:cubicBezTo>
                    <a:cubicBezTo>
                      <a:pt x="23" y="59"/>
                      <a:pt x="23" y="59"/>
                      <a:pt x="23" y="59"/>
                    </a:cubicBezTo>
                    <a:cubicBezTo>
                      <a:pt x="23" y="57"/>
                      <a:pt x="24" y="56"/>
                      <a:pt x="26" y="55"/>
                    </a:cubicBezTo>
                    <a:cubicBezTo>
                      <a:pt x="26" y="55"/>
                      <a:pt x="26" y="55"/>
                      <a:pt x="26" y="55"/>
                    </a:cubicBezTo>
                    <a:cubicBezTo>
                      <a:pt x="26" y="51"/>
                      <a:pt x="23" y="49"/>
                      <a:pt x="22" y="47"/>
                    </a:cubicBezTo>
                    <a:cubicBezTo>
                      <a:pt x="20" y="48"/>
                      <a:pt x="20" y="48"/>
                      <a:pt x="20" y="48"/>
                    </a:cubicBezTo>
                    <a:cubicBezTo>
                      <a:pt x="20" y="48"/>
                      <a:pt x="19" y="48"/>
                      <a:pt x="19" y="48"/>
                    </a:cubicBezTo>
                    <a:cubicBezTo>
                      <a:pt x="17" y="48"/>
                      <a:pt x="16" y="47"/>
                      <a:pt x="16" y="46"/>
                    </a:cubicBezTo>
                    <a:cubicBezTo>
                      <a:pt x="16" y="44"/>
                      <a:pt x="18" y="43"/>
                      <a:pt x="20" y="42"/>
                    </a:cubicBezTo>
                    <a:cubicBezTo>
                      <a:pt x="44" y="33"/>
                      <a:pt x="44" y="33"/>
                      <a:pt x="44" y="33"/>
                    </a:cubicBezTo>
                    <a:cubicBezTo>
                      <a:pt x="46" y="32"/>
                      <a:pt x="48" y="33"/>
                      <a:pt x="48" y="35"/>
                    </a:cubicBezTo>
                    <a:cubicBezTo>
                      <a:pt x="48" y="36"/>
                      <a:pt x="47" y="38"/>
                      <a:pt x="45" y="39"/>
                    </a:cubicBezTo>
                    <a:cubicBezTo>
                      <a:pt x="28" y="45"/>
                      <a:pt x="28" y="45"/>
                      <a:pt x="28" y="45"/>
                    </a:cubicBezTo>
                    <a:cubicBezTo>
                      <a:pt x="30" y="47"/>
                      <a:pt x="32" y="51"/>
                      <a:pt x="32" y="55"/>
                    </a:cubicBezTo>
                    <a:cubicBezTo>
                      <a:pt x="32" y="55"/>
                      <a:pt x="32" y="55"/>
                      <a:pt x="32" y="55"/>
                    </a:cubicBezTo>
                    <a:cubicBezTo>
                      <a:pt x="33" y="55"/>
                      <a:pt x="33" y="55"/>
                      <a:pt x="33" y="55"/>
                    </a:cubicBezTo>
                    <a:cubicBezTo>
                      <a:pt x="33" y="55"/>
                      <a:pt x="33" y="55"/>
                      <a:pt x="33" y="55"/>
                    </a:cubicBezTo>
                    <a:cubicBezTo>
                      <a:pt x="33" y="47"/>
                      <a:pt x="40" y="42"/>
                      <a:pt x="41" y="42"/>
                    </a:cubicBezTo>
                    <a:cubicBezTo>
                      <a:pt x="42" y="41"/>
                      <a:pt x="44" y="42"/>
                      <a:pt x="44" y="43"/>
                    </a:cubicBezTo>
                    <a:cubicBezTo>
                      <a:pt x="45" y="44"/>
                      <a:pt x="45" y="46"/>
                      <a:pt x="43" y="47"/>
                    </a:cubicBezTo>
                    <a:cubicBezTo>
                      <a:pt x="43" y="47"/>
                      <a:pt x="38" y="50"/>
                      <a:pt x="38" y="55"/>
                    </a:cubicBezTo>
                    <a:cubicBezTo>
                      <a:pt x="38" y="55"/>
                      <a:pt x="38" y="55"/>
                      <a:pt x="38" y="55"/>
                    </a:cubicBezTo>
                    <a:cubicBezTo>
                      <a:pt x="40" y="56"/>
                      <a:pt x="42" y="57"/>
                      <a:pt x="42" y="59"/>
                    </a:cubicBezTo>
                    <a:close/>
                    <a:moveTo>
                      <a:pt x="40" y="59"/>
                    </a:moveTo>
                    <a:cubicBezTo>
                      <a:pt x="40" y="58"/>
                      <a:pt x="39" y="57"/>
                      <a:pt x="38" y="57"/>
                    </a:cubicBezTo>
                    <a:cubicBezTo>
                      <a:pt x="38" y="57"/>
                      <a:pt x="38" y="57"/>
                      <a:pt x="38" y="57"/>
                    </a:cubicBezTo>
                    <a:cubicBezTo>
                      <a:pt x="37" y="57"/>
                      <a:pt x="37" y="57"/>
                      <a:pt x="37" y="57"/>
                    </a:cubicBezTo>
                    <a:cubicBezTo>
                      <a:pt x="37" y="57"/>
                      <a:pt x="37" y="57"/>
                      <a:pt x="37" y="57"/>
                    </a:cubicBezTo>
                    <a:cubicBezTo>
                      <a:pt x="37" y="57"/>
                      <a:pt x="37" y="57"/>
                      <a:pt x="37" y="57"/>
                    </a:cubicBezTo>
                    <a:cubicBezTo>
                      <a:pt x="34" y="57"/>
                      <a:pt x="34" y="57"/>
                      <a:pt x="34" y="57"/>
                    </a:cubicBezTo>
                    <a:cubicBezTo>
                      <a:pt x="31" y="57"/>
                      <a:pt x="31" y="57"/>
                      <a:pt x="31" y="57"/>
                    </a:cubicBezTo>
                    <a:cubicBezTo>
                      <a:pt x="27" y="57"/>
                      <a:pt x="27" y="57"/>
                      <a:pt x="27" y="57"/>
                    </a:cubicBezTo>
                    <a:cubicBezTo>
                      <a:pt x="27" y="57"/>
                      <a:pt x="27" y="57"/>
                      <a:pt x="27" y="57"/>
                    </a:cubicBezTo>
                    <a:cubicBezTo>
                      <a:pt x="26" y="57"/>
                      <a:pt x="25" y="58"/>
                      <a:pt x="25" y="59"/>
                    </a:cubicBezTo>
                    <a:cubicBezTo>
                      <a:pt x="25" y="68"/>
                      <a:pt x="25" y="68"/>
                      <a:pt x="25" y="68"/>
                    </a:cubicBezTo>
                    <a:cubicBezTo>
                      <a:pt x="25" y="69"/>
                      <a:pt x="26" y="70"/>
                      <a:pt x="27" y="70"/>
                    </a:cubicBezTo>
                    <a:cubicBezTo>
                      <a:pt x="28" y="70"/>
                      <a:pt x="28" y="70"/>
                      <a:pt x="28" y="70"/>
                    </a:cubicBezTo>
                    <a:cubicBezTo>
                      <a:pt x="37" y="70"/>
                      <a:pt x="37" y="70"/>
                      <a:pt x="37" y="70"/>
                    </a:cubicBezTo>
                    <a:cubicBezTo>
                      <a:pt x="38" y="70"/>
                      <a:pt x="38" y="70"/>
                      <a:pt x="38" y="70"/>
                    </a:cubicBezTo>
                    <a:cubicBezTo>
                      <a:pt x="39" y="70"/>
                      <a:pt x="40" y="69"/>
                      <a:pt x="40" y="68"/>
                    </a:cubicBezTo>
                    <a:lnTo>
                      <a:pt x="40" y="59"/>
                    </a:lnTo>
                    <a:close/>
                    <a:moveTo>
                      <a:pt x="48" y="4"/>
                    </a:moveTo>
                    <a:cubicBezTo>
                      <a:pt x="48" y="4"/>
                      <a:pt x="47" y="4"/>
                      <a:pt x="46" y="5"/>
                    </a:cubicBezTo>
                    <a:cubicBezTo>
                      <a:pt x="43" y="10"/>
                      <a:pt x="43" y="10"/>
                      <a:pt x="43" y="10"/>
                    </a:cubicBezTo>
                    <a:cubicBezTo>
                      <a:pt x="43" y="11"/>
                      <a:pt x="43" y="12"/>
                      <a:pt x="44" y="12"/>
                    </a:cubicBezTo>
                    <a:cubicBezTo>
                      <a:pt x="44" y="12"/>
                      <a:pt x="44" y="13"/>
                      <a:pt x="44" y="13"/>
                    </a:cubicBezTo>
                    <a:cubicBezTo>
                      <a:pt x="45" y="13"/>
                      <a:pt x="45" y="12"/>
                      <a:pt x="46" y="12"/>
                    </a:cubicBezTo>
                    <a:cubicBezTo>
                      <a:pt x="49" y="6"/>
                      <a:pt x="49" y="6"/>
                      <a:pt x="49" y="6"/>
                    </a:cubicBezTo>
                    <a:cubicBezTo>
                      <a:pt x="49" y="5"/>
                      <a:pt x="49" y="5"/>
                      <a:pt x="48" y="4"/>
                    </a:cubicBezTo>
                    <a:close/>
                    <a:moveTo>
                      <a:pt x="21" y="51"/>
                    </a:moveTo>
                    <a:cubicBezTo>
                      <a:pt x="20" y="51"/>
                      <a:pt x="19" y="51"/>
                      <a:pt x="19" y="52"/>
                    </a:cubicBezTo>
                    <a:cubicBezTo>
                      <a:pt x="16" y="58"/>
                      <a:pt x="16" y="58"/>
                      <a:pt x="16" y="58"/>
                    </a:cubicBezTo>
                    <a:cubicBezTo>
                      <a:pt x="15" y="58"/>
                      <a:pt x="16" y="59"/>
                      <a:pt x="16" y="60"/>
                    </a:cubicBezTo>
                    <a:cubicBezTo>
                      <a:pt x="17" y="60"/>
                      <a:pt x="17" y="60"/>
                      <a:pt x="17" y="60"/>
                    </a:cubicBezTo>
                    <a:cubicBezTo>
                      <a:pt x="18" y="60"/>
                      <a:pt x="18" y="60"/>
                      <a:pt x="18" y="59"/>
                    </a:cubicBezTo>
                    <a:cubicBezTo>
                      <a:pt x="22" y="53"/>
                      <a:pt x="22" y="53"/>
                      <a:pt x="22" y="53"/>
                    </a:cubicBezTo>
                    <a:cubicBezTo>
                      <a:pt x="22" y="53"/>
                      <a:pt x="22" y="52"/>
                      <a:pt x="21" y="51"/>
                    </a:cubicBezTo>
                    <a:close/>
                    <a:moveTo>
                      <a:pt x="53" y="21"/>
                    </a:moveTo>
                    <a:cubicBezTo>
                      <a:pt x="53" y="21"/>
                      <a:pt x="54" y="21"/>
                      <a:pt x="54" y="21"/>
                    </a:cubicBezTo>
                    <a:cubicBezTo>
                      <a:pt x="59" y="18"/>
                      <a:pt x="59" y="18"/>
                      <a:pt x="59" y="18"/>
                    </a:cubicBezTo>
                    <a:cubicBezTo>
                      <a:pt x="60" y="18"/>
                      <a:pt x="60" y="17"/>
                      <a:pt x="60" y="16"/>
                    </a:cubicBezTo>
                    <a:cubicBezTo>
                      <a:pt x="60" y="15"/>
                      <a:pt x="59" y="15"/>
                      <a:pt x="58" y="15"/>
                    </a:cubicBezTo>
                    <a:cubicBezTo>
                      <a:pt x="52" y="19"/>
                      <a:pt x="52" y="19"/>
                      <a:pt x="52" y="19"/>
                    </a:cubicBezTo>
                    <a:cubicBezTo>
                      <a:pt x="52" y="19"/>
                      <a:pt x="51" y="20"/>
                      <a:pt x="52" y="21"/>
                    </a:cubicBezTo>
                    <a:cubicBezTo>
                      <a:pt x="52" y="21"/>
                      <a:pt x="53" y="21"/>
                      <a:pt x="53" y="21"/>
                    </a:cubicBezTo>
                    <a:close/>
                    <a:moveTo>
                      <a:pt x="11" y="43"/>
                    </a:moveTo>
                    <a:cubicBezTo>
                      <a:pt x="5" y="46"/>
                      <a:pt x="5" y="46"/>
                      <a:pt x="5" y="46"/>
                    </a:cubicBezTo>
                    <a:cubicBezTo>
                      <a:pt x="4" y="46"/>
                      <a:pt x="4" y="47"/>
                      <a:pt x="5" y="48"/>
                    </a:cubicBezTo>
                    <a:cubicBezTo>
                      <a:pt x="5" y="48"/>
                      <a:pt x="5" y="49"/>
                      <a:pt x="6" y="49"/>
                    </a:cubicBezTo>
                    <a:cubicBezTo>
                      <a:pt x="6" y="49"/>
                      <a:pt x="6" y="49"/>
                      <a:pt x="7" y="48"/>
                    </a:cubicBezTo>
                    <a:cubicBezTo>
                      <a:pt x="12" y="45"/>
                      <a:pt x="12" y="45"/>
                      <a:pt x="12" y="45"/>
                    </a:cubicBezTo>
                    <a:cubicBezTo>
                      <a:pt x="13" y="45"/>
                      <a:pt x="13" y="44"/>
                      <a:pt x="13" y="43"/>
                    </a:cubicBezTo>
                    <a:cubicBezTo>
                      <a:pt x="12" y="42"/>
                      <a:pt x="11" y="42"/>
                      <a:pt x="11" y="43"/>
                    </a:cubicBezTo>
                    <a:close/>
                    <a:moveTo>
                      <a:pt x="63" y="30"/>
                    </a:moveTo>
                    <a:cubicBezTo>
                      <a:pt x="56" y="30"/>
                      <a:pt x="56" y="30"/>
                      <a:pt x="56" y="30"/>
                    </a:cubicBezTo>
                    <a:cubicBezTo>
                      <a:pt x="56" y="30"/>
                      <a:pt x="55" y="31"/>
                      <a:pt x="55" y="32"/>
                    </a:cubicBezTo>
                    <a:cubicBezTo>
                      <a:pt x="55" y="33"/>
                      <a:pt x="56" y="33"/>
                      <a:pt x="56" y="33"/>
                    </a:cubicBezTo>
                    <a:cubicBezTo>
                      <a:pt x="63" y="33"/>
                      <a:pt x="63" y="33"/>
                      <a:pt x="63" y="33"/>
                    </a:cubicBezTo>
                    <a:cubicBezTo>
                      <a:pt x="64" y="33"/>
                      <a:pt x="64" y="33"/>
                      <a:pt x="64" y="32"/>
                    </a:cubicBezTo>
                    <a:cubicBezTo>
                      <a:pt x="64" y="31"/>
                      <a:pt x="64" y="30"/>
                      <a:pt x="63" y="30"/>
                    </a:cubicBezTo>
                    <a:close/>
                    <a:moveTo>
                      <a:pt x="10" y="32"/>
                    </a:moveTo>
                    <a:cubicBezTo>
                      <a:pt x="10" y="31"/>
                      <a:pt x="9" y="30"/>
                      <a:pt x="8" y="30"/>
                    </a:cubicBezTo>
                    <a:cubicBezTo>
                      <a:pt x="2" y="30"/>
                      <a:pt x="2" y="30"/>
                      <a:pt x="2" y="30"/>
                    </a:cubicBezTo>
                    <a:cubicBezTo>
                      <a:pt x="1" y="30"/>
                      <a:pt x="0" y="31"/>
                      <a:pt x="0" y="32"/>
                    </a:cubicBezTo>
                    <a:cubicBezTo>
                      <a:pt x="0" y="33"/>
                      <a:pt x="1" y="33"/>
                      <a:pt x="2" y="33"/>
                    </a:cubicBezTo>
                    <a:cubicBezTo>
                      <a:pt x="8" y="33"/>
                      <a:pt x="8" y="33"/>
                      <a:pt x="8" y="33"/>
                    </a:cubicBezTo>
                    <a:cubicBezTo>
                      <a:pt x="9" y="33"/>
                      <a:pt x="10" y="33"/>
                      <a:pt x="10" y="32"/>
                    </a:cubicBezTo>
                    <a:close/>
                    <a:moveTo>
                      <a:pt x="59" y="46"/>
                    </a:moveTo>
                    <a:cubicBezTo>
                      <a:pt x="54" y="43"/>
                      <a:pt x="54" y="43"/>
                      <a:pt x="54" y="43"/>
                    </a:cubicBezTo>
                    <a:cubicBezTo>
                      <a:pt x="53" y="42"/>
                      <a:pt x="52" y="42"/>
                      <a:pt x="52" y="43"/>
                    </a:cubicBezTo>
                    <a:cubicBezTo>
                      <a:pt x="51" y="44"/>
                      <a:pt x="52" y="45"/>
                      <a:pt x="52" y="45"/>
                    </a:cubicBezTo>
                    <a:cubicBezTo>
                      <a:pt x="58" y="48"/>
                      <a:pt x="58" y="48"/>
                      <a:pt x="58" y="48"/>
                    </a:cubicBezTo>
                    <a:cubicBezTo>
                      <a:pt x="58" y="49"/>
                      <a:pt x="58" y="49"/>
                      <a:pt x="59" y="49"/>
                    </a:cubicBezTo>
                    <a:cubicBezTo>
                      <a:pt x="59" y="49"/>
                      <a:pt x="60" y="48"/>
                      <a:pt x="60" y="48"/>
                    </a:cubicBezTo>
                    <a:cubicBezTo>
                      <a:pt x="60" y="47"/>
                      <a:pt x="60" y="46"/>
                      <a:pt x="59" y="46"/>
                    </a:cubicBezTo>
                    <a:close/>
                    <a:moveTo>
                      <a:pt x="12" y="19"/>
                    </a:moveTo>
                    <a:cubicBezTo>
                      <a:pt x="7" y="15"/>
                      <a:pt x="7" y="15"/>
                      <a:pt x="7" y="15"/>
                    </a:cubicBezTo>
                    <a:cubicBezTo>
                      <a:pt x="6" y="15"/>
                      <a:pt x="5" y="15"/>
                      <a:pt x="5" y="16"/>
                    </a:cubicBezTo>
                    <a:cubicBezTo>
                      <a:pt x="4" y="17"/>
                      <a:pt x="4" y="18"/>
                      <a:pt x="5" y="18"/>
                    </a:cubicBezTo>
                    <a:cubicBezTo>
                      <a:pt x="11" y="21"/>
                      <a:pt x="11" y="21"/>
                      <a:pt x="11" y="21"/>
                    </a:cubicBezTo>
                    <a:cubicBezTo>
                      <a:pt x="11" y="21"/>
                      <a:pt x="11" y="21"/>
                      <a:pt x="11" y="21"/>
                    </a:cubicBezTo>
                    <a:cubicBezTo>
                      <a:pt x="12" y="21"/>
                      <a:pt x="12" y="21"/>
                      <a:pt x="13" y="21"/>
                    </a:cubicBezTo>
                    <a:cubicBezTo>
                      <a:pt x="13" y="20"/>
                      <a:pt x="13" y="19"/>
                      <a:pt x="12" y="19"/>
                    </a:cubicBezTo>
                    <a:close/>
                    <a:moveTo>
                      <a:pt x="46" y="52"/>
                    </a:moveTo>
                    <a:cubicBezTo>
                      <a:pt x="45" y="51"/>
                      <a:pt x="44" y="51"/>
                      <a:pt x="44" y="51"/>
                    </a:cubicBezTo>
                    <a:cubicBezTo>
                      <a:pt x="43" y="52"/>
                      <a:pt x="43" y="53"/>
                      <a:pt x="43" y="53"/>
                    </a:cubicBezTo>
                    <a:cubicBezTo>
                      <a:pt x="46" y="59"/>
                      <a:pt x="46" y="59"/>
                      <a:pt x="46" y="59"/>
                    </a:cubicBezTo>
                    <a:cubicBezTo>
                      <a:pt x="47" y="60"/>
                      <a:pt x="47" y="60"/>
                      <a:pt x="48" y="60"/>
                    </a:cubicBezTo>
                    <a:cubicBezTo>
                      <a:pt x="48" y="60"/>
                      <a:pt x="48" y="60"/>
                      <a:pt x="48" y="60"/>
                    </a:cubicBezTo>
                    <a:cubicBezTo>
                      <a:pt x="49" y="59"/>
                      <a:pt x="49" y="58"/>
                      <a:pt x="49" y="58"/>
                    </a:cubicBezTo>
                    <a:lnTo>
                      <a:pt x="46" y="52"/>
                    </a:lnTo>
                    <a:close/>
                    <a:moveTo>
                      <a:pt x="19" y="12"/>
                    </a:moveTo>
                    <a:cubicBezTo>
                      <a:pt x="19" y="12"/>
                      <a:pt x="20" y="13"/>
                      <a:pt x="20" y="13"/>
                    </a:cubicBezTo>
                    <a:cubicBezTo>
                      <a:pt x="21" y="13"/>
                      <a:pt x="21" y="12"/>
                      <a:pt x="21" y="12"/>
                    </a:cubicBezTo>
                    <a:cubicBezTo>
                      <a:pt x="22" y="12"/>
                      <a:pt x="22" y="11"/>
                      <a:pt x="22" y="10"/>
                    </a:cubicBezTo>
                    <a:cubicBezTo>
                      <a:pt x="18" y="5"/>
                      <a:pt x="18" y="5"/>
                      <a:pt x="18" y="5"/>
                    </a:cubicBezTo>
                    <a:cubicBezTo>
                      <a:pt x="18" y="4"/>
                      <a:pt x="17" y="4"/>
                      <a:pt x="16" y="4"/>
                    </a:cubicBezTo>
                    <a:cubicBezTo>
                      <a:pt x="16" y="5"/>
                      <a:pt x="15" y="5"/>
                      <a:pt x="16" y="6"/>
                    </a:cubicBezTo>
                    <a:lnTo>
                      <a:pt x="19" y="12"/>
                    </a:lnTo>
                    <a:close/>
                    <a:moveTo>
                      <a:pt x="32" y="9"/>
                    </a:moveTo>
                    <a:cubicBezTo>
                      <a:pt x="33" y="9"/>
                      <a:pt x="34" y="9"/>
                      <a:pt x="34" y="8"/>
                    </a:cubicBezTo>
                    <a:cubicBezTo>
                      <a:pt x="34" y="1"/>
                      <a:pt x="34" y="1"/>
                      <a:pt x="34" y="1"/>
                    </a:cubicBezTo>
                    <a:cubicBezTo>
                      <a:pt x="34" y="1"/>
                      <a:pt x="33" y="0"/>
                      <a:pt x="32" y="0"/>
                    </a:cubicBezTo>
                    <a:cubicBezTo>
                      <a:pt x="31" y="0"/>
                      <a:pt x="31" y="1"/>
                      <a:pt x="31" y="1"/>
                    </a:cubicBezTo>
                    <a:cubicBezTo>
                      <a:pt x="31" y="8"/>
                      <a:pt x="31" y="8"/>
                      <a:pt x="31" y="8"/>
                    </a:cubicBezTo>
                    <a:cubicBezTo>
                      <a:pt x="31" y="9"/>
                      <a:pt x="31" y="9"/>
                      <a:pt x="32" y="9"/>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en-US" sz="1015"/>
              </a:p>
            </p:txBody>
          </p:sp>
        </p:grpSp>
        <p:sp>
          <p:nvSpPr>
            <p:cNvPr id="100" name="文本框 17"/>
            <p:cNvSpPr txBox="1"/>
            <p:nvPr/>
          </p:nvSpPr>
          <p:spPr>
            <a:xfrm>
              <a:off x="6319" y="4933"/>
              <a:ext cx="1583" cy="866"/>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cs typeface="Arial" panose="020B0604020202020204" pitchFamily="34" charset="0"/>
                </a:rPr>
                <a:t>Plan</a:t>
              </a:r>
              <a:endParaRPr lang="zh-CN" altLang="en-US" sz="2800" b="1" dirty="0">
                <a:solidFill>
                  <a:schemeClr val="bg1"/>
                </a:solidFill>
                <a:latin typeface="Arial" panose="020B0604020202020204" pitchFamily="34" charset="0"/>
                <a:cs typeface="Arial" panose="020B0604020202020204" pitchFamily="34" charset="0"/>
              </a:endParaRPr>
            </a:p>
          </p:txBody>
        </p:sp>
        <p:sp>
          <p:nvSpPr>
            <p:cNvPr id="101" name="文本框 18"/>
            <p:cNvSpPr txBox="1"/>
            <p:nvPr/>
          </p:nvSpPr>
          <p:spPr>
            <a:xfrm>
              <a:off x="9381" y="4956"/>
              <a:ext cx="1310" cy="866"/>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cs typeface="Arial" panose="020B0604020202020204" pitchFamily="34" charset="0"/>
                </a:rPr>
                <a:t>Do</a:t>
              </a:r>
              <a:endParaRPr lang="zh-CN" altLang="en-US" sz="2800" b="1" dirty="0">
                <a:solidFill>
                  <a:schemeClr val="bg1"/>
                </a:solidFill>
                <a:latin typeface="Arial" panose="020B0604020202020204" pitchFamily="34" charset="0"/>
                <a:cs typeface="Arial" panose="020B0604020202020204" pitchFamily="34" charset="0"/>
              </a:endParaRPr>
            </a:p>
          </p:txBody>
        </p:sp>
        <p:sp>
          <p:nvSpPr>
            <p:cNvPr id="102" name="文本框 19"/>
            <p:cNvSpPr txBox="1"/>
            <p:nvPr/>
          </p:nvSpPr>
          <p:spPr>
            <a:xfrm>
              <a:off x="9004" y="7802"/>
              <a:ext cx="2119" cy="866"/>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cs typeface="Arial" panose="020B0604020202020204" pitchFamily="34" charset="0"/>
                </a:rPr>
                <a:t>Check</a:t>
              </a:r>
              <a:endParaRPr lang="zh-CN" altLang="en-US" sz="2800" b="1" dirty="0">
                <a:solidFill>
                  <a:schemeClr val="bg1"/>
                </a:solidFill>
                <a:latin typeface="Arial" panose="020B0604020202020204" pitchFamily="34" charset="0"/>
                <a:cs typeface="Arial" panose="020B0604020202020204" pitchFamily="34" charset="0"/>
              </a:endParaRPr>
            </a:p>
          </p:txBody>
        </p:sp>
        <p:sp>
          <p:nvSpPr>
            <p:cNvPr id="103" name="文本框 20"/>
            <p:cNvSpPr txBox="1"/>
            <p:nvPr/>
          </p:nvSpPr>
          <p:spPr>
            <a:xfrm>
              <a:off x="6079" y="7802"/>
              <a:ext cx="2062" cy="866"/>
            </a:xfrm>
            <a:prstGeom prst="rect">
              <a:avLst/>
            </a:prstGeom>
            <a:noFill/>
          </p:spPr>
          <p:txBody>
            <a:bodyPr wrap="square" rtlCol="0">
              <a:spAutoFit/>
            </a:bodyPr>
            <a:lstStyle/>
            <a:p>
              <a:pPr algn="ctr"/>
              <a:r>
                <a:rPr lang="en-US" altLang="zh-CN" sz="2800" b="1" dirty="0">
                  <a:solidFill>
                    <a:schemeClr val="bg1"/>
                  </a:solidFill>
                  <a:latin typeface="Arial" panose="020B0604020202020204" pitchFamily="34" charset="0"/>
                  <a:cs typeface="Arial" panose="020B0604020202020204" pitchFamily="34" charset="0"/>
                </a:rPr>
                <a:t>Action</a:t>
              </a:r>
              <a:endParaRPr lang="zh-CN" altLang="en-US" sz="2800" b="1" dirty="0">
                <a:solidFill>
                  <a:schemeClr val="bg1"/>
                </a:solidFill>
                <a:latin typeface="Arial" panose="020B0604020202020204" pitchFamily="34" charset="0"/>
                <a:cs typeface="Arial" panose="020B0604020202020204" pitchFamily="34" charset="0"/>
              </a:endParaRPr>
            </a:p>
          </p:txBody>
        </p:sp>
        <p:sp>
          <p:nvSpPr>
            <p:cNvPr id="104" name="矩形 103"/>
            <p:cNvSpPr/>
            <p:nvPr/>
          </p:nvSpPr>
          <p:spPr>
            <a:xfrm>
              <a:off x="5494" y="1917"/>
              <a:ext cx="6002" cy="611"/>
            </a:xfrm>
            <a:prstGeom prst="rect">
              <a:avLst/>
            </a:prstGeom>
          </p:spPr>
          <p:txBody>
            <a:bodyPr wrap="square">
              <a:spAutoFit/>
            </a:bodyPr>
            <a:lstStyle/>
            <a:p>
              <a:pPr algn="ctr"/>
              <a:r>
                <a:rPr lang="en-US" altLang="zh-CN" b="1" dirty="0">
                  <a:solidFill>
                    <a:schemeClr val="accent1">
                      <a:lumMod val="75000"/>
                    </a:schemeClr>
                  </a:solidFill>
                  <a:latin typeface="微软雅黑" panose="020B0503020204020204" pitchFamily="34" charset="-122"/>
                  <a:ea typeface="微软雅黑" panose="020B0503020204020204" pitchFamily="34" charset="-122"/>
                </a:rPr>
                <a:t>EHS</a:t>
              </a:r>
              <a:r>
                <a:rPr lang="zh-CN" altLang="en-US" b="1" dirty="0">
                  <a:solidFill>
                    <a:schemeClr val="accent1">
                      <a:lumMod val="75000"/>
                    </a:schemeClr>
                  </a:solidFill>
                  <a:latin typeface="微软雅黑" panose="020B0503020204020204" pitchFamily="34" charset="-122"/>
                  <a:ea typeface="微软雅黑" panose="020B0503020204020204" pitchFamily="34" charset="-122"/>
                </a:rPr>
                <a:t>管理体系是按</a:t>
              </a:r>
              <a:r>
                <a:rPr lang="en-US" altLang="zh-CN" b="1" dirty="0">
                  <a:solidFill>
                    <a:schemeClr val="accent1">
                      <a:lumMod val="75000"/>
                    </a:schemeClr>
                  </a:solidFill>
                  <a:latin typeface="微软雅黑" panose="020B0503020204020204" pitchFamily="34" charset="-122"/>
                  <a:ea typeface="微软雅黑" panose="020B0503020204020204" pitchFamily="34" charset="-122"/>
                </a:rPr>
                <a:t>PDCA</a:t>
              </a:r>
              <a:r>
                <a:rPr lang="zh-CN" altLang="en-US" b="1" dirty="0">
                  <a:solidFill>
                    <a:schemeClr val="accent1">
                      <a:lumMod val="75000"/>
                    </a:schemeClr>
                  </a:solidFill>
                  <a:latin typeface="微软雅黑" panose="020B0503020204020204" pitchFamily="34" charset="-122"/>
                  <a:ea typeface="微软雅黑" panose="020B0503020204020204" pitchFamily="34" charset="-122"/>
                </a:rPr>
                <a:t>模式建立的</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05" name="椭圆 104"/>
            <p:cNvSpPr/>
            <p:nvPr/>
          </p:nvSpPr>
          <p:spPr>
            <a:xfrm>
              <a:off x="4918" y="3519"/>
              <a:ext cx="1272" cy="12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10733" y="3519"/>
              <a:ext cx="1272" cy="12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10733" y="8775"/>
              <a:ext cx="1272" cy="12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a:off x="4918" y="8775"/>
              <a:ext cx="1272" cy="127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5050" y="3836"/>
              <a:ext cx="1008" cy="61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规划</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0" name="矩形 109"/>
            <p:cNvSpPr/>
            <p:nvPr/>
          </p:nvSpPr>
          <p:spPr>
            <a:xfrm>
              <a:off x="10865" y="3833"/>
              <a:ext cx="1008" cy="61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实施</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1" name="矩形 110"/>
            <p:cNvSpPr/>
            <p:nvPr/>
          </p:nvSpPr>
          <p:spPr>
            <a:xfrm>
              <a:off x="10865" y="9083"/>
              <a:ext cx="1008" cy="61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验证</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2" name="矩形 111"/>
            <p:cNvSpPr/>
            <p:nvPr/>
          </p:nvSpPr>
          <p:spPr>
            <a:xfrm>
              <a:off x="5050" y="9083"/>
              <a:ext cx="1008" cy="61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改进</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 name="Content Placeholder 2"/>
          <p:cNvSpPr txBox="1"/>
          <p:nvPr/>
        </p:nvSpPr>
        <p:spPr>
          <a:xfrm>
            <a:off x="824865" y="236220"/>
            <a:ext cx="629221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三、建立EHS管理体系的步骤</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64870" y="1426210"/>
            <a:ext cx="11438890" cy="3784270"/>
            <a:chOff x="1363" y="2246"/>
            <a:chExt cx="12636" cy="4334"/>
          </a:xfrm>
        </p:grpSpPr>
        <p:sp>
          <p:nvSpPr>
            <p:cNvPr id="5" name="矩形 4"/>
            <p:cNvSpPr/>
            <p:nvPr/>
          </p:nvSpPr>
          <p:spPr>
            <a:xfrm>
              <a:off x="1366" y="2246"/>
              <a:ext cx="12633" cy="1056"/>
            </a:xfrm>
            <a:prstGeom prst="rect">
              <a:avLst/>
            </a:prstGeom>
          </p:spPr>
          <p:txBody>
            <a:bodyPr wrap="square">
              <a:spAutoFit/>
            </a:bodyPr>
            <a:lstStyle/>
            <a:p>
              <a:pPr algn="just">
                <a:lnSpc>
                  <a:spcPct val="150000"/>
                </a:lnSpc>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对于不同组织，由于其组织特性和原有基础的差异，建立</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管理体系的过程不会完全相同。但总体而言，组织建立</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管理体系应采取如下步骤：</a:t>
              </a:r>
              <a:endParaRPr lang="zh-CN" altLang="en-US"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363" y="4639"/>
              <a:ext cx="3165" cy="922"/>
              <a:chOff x="523164" y="2675958"/>
              <a:chExt cx="2348952" cy="684213"/>
            </a:xfrm>
          </p:grpSpPr>
          <p:sp>
            <p:nvSpPr>
              <p:cNvPr id="7" name="任意多边形: 形状 14"/>
              <p:cNvSpPr/>
              <p:nvPr/>
            </p:nvSpPr>
            <p:spPr>
              <a:xfrm>
                <a:off x="1061237" y="2736558"/>
                <a:ext cx="1810879" cy="593272"/>
              </a:xfrm>
              <a:custGeom>
                <a:avLst/>
                <a:gdLst>
                  <a:gd name="connsiteX0" fmla="*/ 115106 w 1810879"/>
                  <a:gd name="connsiteY0" fmla="*/ 0 h 593272"/>
                  <a:gd name="connsiteX1" fmla="*/ 1514243 w 1810879"/>
                  <a:gd name="connsiteY1" fmla="*/ 0 h 593272"/>
                  <a:gd name="connsiteX2" fmla="*/ 1810879 w 1810879"/>
                  <a:gd name="connsiteY2" fmla="*/ 296636 h 593272"/>
                  <a:gd name="connsiteX3" fmla="*/ 1810878 w 1810879"/>
                  <a:gd name="connsiteY3" fmla="*/ 296636 h 593272"/>
                  <a:gd name="connsiteX4" fmla="*/ 1514242 w 1810879"/>
                  <a:gd name="connsiteY4" fmla="*/ 593272 h 593272"/>
                  <a:gd name="connsiteX5" fmla="*/ 115106 w 1810879"/>
                  <a:gd name="connsiteY5" fmla="*/ 593271 h 593272"/>
                  <a:gd name="connsiteX6" fmla="*/ 55323 w 1810879"/>
                  <a:gd name="connsiteY6" fmla="*/ 587245 h 593272"/>
                  <a:gd name="connsiteX7" fmla="*/ 0 w 1810879"/>
                  <a:gd name="connsiteY7" fmla="*/ 570071 h 593272"/>
                  <a:gd name="connsiteX8" fmla="*/ 9746 w 1810879"/>
                  <a:gd name="connsiteY8" fmla="*/ 564782 h 593272"/>
                  <a:gd name="connsiteX9" fmla="*/ 160578 w 1810879"/>
                  <a:gd name="connsiteY9" fmla="*/ 281101 h 593272"/>
                  <a:gd name="connsiteX10" fmla="*/ 60377 w 1810879"/>
                  <a:gd name="connsiteY10" fmla="*/ 39195 h 593272"/>
                  <a:gd name="connsiteX11" fmla="*/ 29785 w 1810879"/>
                  <a:gd name="connsiteY11" fmla="*/ 13954 h 593272"/>
                  <a:gd name="connsiteX12" fmla="*/ 55323 w 1810879"/>
                  <a:gd name="connsiteY12" fmla="*/ 6027 h 593272"/>
                  <a:gd name="connsiteX13" fmla="*/ 115106 w 1810879"/>
                  <a:gd name="connsiteY13" fmla="*/ 0 h 59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0879" h="593272">
                    <a:moveTo>
                      <a:pt x="115106" y="0"/>
                    </a:moveTo>
                    <a:lnTo>
                      <a:pt x="1514243" y="0"/>
                    </a:lnTo>
                    <a:cubicBezTo>
                      <a:pt x="1678071" y="0"/>
                      <a:pt x="1810879" y="132808"/>
                      <a:pt x="1810879" y="296636"/>
                    </a:cubicBezTo>
                    <a:lnTo>
                      <a:pt x="1810878" y="296636"/>
                    </a:lnTo>
                    <a:cubicBezTo>
                      <a:pt x="1810878" y="460464"/>
                      <a:pt x="1678070" y="593272"/>
                      <a:pt x="1514242" y="593272"/>
                    </a:cubicBezTo>
                    <a:lnTo>
                      <a:pt x="115106" y="593271"/>
                    </a:lnTo>
                    <a:cubicBezTo>
                      <a:pt x="94628" y="593271"/>
                      <a:pt x="74634" y="591196"/>
                      <a:pt x="55323" y="587245"/>
                    </a:cubicBezTo>
                    <a:lnTo>
                      <a:pt x="0" y="570071"/>
                    </a:lnTo>
                    <a:lnTo>
                      <a:pt x="9746" y="564782"/>
                    </a:lnTo>
                    <a:cubicBezTo>
                      <a:pt x="100747" y="503302"/>
                      <a:pt x="160578" y="399189"/>
                      <a:pt x="160578" y="281101"/>
                    </a:cubicBezTo>
                    <a:cubicBezTo>
                      <a:pt x="160578" y="186631"/>
                      <a:pt x="122286" y="101104"/>
                      <a:pt x="60377" y="39195"/>
                    </a:cubicBezTo>
                    <a:lnTo>
                      <a:pt x="29785" y="13954"/>
                    </a:lnTo>
                    <a:lnTo>
                      <a:pt x="55323" y="6027"/>
                    </a:lnTo>
                    <a:cubicBezTo>
                      <a:pt x="74634" y="2075"/>
                      <a:pt x="94628" y="0"/>
                      <a:pt x="115106"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23164" y="2675958"/>
                <a:ext cx="684213" cy="684213"/>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2435" y="4846"/>
              <a:ext cx="1728" cy="42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领导决策</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文本框 17"/>
            <p:cNvSpPr txBox="1"/>
            <p:nvPr/>
          </p:nvSpPr>
          <p:spPr>
            <a:xfrm>
              <a:off x="1553" y="4785"/>
              <a:ext cx="585" cy="457"/>
            </a:xfrm>
            <a:prstGeom prst="rect">
              <a:avLst/>
            </a:prstGeom>
            <a:noFill/>
          </p:spPr>
          <p:txBody>
            <a:bodyPr wrap="square" rtlCol="0">
              <a:spAutoFit/>
            </a:bodyPr>
            <a:lstStyle/>
            <a:p>
              <a:pPr algn="ctr"/>
              <a:r>
                <a:rPr lang="en-US" altLang="zh-CN" sz="2000" dirty="0">
                  <a:solidFill>
                    <a:schemeClr val="accent1">
                      <a:lumMod val="75000"/>
                    </a:schemeClr>
                  </a:solidFill>
                  <a:latin typeface="Arial" panose="020B0604020202020204" pitchFamily="34" charset="0"/>
                  <a:cs typeface="Arial" panose="020B0604020202020204" pitchFamily="34" charset="0"/>
                </a:rPr>
                <a:t>1</a:t>
              </a:r>
              <a:endParaRPr lang="zh-CN" alt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11" name="矩形 10"/>
            <p:cNvSpPr/>
            <p:nvPr/>
          </p:nvSpPr>
          <p:spPr>
            <a:xfrm>
              <a:off x="1363" y="5629"/>
              <a:ext cx="12633" cy="951"/>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组织建立</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管理体系需要领导者的决策，特别是最高管理者的决策。只有在最高管理者认识到建立</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管理体系必要性的基础上，组织才有可能在其决策下开展这方面的工作。</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 name="Content Placeholder 2"/>
          <p:cNvSpPr txBox="1"/>
          <p:nvPr/>
        </p:nvSpPr>
        <p:spPr>
          <a:xfrm>
            <a:off x="824865" y="236220"/>
            <a:ext cx="629221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三、建立EHS管理体系的步骤</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84117" y="1384014"/>
            <a:ext cx="11752019" cy="4328752"/>
            <a:chOff x="1078" y="2180"/>
            <a:chExt cx="12625" cy="5312"/>
          </a:xfrm>
        </p:grpSpPr>
        <p:grpSp>
          <p:nvGrpSpPr>
            <p:cNvPr id="5" name="组合 4"/>
            <p:cNvGrpSpPr/>
            <p:nvPr/>
          </p:nvGrpSpPr>
          <p:grpSpPr>
            <a:xfrm>
              <a:off x="1078" y="2180"/>
              <a:ext cx="3165" cy="922"/>
              <a:chOff x="523164" y="2675958"/>
              <a:chExt cx="2348952" cy="684213"/>
            </a:xfrm>
          </p:grpSpPr>
          <p:sp>
            <p:nvSpPr>
              <p:cNvPr id="6" name="任意多边形: 形状 14"/>
              <p:cNvSpPr/>
              <p:nvPr/>
            </p:nvSpPr>
            <p:spPr>
              <a:xfrm>
                <a:off x="1061237" y="2736558"/>
                <a:ext cx="1810879" cy="593272"/>
              </a:xfrm>
              <a:custGeom>
                <a:avLst/>
                <a:gdLst>
                  <a:gd name="connsiteX0" fmla="*/ 115106 w 1810879"/>
                  <a:gd name="connsiteY0" fmla="*/ 0 h 593272"/>
                  <a:gd name="connsiteX1" fmla="*/ 1514243 w 1810879"/>
                  <a:gd name="connsiteY1" fmla="*/ 0 h 593272"/>
                  <a:gd name="connsiteX2" fmla="*/ 1810879 w 1810879"/>
                  <a:gd name="connsiteY2" fmla="*/ 296636 h 593272"/>
                  <a:gd name="connsiteX3" fmla="*/ 1810878 w 1810879"/>
                  <a:gd name="connsiteY3" fmla="*/ 296636 h 593272"/>
                  <a:gd name="connsiteX4" fmla="*/ 1514242 w 1810879"/>
                  <a:gd name="connsiteY4" fmla="*/ 593272 h 593272"/>
                  <a:gd name="connsiteX5" fmla="*/ 115106 w 1810879"/>
                  <a:gd name="connsiteY5" fmla="*/ 593271 h 593272"/>
                  <a:gd name="connsiteX6" fmla="*/ 55323 w 1810879"/>
                  <a:gd name="connsiteY6" fmla="*/ 587245 h 593272"/>
                  <a:gd name="connsiteX7" fmla="*/ 0 w 1810879"/>
                  <a:gd name="connsiteY7" fmla="*/ 570071 h 593272"/>
                  <a:gd name="connsiteX8" fmla="*/ 9746 w 1810879"/>
                  <a:gd name="connsiteY8" fmla="*/ 564782 h 593272"/>
                  <a:gd name="connsiteX9" fmla="*/ 160578 w 1810879"/>
                  <a:gd name="connsiteY9" fmla="*/ 281101 h 593272"/>
                  <a:gd name="connsiteX10" fmla="*/ 60377 w 1810879"/>
                  <a:gd name="connsiteY10" fmla="*/ 39195 h 593272"/>
                  <a:gd name="connsiteX11" fmla="*/ 29785 w 1810879"/>
                  <a:gd name="connsiteY11" fmla="*/ 13954 h 593272"/>
                  <a:gd name="connsiteX12" fmla="*/ 55323 w 1810879"/>
                  <a:gd name="connsiteY12" fmla="*/ 6027 h 593272"/>
                  <a:gd name="connsiteX13" fmla="*/ 115106 w 1810879"/>
                  <a:gd name="connsiteY13" fmla="*/ 0 h 59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0879" h="593272">
                    <a:moveTo>
                      <a:pt x="115106" y="0"/>
                    </a:moveTo>
                    <a:lnTo>
                      <a:pt x="1514243" y="0"/>
                    </a:lnTo>
                    <a:cubicBezTo>
                      <a:pt x="1678071" y="0"/>
                      <a:pt x="1810879" y="132808"/>
                      <a:pt x="1810879" y="296636"/>
                    </a:cubicBezTo>
                    <a:lnTo>
                      <a:pt x="1810878" y="296636"/>
                    </a:lnTo>
                    <a:cubicBezTo>
                      <a:pt x="1810878" y="460464"/>
                      <a:pt x="1678070" y="593272"/>
                      <a:pt x="1514242" y="593272"/>
                    </a:cubicBezTo>
                    <a:lnTo>
                      <a:pt x="115106" y="593271"/>
                    </a:lnTo>
                    <a:cubicBezTo>
                      <a:pt x="94628" y="593271"/>
                      <a:pt x="74634" y="591196"/>
                      <a:pt x="55323" y="587245"/>
                    </a:cubicBezTo>
                    <a:lnTo>
                      <a:pt x="0" y="570071"/>
                    </a:lnTo>
                    <a:lnTo>
                      <a:pt x="9746" y="564782"/>
                    </a:lnTo>
                    <a:cubicBezTo>
                      <a:pt x="100747" y="503302"/>
                      <a:pt x="160578" y="399189"/>
                      <a:pt x="160578" y="281101"/>
                    </a:cubicBezTo>
                    <a:cubicBezTo>
                      <a:pt x="160578" y="186631"/>
                      <a:pt x="122286" y="101104"/>
                      <a:pt x="60377" y="39195"/>
                    </a:cubicBezTo>
                    <a:lnTo>
                      <a:pt x="29785" y="13954"/>
                    </a:lnTo>
                    <a:lnTo>
                      <a:pt x="55323" y="6027"/>
                    </a:lnTo>
                    <a:cubicBezTo>
                      <a:pt x="74634" y="2075"/>
                      <a:pt x="94628" y="0"/>
                      <a:pt x="115106"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23164" y="2675958"/>
                <a:ext cx="684213" cy="684213"/>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17"/>
            <p:cNvSpPr txBox="1"/>
            <p:nvPr/>
          </p:nvSpPr>
          <p:spPr>
            <a:xfrm>
              <a:off x="1268" y="2326"/>
              <a:ext cx="585" cy="489"/>
            </a:xfrm>
            <a:prstGeom prst="rect">
              <a:avLst/>
            </a:prstGeom>
            <a:noFill/>
          </p:spPr>
          <p:txBody>
            <a:bodyPr wrap="square" rtlCol="0">
              <a:spAutoFit/>
            </a:bodyPr>
            <a:lstStyle/>
            <a:p>
              <a:pPr algn="ctr"/>
              <a:r>
                <a:rPr lang="en-US" altLang="zh-CN" sz="2000" dirty="0">
                  <a:solidFill>
                    <a:schemeClr val="accent1">
                      <a:lumMod val="75000"/>
                    </a:schemeClr>
                  </a:solidFill>
                  <a:latin typeface="Arial" panose="020B0604020202020204" pitchFamily="34" charset="0"/>
                  <a:cs typeface="Arial" panose="020B0604020202020204" pitchFamily="34" charset="0"/>
                </a:rPr>
                <a:t>2</a:t>
              </a:r>
              <a:endParaRPr lang="zh-CN" alt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9" name="矩形 8"/>
            <p:cNvSpPr/>
            <p:nvPr/>
          </p:nvSpPr>
          <p:spPr>
            <a:xfrm>
              <a:off x="2039" y="2374"/>
              <a:ext cx="2088" cy="45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成立工作组</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078" y="3414"/>
              <a:ext cx="12625" cy="4078"/>
            </a:xfrm>
            <a:prstGeom prst="rect">
              <a:avLst/>
            </a:prstGeom>
          </p:spPr>
          <p:txBody>
            <a:bodyPr wrap="square">
              <a:spAutoFit/>
            </a:bodyPr>
            <a:lstStyle/>
            <a:p>
              <a:pPr algn="just">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当组织的最高管理者决定建立</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管理体系后，首先要从组织上给予落实和保证，通常需要成立一个工作组。</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工作组的主要任务是负责建立</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管理体系。工作组的成员来自组织内部各个部门，工作组的成员将成为组织今后</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管理体系运行的骨干力量，工作组组长最好是将来的管理者代表，或者是管理者代表之一。根据组织的规模，管理水平及人员素质，工作组的规模可大可小，可专职或兼职，可以是一个独立的机构，也可挂靠在其它部门。</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 name="Content Placeholder 2"/>
          <p:cNvSpPr txBox="1"/>
          <p:nvPr/>
        </p:nvSpPr>
        <p:spPr>
          <a:xfrm>
            <a:off x="824865" y="236220"/>
            <a:ext cx="629221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三、建立EHS管理体系的步骤</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78180" y="1242060"/>
            <a:ext cx="11550015" cy="4713296"/>
            <a:chOff x="1068" y="1956"/>
            <a:chExt cx="12644" cy="6679"/>
          </a:xfrm>
        </p:grpSpPr>
        <p:grpSp>
          <p:nvGrpSpPr>
            <p:cNvPr id="6" name="组合 5"/>
            <p:cNvGrpSpPr/>
            <p:nvPr/>
          </p:nvGrpSpPr>
          <p:grpSpPr>
            <a:xfrm>
              <a:off x="1078" y="1956"/>
              <a:ext cx="3165" cy="922"/>
              <a:chOff x="523164" y="2675958"/>
              <a:chExt cx="2348952" cy="684213"/>
            </a:xfrm>
          </p:grpSpPr>
          <p:sp>
            <p:nvSpPr>
              <p:cNvPr id="7" name="任意多边形: 形状 14"/>
              <p:cNvSpPr/>
              <p:nvPr/>
            </p:nvSpPr>
            <p:spPr>
              <a:xfrm>
                <a:off x="1061237" y="2736558"/>
                <a:ext cx="1810879" cy="593272"/>
              </a:xfrm>
              <a:custGeom>
                <a:avLst/>
                <a:gdLst>
                  <a:gd name="connsiteX0" fmla="*/ 115106 w 1810879"/>
                  <a:gd name="connsiteY0" fmla="*/ 0 h 593272"/>
                  <a:gd name="connsiteX1" fmla="*/ 1514243 w 1810879"/>
                  <a:gd name="connsiteY1" fmla="*/ 0 h 593272"/>
                  <a:gd name="connsiteX2" fmla="*/ 1810879 w 1810879"/>
                  <a:gd name="connsiteY2" fmla="*/ 296636 h 593272"/>
                  <a:gd name="connsiteX3" fmla="*/ 1810878 w 1810879"/>
                  <a:gd name="connsiteY3" fmla="*/ 296636 h 593272"/>
                  <a:gd name="connsiteX4" fmla="*/ 1514242 w 1810879"/>
                  <a:gd name="connsiteY4" fmla="*/ 593272 h 593272"/>
                  <a:gd name="connsiteX5" fmla="*/ 115106 w 1810879"/>
                  <a:gd name="connsiteY5" fmla="*/ 593271 h 593272"/>
                  <a:gd name="connsiteX6" fmla="*/ 55323 w 1810879"/>
                  <a:gd name="connsiteY6" fmla="*/ 587245 h 593272"/>
                  <a:gd name="connsiteX7" fmla="*/ 0 w 1810879"/>
                  <a:gd name="connsiteY7" fmla="*/ 570071 h 593272"/>
                  <a:gd name="connsiteX8" fmla="*/ 9746 w 1810879"/>
                  <a:gd name="connsiteY8" fmla="*/ 564782 h 593272"/>
                  <a:gd name="connsiteX9" fmla="*/ 160578 w 1810879"/>
                  <a:gd name="connsiteY9" fmla="*/ 281101 h 593272"/>
                  <a:gd name="connsiteX10" fmla="*/ 60377 w 1810879"/>
                  <a:gd name="connsiteY10" fmla="*/ 39195 h 593272"/>
                  <a:gd name="connsiteX11" fmla="*/ 29785 w 1810879"/>
                  <a:gd name="connsiteY11" fmla="*/ 13954 h 593272"/>
                  <a:gd name="connsiteX12" fmla="*/ 55323 w 1810879"/>
                  <a:gd name="connsiteY12" fmla="*/ 6027 h 593272"/>
                  <a:gd name="connsiteX13" fmla="*/ 115106 w 1810879"/>
                  <a:gd name="connsiteY13" fmla="*/ 0 h 59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0879" h="593272">
                    <a:moveTo>
                      <a:pt x="115106" y="0"/>
                    </a:moveTo>
                    <a:lnTo>
                      <a:pt x="1514243" y="0"/>
                    </a:lnTo>
                    <a:cubicBezTo>
                      <a:pt x="1678071" y="0"/>
                      <a:pt x="1810879" y="132808"/>
                      <a:pt x="1810879" y="296636"/>
                    </a:cubicBezTo>
                    <a:lnTo>
                      <a:pt x="1810878" y="296636"/>
                    </a:lnTo>
                    <a:cubicBezTo>
                      <a:pt x="1810878" y="460464"/>
                      <a:pt x="1678070" y="593272"/>
                      <a:pt x="1514242" y="593272"/>
                    </a:cubicBezTo>
                    <a:lnTo>
                      <a:pt x="115106" y="593271"/>
                    </a:lnTo>
                    <a:cubicBezTo>
                      <a:pt x="94628" y="593271"/>
                      <a:pt x="74634" y="591196"/>
                      <a:pt x="55323" y="587245"/>
                    </a:cubicBezTo>
                    <a:lnTo>
                      <a:pt x="0" y="570071"/>
                    </a:lnTo>
                    <a:lnTo>
                      <a:pt x="9746" y="564782"/>
                    </a:lnTo>
                    <a:cubicBezTo>
                      <a:pt x="100747" y="503302"/>
                      <a:pt x="160578" y="399189"/>
                      <a:pt x="160578" y="281101"/>
                    </a:cubicBezTo>
                    <a:cubicBezTo>
                      <a:pt x="160578" y="186631"/>
                      <a:pt x="122286" y="101104"/>
                      <a:pt x="60377" y="39195"/>
                    </a:cubicBezTo>
                    <a:lnTo>
                      <a:pt x="29785" y="13954"/>
                    </a:lnTo>
                    <a:lnTo>
                      <a:pt x="55323" y="6027"/>
                    </a:lnTo>
                    <a:cubicBezTo>
                      <a:pt x="74634" y="2075"/>
                      <a:pt x="94628" y="0"/>
                      <a:pt x="115106"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23164" y="2675958"/>
                <a:ext cx="684213" cy="684213"/>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17"/>
            <p:cNvSpPr txBox="1"/>
            <p:nvPr/>
          </p:nvSpPr>
          <p:spPr>
            <a:xfrm>
              <a:off x="1268" y="2102"/>
              <a:ext cx="585" cy="565"/>
            </a:xfrm>
            <a:prstGeom prst="rect">
              <a:avLst/>
            </a:prstGeom>
            <a:noFill/>
          </p:spPr>
          <p:txBody>
            <a:bodyPr wrap="square" rtlCol="0">
              <a:spAutoFit/>
            </a:bodyPr>
            <a:lstStyle/>
            <a:p>
              <a:pPr algn="ctr"/>
              <a:r>
                <a:rPr lang="en-US" altLang="zh-CN" sz="2000" dirty="0">
                  <a:solidFill>
                    <a:schemeClr val="accent1">
                      <a:lumMod val="75000"/>
                    </a:schemeClr>
                  </a:solidFill>
                  <a:latin typeface="Arial" panose="020B0604020202020204" pitchFamily="34" charset="0"/>
                  <a:cs typeface="Arial" panose="020B0604020202020204" pitchFamily="34" charset="0"/>
                </a:rPr>
                <a:t>3</a:t>
              </a:r>
              <a:endParaRPr lang="zh-CN" alt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10" name="矩形 9"/>
            <p:cNvSpPr/>
            <p:nvPr/>
          </p:nvSpPr>
          <p:spPr>
            <a:xfrm>
              <a:off x="2190" y="2141"/>
              <a:ext cx="1835" cy="52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人员培训 </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068" y="3024"/>
              <a:ext cx="12644" cy="1176"/>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工作组在开展工作之前，应接受</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管理体系标准及相关知识的培训。同时，组织体系运行需要的内审员，也要进行相应的培训，尤其是关于环境因素和危险源的辨识、风险评价的培训。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068" y="5352"/>
              <a:ext cx="3165" cy="922"/>
              <a:chOff x="523164" y="2675958"/>
              <a:chExt cx="2348952" cy="684213"/>
            </a:xfrm>
          </p:grpSpPr>
          <p:sp>
            <p:nvSpPr>
              <p:cNvPr id="13" name="任意多边形: 形状 18"/>
              <p:cNvSpPr/>
              <p:nvPr/>
            </p:nvSpPr>
            <p:spPr>
              <a:xfrm>
                <a:off x="1061237" y="2736558"/>
                <a:ext cx="1810879" cy="593272"/>
              </a:xfrm>
              <a:custGeom>
                <a:avLst/>
                <a:gdLst>
                  <a:gd name="connsiteX0" fmla="*/ 115106 w 1810879"/>
                  <a:gd name="connsiteY0" fmla="*/ 0 h 593272"/>
                  <a:gd name="connsiteX1" fmla="*/ 1514243 w 1810879"/>
                  <a:gd name="connsiteY1" fmla="*/ 0 h 593272"/>
                  <a:gd name="connsiteX2" fmla="*/ 1810879 w 1810879"/>
                  <a:gd name="connsiteY2" fmla="*/ 296636 h 593272"/>
                  <a:gd name="connsiteX3" fmla="*/ 1810878 w 1810879"/>
                  <a:gd name="connsiteY3" fmla="*/ 296636 h 593272"/>
                  <a:gd name="connsiteX4" fmla="*/ 1514242 w 1810879"/>
                  <a:gd name="connsiteY4" fmla="*/ 593272 h 593272"/>
                  <a:gd name="connsiteX5" fmla="*/ 115106 w 1810879"/>
                  <a:gd name="connsiteY5" fmla="*/ 593271 h 593272"/>
                  <a:gd name="connsiteX6" fmla="*/ 55323 w 1810879"/>
                  <a:gd name="connsiteY6" fmla="*/ 587245 h 593272"/>
                  <a:gd name="connsiteX7" fmla="*/ 0 w 1810879"/>
                  <a:gd name="connsiteY7" fmla="*/ 570071 h 593272"/>
                  <a:gd name="connsiteX8" fmla="*/ 9746 w 1810879"/>
                  <a:gd name="connsiteY8" fmla="*/ 564782 h 593272"/>
                  <a:gd name="connsiteX9" fmla="*/ 160578 w 1810879"/>
                  <a:gd name="connsiteY9" fmla="*/ 281101 h 593272"/>
                  <a:gd name="connsiteX10" fmla="*/ 60377 w 1810879"/>
                  <a:gd name="connsiteY10" fmla="*/ 39195 h 593272"/>
                  <a:gd name="connsiteX11" fmla="*/ 29785 w 1810879"/>
                  <a:gd name="connsiteY11" fmla="*/ 13954 h 593272"/>
                  <a:gd name="connsiteX12" fmla="*/ 55323 w 1810879"/>
                  <a:gd name="connsiteY12" fmla="*/ 6027 h 593272"/>
                  <a:gd name="connsiteX13" fmla="*/ 115106 w 1810879"/>
                  <a:gd name="connsiteY13" fmla="*/ 0 h 59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0879" h="593272">
                    <a:moveTo>
                      <a:pt x="115106" y="0"/>
                    </a:moveTo>
                    <a:lnTo>
                      <a:pt x="1514243" y="0"/>
                    </a:lnTo>
                    <a:cubicBezTo>
                      <a:pt x="1678071" y="0"/>
                      <a:pt x="1810879" y="132808"/>
                      <a:pt x="1810879" y="296636"/>
                    </a:cubicBezTo>
                    <a:lnTo>
                      <a:pt x="1810878" y="296636"/>
                    </a:lnTo>
                    <a:cubicBezTo>
                      <a:pt x="1810878" y="460464"/>
                      <a:pt x="1678070" y="593272"/>
                      <a:pt x="1514242" y="593272"/>
                    </a:cubicBezTo>
                    <a:lnTo>
                      <a:pt x="115106" y="593271"/>
                    </a:lnTo>
                    <a:cubicBezTo>
                      <a:pt x="94628" y="593271"/>
                      <a:pt x="74634" y="591196"/>
                      <a:pt x="55323" y="587245"/>
                    </a:cubicBezTo>
                    <a:lnTo>
                      <a:pt x="0" y="570071"/>
                    </a:lnTo>
                    <a:lnTo>
                      <a:pt x="9746" y="564782"/>
                    </a:lnTo>
                    <a:cubicBezTo>
                      <a:pt x="100747" y="503302"/>
                      <a:pt x="160578" y="399189"/>
                      <a:pt x="160578" y="281101"/>
                    </a:cubicBezTo>
                    <a:cubicBezTo>
                      <a:pt x="160578" y="186631"/>
                      <a:pt x="122286" y="101104"/>
                      <a:pt x="60377" y="39195"/>
                    </a:cubicBezTo>
                    <a:lnTo>
                      <a:pt x="29785" y="13954"/>
                    </a:lnTo>
                    <a:lnTo>
                      <a:pt x="55323" y="6027"/>
                    </a:lnTo>
                    <a:cubicBezTo>
                      <a:pt x="74634" y="2075"/>
                      <a:pt x="94628" y="0"/>
                      <a:pt x="115106"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23164" y="2675958"/>
                <a:ext cx="684213" cy="684213"/>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14"/>
            <p:cNvSpPr/>
            <p:nvPr/>
          </p:nvSpPr>
          <p:spPr>
            <a:xfrm>
              <a:off x="1917" y="5542"/>
              <a:ext cx="2448" cy="52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初始状态评审</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068" y="6412"/>
              <a:ext cx="12644" cy="2223"/>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初始状态评审是建立</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管理体系的基础。组织应为此建立一个评审组，评审组可由组织的员工组成，也可外请咨询人员，或是两者兼而有之。评审组应对组织过去和现在的</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信息、状态进行收集、调查与分析，识别和获取现有的适用于组织的</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法律、法规和其他要求，进行危险源辨识和风险评价。这些结果将作为建立和评审组织的</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方针、制定</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目标和</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管理方案、确定体系的优先项、编制体系文件和建立体系的基础。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20"/>
            <p:cNvSpPr txBox="1"/>
            <p:nvPr/>
          </p:nvSpPr>
          <p:spPr>
            <a:xfrm>
              <a:off x="1237" y="5515"/>
              <a:ext cx="585" cy="565"/>
            </a:xfrm>
            <a:prstGeom prst="rect">
              <a:avLst/>
            </a:prstGeom>
            <a:noFill/>
          </p:spPr>
          <p:txBody>
            <a:bodyPr wrap="square" rtlCol="0">
              <a:spAutoFit/>
            </a:bodyPr>
            <a:lstStyle/>
            <a:p>
              <a:pPr algn="ctr"/>
              <a:r>
                <a:rPr lang="en-US" altLang="zh-CN" sz="2000" dirty="0">
                  <a:solidFill>
                    <a:schemeClr val="accent1">
                      <a:lumMod val="75000"/>
                    </a:schemeClr>
                  </a:solidFill>
                  <a:latin typeface="Arial" panose="020B0604020202020204" pitchFamily="34" charset="0"/>
                  <a:cs typeface="Arial" panose="020B0604020202020204" pitchFamily="34" charset="0"/>
                </a:rPr>
                <a:t>4</a:t>
              </a:r>
              <a:endParaRPr lang="zh-CN" altLang="en-US" sz="2000" dirty="0">
                <a:solidFill>
                  <a:schemeClr val="accent1">
                    <a:lumMod val="75000"/>
                  </a:schemeClr>
                </a:solidFill>
                <a:latin typeface="Arial" panose="020B0604020202020204" pitchFamily="34" charset="0"/>
                <a:cs typeface="Arial" panose="020B0604020202020204" pitchFamily="34" charset="0"/>
              </a:endParaRPr>
            </a:p>
          </p:txBody>
        </p:sp>
      </p:grpSp>
      <p:sp>
        <p:nvSpPr>
          <p:cNvPr id="3" name="Content Placeholder 2"/>
          <p:cNvSpPr txBox="1"/>
          <p:nvPr/>
        </p:nvSpPr>
        <p:spPr>
          <a:xfrm>
            <a:off x="824865" y="236220"/>
            <a:ext cx="629221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三、建立EHS管理体系的步骤</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7" name="组合 1"/>
          <p:cNvGrpSpPr/>
          <p:nvPr/>
        </p:nvGrpSpPr>
        <p:grpSpPr>
          <a:xfrm>
            <a:off x="2291974" y="2130074"/>
            <a:ext cx="8274803" cy="3628595"/>
            <a:chOff x="3880" y="2470"/>
            <a:chExt cx="12360" cy="5420"/>
          </a:xfrm>
        </p:grpSpPr>
        <p:sp>
          <p:nvSpPr>
            <p:cNvPr id="19458" name="矩形 4"/>
            <p:cNvSpPr/>
            <p:nvPr/>
          </p:nvSpPr>
          <p:spPr>
            <a:xfrm>
              <a:off x="4288" y="2777"/>
              <a:ext cx="2635" cy="2516"/>
            </a:xfrm>
            <a:prstGeom prst="rect">
              <a:avLst/>
            </a:prstGeom>
            <a:noFill/>
            <a:ln w="9525">
              <a:noFill/>
            </a:ln>
          </p:spPr>
          <p:txBody>
            <a:bodyPr wrap="none" lIns="128527" tIns="64262" rIns="128527" bIns="64262" anchor="t">
              <a:spAutoFit/>
            </a:bodyPr>
            <a:p>
              <a:pPr eaLnBrk="0" hangingPunct="0"/>
              <a:r>
                <a:rPr lang="en-US" altLang="zh-CN" sz="10120">
                  <a:solidFill>
                    <a:schemeClr val="bg1"/>
                  </a:solidFill>
                  <a:latin typeface="微软雅黑" panose="020B0503020204020204" pitchFamily="34" charset="-122"/>
                  <a:ea typeface="微软雅黑" panose="020B0503020204020204" pitchFamily="34" charset="-122"/>
                </a:rPr>
                <a:t>01</a:t>
              </a:r>
              <a:endParaRPr lang="zh-CN" altLang="en-US" sz="1012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5322" y="2628"/>
              <a:ext cx="2493" cy="49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460" name="文本框 8"/>
            <p:cNvSpPr txBox="1"/>
            <p:nvPr/>
          </p:nvSpPr>
          <p:spPr>
            <a:xfrm>
              <a:off x="7494" y="3996"/>
              <a:ext cx="8368" cy="1298"/>
            </a:xfrm>
            <a:prstGeom prst="rect">
              <a:avLst/>
            </a:prstGeom>
            <a:noFill/>
            <a:ln w="9525">
              <a:noFill/>
            </a:ln>
          </p:spPr>
          <p:txBody>
            <a:bodyPr wrap="square" anchor="t">
              <a:spAutoFit/>
            </a:bodyPr>
            <a:p>
              <a:pPr algn="ctr" eaLnBrk="0" hangingPunct="0"/>
              <a:r>
                <a:rPr lang="zh-CN" altLang="en-US" sz="506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EHS管理体系简介</a:t>
              </a:r>
              <a:endParaRPr lang="zh-CN" altLang="en-US" sz="506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矩形 9"/>
            <p:cNvSpPr/>
            <p:nvPr/>
          </p:nvSpPr>
          <p:spPr>
            <a:xfrm>
              <a:off x="3880" y="2470"/>
              <a:ext cx="12360" cy="54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900" strike="noStrike" noProof="1"/>
            </a:p>
          </p:txBody>
        </p:sp>
      </p:grpSp>
    </p:spTree>
  </p:cSld>
  <p:clrMapOvr>
    <a:masterClrMapping/>
  </p:clrMapOvr>
  <p:transition spd="slow" advTm="411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9230" y="1155700"/>
            <a:ext cx="12670155" cy="4763405"/>
            <a:chOff x="1238" y="1820"/>
            <a:chExt cx="12635" cy="5958"/>
          </a:xfrm>
        </p:grpSpPr>
        <p:grpSp>
          <p:nvGrpSpPr>
            <p:cNvPr id="5" name="组合 4"/>
            <p:cNvGrpSpPr/>
            <p:nvPr/>
          </p:nvGrpSpPr>
          <p:grpSpPr>
            <a:xfrm>
              <a:off x="1238" y="1820"/>
              <a:ext cx="5146" cy="922"/>
              <a:chOff x="563545" y="3027052"/>
              <a:chExt cx="3267866" cy="585401"/>
            </a:xfrm>
          </p:grpSpPr>
          <p:sp>
            <p:nvSpPr>
              <p:cNvPr id="6" name="任意多边形: 形状 35"/>
              <p:cNvSpPr/>
              <p:nvPr/>
            </p:nvSpPr>
            <p:spPr>
              <a:xfrm>
                <a:off x="1020731" y="3065955"/>
                <a:ext cx="2810680" cy="507594"/>
              </a:xfrm>
              <a:custGeom>
                <a:avLst/>
                <a:gdLst>
                  <a:gd name="connsiteX0" fmla="*/ 45052 w 2810680"/>
                  <a:gd name="connsiteY0" fmla="*/ 0 h 507594"/>
                  <a:gd name="connsiteX1" fmla="*/ 2556883 w 2810680"/>
                  <a:gd name="connsiteY1" fmla="*/ 0 h 507594"/>
                  <a:gd name="connsiteX2" fmla="*/ 2810680 w 2810680"/>
                  <a:gd name="connsiteY2" fmla="*/ 253797 h 507594"/>
                  <a:gd name="connsiteX3" fmla="*/ 2556883 w 2810680"/>
                  <a:gd name="connsiteY3" fmla="*/ 507594 h 507594"/>
                  <a:gd name="connsiteX4" fmla="*/ 45052 w 2810680"/>
                  <a:gd name="connsiteY4" fmla="*/ 507594 h 507594"/>
                  <a:gd name="connsiteX5" fmla="*/ 3 w 2810680"/>
                  <a:gd name="connsiteY5" fmla="*/ 503053 h 507594"/>
                  <a:gd name="connsiteX6" fmla="*/ 12057 w 2810680"/>
                  <a:gd name="connsiteY6" fmla="*/ 496510 h 507594"/>
                  <a:gd name="connsiteX7" fmla="*/ 141106 w 2810680"/>
                  <a:gd name="connsiteY7" fmla="*/ 253798 h 507594"/>
                  <a:gd name="connsiteX8" fmla="*/ 12057 w 2810680"/>
                  <a:gd name="connsiteY8" fmla="*/ 11086 h 507594"/>
                  <a:gd name="connsiteX9" fmla="*/ 0 w 2810680"/>
                  <a:gd name="connsiteY9" fmla="*/ 4542 h 50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0680" h="507594">
                    <a:moveTo>
                      <a:pt x="45052" y="0"/>
                    </a:moveTo>
                    <a:lnTo>
                      <a:pt x="2556883" y="0"/>
                    </a:lnTo>
                    <a:cubicBezTo>
                      <a:pt x="2697051" y="0"/>
                      <a:pt x="2810680" y="113629"/>
                      <a:pt x="2810680" y="253797"/>
                    </a:cubicBezTo>
                    <a:cubicBezTo>
                      <a:pt x="2810680" y="393965"/>
                      <a:pt x="2697051" y="507594"/>
                      <a:pt x="2556883" y="507594"/>
                    </a:cubicBezTo>
                    <a:lnTo>
                      <a:pt x="45052" y="507594"/>
                    </a:lnTo>
                    <a:lnTo>
                      <a:pt x="3" y="503053"/>
                    </a:lnTo>
                    <a:lnTo>
                      <a:pt x="12057" y="496510"/>
                    </a:lnTo>
                    <a:cubicBezTo>
                      <a:pt x="89916" y="443910"/>
                      <a:pt x="141106" y="354832"/>
                      <a:pt x="141106" y="253798"/>
                    </a:cubicBezTo>
                    <a:cubicBezTo>
                      <a:pt x="141106" y="152764"/>
                      <a:pt x="89916" y="63686"/>
                      <a:pt x="12057" y="11086"/>
                    </a:cubicBezTo>
                    <a:lnTo>
                      <a:pt x="0" y="454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p:nvSpPr>
            <p:spPr>
              <a:xfrm>
                <a:off x="563545" y="3027052"/>
                <a:ext cx="585401" cy="585401"/>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17"/>
            <p:cNvSpPr txBox="1"/>
            <p:nvPr/>
          </p:nvSpPr>
          <p:spPr>
            <a:xfrm>
              <a:off x="1402" y="1951"/>
              <a:ext cx="585" cy="499"/>
            </a:xfrm>
            <a:prstGeom prst="rect">
              <a:avLst/>
            </a:prstGeom>
            <a:noFill/>
          </p:spPr>
          <p:txBody>
            <a:bodyPr wrap="square" rtlCol="0">
              <a:spAutoFit/>
            </a:bodyPr>
            <a:lstStyle/>
            <a:p>
              <a:pPr algn="ctr"/>
              <a:r>
                <a:rPr lang="en-US" altLang="zh-CN" sz="2000" dirty="0">
                  <a:solidFill>
                    <a:schemeClr val="accent1">
                      <a:lumMod val="75000"/>
                    </a:schemeClr>
                  </a:solidFill>
                  <a:latin typeface="Arial" panose="020B0604020202020204" pitchFamily="34" charset="0"/>
                  <a:cs typeface="Arial" panose="020B0604020202020204" pitchFamily="34" charset="0"/>
                </a:rPr>
                <a:t>5</a:t>
              </a:r>
              <a:endParaRPr lang="zh-CN" alt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9" name="矩形 8"/>
            <p:cNvSpPr/>
            <p:nvPr/>
          </p:nvSpPr>
          <p:spPr>
            <a:xfrm>
              <a:off x="1238" y="2718"/>
              <a:ext cx="12635" cy="1038"/>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体系策划阶段主要是依据初始状态评审的结论，制定</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方针，制定组织的</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目标、指标和相应的</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管理方案，确定组织机构和职责，筹划各种运行程序等。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247" y="4633"/>
              <a:ext cx="5146" cy="922"/>
              <a:chOff x="563545" y="3027052"/>
              <a:chExt cx="3267866" cy="585401"/>
            </a:xfrm>
          </p:grpSpPr>
          <p:sp>
            <p:nvSpPr>
              <p:cNvPr id="11" name="任意多边形: 形状 32"/>
              <p:cNvSpPr/>
              <p:nvPr/>
            </p:nvSpPr>
            <p:spPr>
              <a:xfrm>
                <a:off x="1020731" y="3065955"/>
                <a:ext cx="2810680" cy="507594"/>
              </a:xfrm>
              <a:custGeom>
                <a:avLst/>
                <a:gdLst>
                  <a:gd name="connsiteX0" fmla="*/ 45052 w 2810680"/>
                  <a:gd name="connsiteY0" fmla="*/ 0 h 507594"/>
                  <a:gd name="connsiteX1" fmla="*/ 2556883 w 2810680"/>
                  <a:gd name="connsiteY1" fmla="*/ 0 h 507594"/>
                  <a:gd name="connsiteX2" fmla="*/ 2810680 w 2810680"/>
                  <a:gd name="connsiteY2" fmla="*/ 253797 h 507594"/>
                  <a:gd name="connsiteX3" fmla="*/ 2556883 w 2810680"/>
                  <a:gd name="connsiteY3" fmla="*/ 507594 h 507594"/>
                  <a:gd name="connsiteX4" fmla="*/ 45052 w 2810680"/>
                  <a:gd name="connsiteY4" fmla="*/ 507594 h 507594"/>
                  <a:gd name="connsiteX5" fmla="*/ 3 w 2810680"/>
                  <a:gd name="connsiteY5" fmla="*/ 503053 h 507594"/>
                  <a:gd name="connsiteX6" fmla="*/ 12057 w 2810680"/>
                  <a:gd name="connsiteY6" fmla="*/ 496510 h 507594"/>
                  <a:gd name="connsiteX7" fmla="*/ 141106 w 2810680"/>
                  <a:gd name="connsiteY7" fmla="*/ 253798 h 507594"/>
                  <a:gd name="connsiteX8" fmla="*/ 12057 w 2810680"/>
                  <a:gd name="connsiteY8" fmla="*/ 11086 h 507594"/>
                  <a:gd name="connsiteX9" fmla="*/ 0 w 2810680"/>
                  <a:gd name="connsiteY9" fmla="*/ 4542 h 50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0680" h="507594">
                    <a:moveTo>
                      <a:pt x="45052" y="0"/>
                    </a:moveTo>
                    <a:lnTo>
                      <a:pt x="2556883" y="0"/>
                    </a:lnTo>
                    <a:cubicBezTo>
                      <a:pt x="2697051" y="0"/>
                      <a:pt x="2810680" y="113629"/>
                      <a:pt x="2810680" y="253797"/>
                    </a:cubicBezTo>
                    <a:cubicBezTo>
                      <a:pt x="2810680" y="393965"/>
                      <a:pt x="2697051" y="507594"/>
                      <a:pt x="2556883" y="507594"/>
                    </a:cubicBezTo>
                    <a:lnTo>
                      <a:pt x="45052" y="507594"/>
                    </a:lnTo>
                    <a:lnTo>
                      <a:pt x="3" y="503053"/>
                    </a:lnTo>
                    <a:lnTo>
                      <a:pt x="12057" y="496510"/>
                    </a:lnTo>
                    <a:cubicBezTo>
                      <a:pt x="89916" y="443910"/>
                      <a:pt x="141106" y="354832"/>
                      <a:pt x="141106" y="253798"/>
                    </a:cubicBezTo>
                    <a:cubicBezTo>
                      <a:pt x="141106" y="152764"/>
                      <a:pt x="89916" y="63686"/>
                      <a:pt x="12057" y="11086"/>
                    </a:cubicBezTo>
                    <a:lnTo>
                      <a:pt x="0" y="4542"/>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椭圆 11"/>
              <p:cNvSpPr/>
              <p:nvPr/>
            </p:nvSpPr>
            <p:spPr>
              <a:xfrm>
                <a:off x="563545" y="3027052"/>
                <a:ext cx="585401" cy="585401"/>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矩形 12"/>
            <p:cNvSpPr/>
            <p:nvPr/>
          </p:nvSpPr>
          <p:spPr>
            <a:xfrm>
              <a:off x="1278" y="5816"/>
              <a:ext cx="12595" cy="1962"/>
            </a:xfrm>
            <a:prstGeom prst="rect">
              <a:avLst/>
            </a:prstGeom>
          </p:spPr>
          <p:txBody>
            <a:bodyPr wrap="square">
              <a:spAutoFit/>
            </a:bodyPr>
            <a:lstStyle/>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管理体系具有文件化管理的特征。编制体系文件是组织实施</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管理体系标准，建立与保持</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管理体系并保证其有效运行的重要基础工作，也是组织达到预定的</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目标，评价与改进体系，实现持续改进和风险控制必不可少的依据和见证。</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体系文件还需要在体系运行过程中定期、不定期的评审和修改，以保证它的完善和持续有效。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28"/>
            <p:cNvSpPr txBox="1"/>
            <p:nvPr/>
          </p:nvSpPr>
          <p:spPr>
            <a:xfrm>
              <a:off x="1425" y="4794"/>
              <a:ext cx="585" cy="499"/>
            </a:xfrm>
            <a:prstGeom prst="rect">
              <a:avLst/>
            </a:prstGeom>
            <a:noFill/>
          </p:spPr>
          <p:txBody>
            <a:bodyPr wrap="square" rtlCol="0">
              <a:spAutoFit/>
            </a:bodyPr>
            <a:lstStyle/>
            <a:p>
              <a:pPr algn="ctr"/>
              <a:r>
                <a:rPr lang="en-US" altLang="zh-CN" sz="2000" dirty="0">
                  <a:solidFill>
                    <a:schemeClr val="accent1">
                      <a:lumMod val="75000"/>
                    </a:schemeClr>
                  </a:solidFill>
                  <a:latin typeface="Arial" panose="020B0604020202020204" pitchFamily="34" charset="0"/>
                  <a:cs typeface="Arial" panose="020B0604020202020204" pitchFamily="34" charset="0"/>
                </a:rPr>
                <a:t>6</a:t>
              </a:r>
              <a:endParaRPr lang="zh-CN" alt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15" name="矩形 14"/>
            <p:cNvSpPr/>
            <p:nvPr/>
          </p:nvSpPr>
          <p:spPr>
            <a:xfrm>
              <a:off x="2227" y="4834"/>
              <a:ext cx="3852" cy="461"/>
            </a:xfrm>
            <a:prstGeom prst="rect">
              <a:avLst/>
            </a:prstGeom>
          </p:spPr>
          <p:txBody>
            <a:bodyPr wrap="square">
              <a:spAutoFit/>
            </a:bodyPr>
            <a:lstStyle/>
            <a:p>
              <a:r>
                <a:rPr lang="en-US" altLang="zh-CN" dirty="0">
                  <a:solidFill>
                    <a:schemeClr val="bg1"/>
                  </a:solidFill>
                  <a:latin typeface="微软雅黑" panose="020B0503020204020204" pitchFamily="34" charset="-122"/>
                  <a:ea typeface="微软雅黑" panose="020B0503020204020204" pitchFamily="34" charset="-122"/>
                </a:rPr>
                <a:t>EHS</a:t>
              </a:r>
              <a:r>
                <a:rPr lang="zh-CN" altLang="en-US" dirty="0">
                  <a:solidFill>
                    <a:schemeClr val="bg1"/>
                  </a:solidFill>
                  <a:latin typeface="微软雅黑" panose="020B0503020204020204" pitchFamily="34" charset="-122"/>
                  <a:ea typeface="微软雅黑" panose="020B0503020204020204" pitchFamily="34" charset="-122"/>
                </a:rPr>
                <a:t>管理体系文件编制</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178" y="1975"/>
              <a:ext cx="2808" cy="46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体系策划与设计</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 name="Content Placeholder 2"/>
          <p:cNvSpPr txBox="1"/>
          <p:nvPr/>
        </p:nvSpPr>
        <p:spPr>
          <a:xfrm>
            <a:off x="824865" y="236220"/>
            <a:ext cx="629221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三、建立EHS管理体系的步骤</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98500" y="1485900"/>
            <a:ext cx="11729085" cy="3605846"/>
            <a:chOff x="1100" y="2340"/>
            <a:chExt cx="12613" cy="3533"/>
          </a:xfrm>
        </p:grpSpPr>
        <p:grpSp>
          <p:nvGrpSpPr>
            <p:cNvPr id="5" name="组合 4"/>
            <p:cNvGrpSpPr/>
            <p:nvPr/>
          </p:nvGrpSpPr>
          <p:grpSpPr>
            <a:xfrm>
              <a:off x="1100" y="2340"/>
              <a:ext cx="3165" cy="922"/>
              <a:chOff x="523164" y="2675958"/>
              <a:chExt cx="2348952" cy="684213"/>
            </a:xfrm>
          </p:grpSpPr>
          <p:sp>
            <p:nvSpPr>
              <p:cNvPr id="6" name="任意多边形: 形状 20"/>
              <p:cNvSpPr/>
              <p:nvPr/>
            </p:nvSpPr>
            <p:spPr>
              <a:xfrm>
                <a:off x="1061237" y="2736558"/>
                <a:ext cx="1810879" cy="593272"/>
              </a:xfrm>
              <a:custGeom>
                <a:avLst/>
                <a:gdLst>
                  <a:gd name="connsiteX0" fmla="*/ 115106 w 1810879"/>
                  <a:gd name="connsiteY0" fmla="*/ 0 h 593272"/>
                  <a:gd name="connsiteX1" fmla="*/ 1514243 w 1810879"/>
                  <a:gd name="connsiteY1" fmla="*/ 0 h 593272"/>
                  <a:gd name="connsiteX2" fmla="*/ 1810879 w 1810879"/>
                  <a:gd name="connsiteY2" fmla="*/ 296636 h 593272"/>
                  <a:gd name="connsiteX3" fmla="*/ 1810878 w 1810879"/>
                  <a:gd name="connsiteY3" fmla="*/ 296636 h 593272"/>
                  <a:gd name="connsiteX4" fmla="*/ 1514242 w 1810879"/>
                  <a:gd name="connsiteY4" fmla="*/ 593272 h 593272"/>
                  <a:gd name="connsiteX5" fmla="*/ 115106 w 1810879"/>
                  <a:gd name="connsiteY5" fmla="*/ 593271 h 593272"/>
                  <a:gd name="connsiteX6" fmla="*/ 55323 w 1810879"/>
                  <a:gd name="connsiteY6" fmla="*/ 587245 h 593272"/>
                  <a:gd name="connsiteX7" fmla="*/ 0 w 1810879"/>
                  <a:gd name="connsiteY7" fmla="*/ 570071 h 593272"/>
                  <a:gd name="connsiteX8" fmla="*/ 9746 w 1810879"/>
                  <a:gd name="connsiteY8" fmla="*/ 564782 h 593272"/>
                  <a:gd name="connsiteX9" fmla="*/ 160578 w 1810879"/>
                  <a:gd name="connsiteY9" fmla="*/ 281101 h 593272"/>
                  <a:gd name="connsiteX10" fmla="*/ 60377 w 1810879"/>
                  <a:gd name="connsiteY10" fmla="*/ 39195 h 593272"/>
                  <a:gd name="connsiteX11" fmla="*/ 29785 w 1810879"/>
                  <a:gd name="connsiteY11" fmla="*/ 13954 h 593272"/>
                  <a:gd name="connsiteX12" fmla="*/ 55323 w 1810879"/>
                  <a:gd name="connsiteY12" fmla="*/ 6027 h 593272"/>
                  <a:gd name="connsiteX13" fmla="*/ 115106 w 1810879"/>
                  <a:gd name="connsiteY13" fmla="*/ 0 h 59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0879" h="593272">
                    <a:moveTo>
                      <a:pt x="115106" y="0"/>
                    </a:moveTo>
                    <a:lnTo>
                      <a:pt x="1514243" y="0"/>
                    </a:lnTo>
                    <a:cubicBezTo>
                      <a:pt x="1678071" y="0"/>
                      <a:pt x="1810879" y="132808"/>
                      <a:pt x="1810879" y="296636"/>
                    </a:cubicBezTo>
                    <a:lnTo>
                      <a:pt x="1810878" y="296636"/>
                    </a:lnTo>
                    <a:cubicBezTo>
                      <a:pt x="1810878" y="460464"/>
                      <a:pt x="1678070" y="593272"/>
                      <a:pt x="1514242" y="593272"/>
                    </a:cubicBezTo>
                    <a:lnTo>
                      <a:pt x="115106" y="593271"/>
                    </a:lnTo>
                    <a:cubicBezTo>
                      <a:pt x="94628" y="593271"/>
                      <a:pt x="74634" y="591196"/>
                      <a:pt x="55323" y="587245"/>
                    </a:cubicBezTo>
                    <a:lnTo>
                      <a:pt x="0" y="570071"/>
                    </a:lnTo>
                    <a:lnTo>
                      <a:pt x="9746" y="564782"/>
                    </a:lnTo>
                    <a:cubicBezTo>
                      <a:pt x="100747" y="503302"/>
                      <a:pt x="160578" y="399189"/>
                      <a:pt x="160578" y="281101"/>
                    </a:cubicBezTo>
                    <a:cubicBezTo>
                      <a:pt x="160578" y="186631"/>
                      <a:pt x="122286" y="101104"/>
                      <a:pt x="60377" y="39195"/>
                    </a:cubicBezTo>
                    <a:lnTo>
                      <a:pt x="29785" y="13954"/>
                    </a:lnTo>
                    <a:lnTo>
                      <a:pt x="55323" y="6027"/>
                    </a:lnTo>
                    <a:cubicBezTo>
                      <a:pt x="74634" y="2075"/>
                      <a:pt x="94628" y="0"/>
                      <a:pt x="115106"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23164" y="2675958"/>
                <a:ext cx="684213" cy="684213"/>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22"/>
            <p:cNvSpPr txBox="1"/>
            <p:nvPr/>
          </p:nvSpPr>
          <p:spPr>
            <a:xfrm>
              <a:off x="1290" y="2486"/>
              <a:ext cx="585" cy="391"/>
            </a:xfrm>
            <a:prstGeom prst="rect">
              <a:avLst/>
            </a:prstGeom>
            <a:noFill/>
          </p:spPr>
          <p:txBody>
            <a:bodyPr wrap="square" rtlCol="0">
              <a:spAutoFit/>
            </a:bodyPr>
            <a:lstStyle/>
            <a:p>
              <a:pPr algn="ctr"/>
              <a:r>
                <a:rPr lang="en-US" altLang="zh-CN" sz="2000" dirty="0">
                  <a:solidFill>
                    <a:schemeClr val="accent1">
                      <a:lumMod val="75000"/>
                    </a:schemeClr>
                  </a:solidFill>
                  <a:latin typeface="Arial" panose="020B0604020202020204" pitchFamily="34" charset="0"/>
                  <a:cs typeface="Arial" panose="020B0604020202020204" pitchFamily="34" charset="0"/>
                </a:rPr>
                <a:t>7</a:t>
              </a:r>
              <a:endParaRPr lang="zh-CN" alt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9" name="矩形 8"/>
            <p:cNvSpPr/>
            <p:nvPr/>
          </p:nvSpPr>
          <p:spPr>
            <a:xfrm>
              <a:off x="2022" y="2551"/>
              <a:ext cx="2088" cy="361"/>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体系试运行</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100" y="3612"/>
              <a:ext cx="12613" cy="2261"/>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体系试运行与正式运行无本质区别，都是按所建立的</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管理体系手册、程序文件及作业规程等文件的要求，整体协调地运行。</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试运行的目的是要在实践中检验体系的充分性、适用性和有效性。</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组织应加强运作力度，并努力发挥体系本身具有各项功能，及时发观问题，找出问题的根源，纠正不符合并对体系给予修订，以尽快渡过磨合期。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3" name="Content Placeholder 2"/>
          <p:cNvSpPr txBox="1"/>
          <p:nvPr/>
        </p:nvSpPr>
        <p:spPr>
          <a:xfrm>
            <a:off x="824865" y="236220"/>
            <a:ext cx="629221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三、建立EHS管理体系的步骤</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6"/>
          <p:cNvSpPr/>
          <p:nvPr/>
        </p:nvSpPr>
        <p:spPr>
          <a:xfrm rot="16200000" flipH="1">
            <a:off x="9111464" y="6166987"/>
            <a:ext cx="185334" cy="232227"/>
          </a:xfrm>
          <a:custGeom>
            <a:avLst/>
            <a:gdLst>
              <a:gd name="connsiteX0" fmla="*/ 973009 w 973009"/>
              <a:gd name="connsiteY0" fmla="*/ 1219198 h 1219198"/>
              <a:gd name="connsiteX1" fmla="*/ 973009 w 973009"/>
              <a:gd name="connsiteY1" fmla="*/ 0 h 1219198"/>
              <a:gd name="connsiteX2" fmla="*/ 0 w 973009"/>
              <a:gd name="connsiteY2" fmla="*/ 133655 h 1219198"/>
              <a:gd name="connsiteX3" fmla="*/ 0 w 973009"/>
              <a:gd name="connsiteY3" fmla="*/ 1219198 h 1219198"/>
            </a:gdLst>
            <a:ahLst/>
            <a:cxnLst>
              <a:cxn ang="0">
                <a:pos x="connsiteX0" y="connsiteY0"/>
              </a:cxn>
              <a:cxn ang="0">
                <a:pos x="connsiteX1" y="connsiteY1"/>
              </a:cxn>
              <a:cxn ang="0">
                <a:pos x="connsiteX2" y="connsiteY2"/>
              </a:cxn>
              <a:cxn ang="0">
                <a:pos x="connsiteX3" y="connsiteY3"/>
              </a:cxn>
            </a:cxnLst>
            <a:rect l="l" t="t" r="r" b="b"/>
            <a:pathLst>
              <a:path w="973009" h="1219198">
                <a:moveTo>
                  <a:pt x="973009" y="1219198"/>
                </a:moveTo>
                <a:lnTo>
                  <a:pt x="973009" y="0"/>
                </a:lnTo>
                <a:lnTo>
                  <a:pt x="0" y="133655"/>
                </a:lnTo>
                <a:lnTo>
                  <a:pt x="0" y="1219198"/>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6" name="组合 5"/>
          <p:cNvGrpSpPr/>
          <p:nvPr/>
        </p:nvGrpSpPr>
        <p:grpSpPr>
          <a:xfrm>
            <a:off x="743767" y="1315245"/>
            <a:ext cx="2009724" cy="585401"/>
            <a:chOff x="523164" y="2675958"/>
            <a:chExt cx="2348952" cy="684213"/>
          </a:xfrm>
        </p:grpSpPr>
        <p:sp>
          <p:nvSpPr>
            <p:cNvPr id="7" name="任意多边形: 形状 20"/>
            <p:cNvSpPr/>
            <p:nvPr/>
          </p:nvSpPr>
          <p:spPr>
            <a:xfrm>
              <a:off x="1061237" y="2736558"/>
              <a:ext cx="1810879" cy="593272"/>
            </a:xfrm>
            <a:custGeom>
              <a:avLst/>
              <a:gdLst>
                <a:gd name="connsiteX0" fmla="*/ 115106 w 1810879"/>
                <a:gd name="connsiteY0" fmla="*/ 0 h 593272"/>
                <a:gd name="connsiteX1" fmla="*/ 1514243 w 1810879"/>
                <a:gd name="connsiteY1" fmla="*/ 0 h 593272"/>
                <a:gd name="connsiteX2" fmla="*/ 1810879 w 1810879"/>
                <a:gd name="connsiteY2" fmla="*/ 296636 h 593272"/>
                <a:gd name="connsiteX3" fmla="*/ 1810878 w 1810879"/>
                <a:gd name="connsiteY3" fmla="*/ 296636 h 593272"/>
                <a:gd name="connsiteX4" fmla="*/ 1514242 w 1810879"/>
                <a:gd name="connsiteY4" fmla="*/ 593272 h 593272"/>
                <a:gd name="connsiteX5" fmla="*/ 115106 w 1810879"/>
                <a:gd name="connsiteY5" fmla="*/ 593271 h 593272"/>
                <a:gd name="connsiteX6" fmla="*/ 55323 w 1810879"/>
                <a:gd name="connsiteY6" fmla="*/ 587245 h 593272"/>
                <a:gd name="connsiteX7" fmla="*/ 0 w 1810879"/>
                <a:gd name="connsiteY7" fmla="*/ 570071 h 593272"/>
                <a:gd name="connsiteX8" fmla="*/ 9746 w 1810879"/>
                <a:gd name="connsiteY8" fmla="*/ 564782 h 593272"/>
                <a:gd name="connsiteX9" fmla="*/ 160578 w 1810879"/>
                <a:gd name="connsiteY9" fmla="*/ 281101 h 593272"/>
                <a:gd name="connsiteX10" fmla="*/ 60377 w 1810879"/>
                <a:gd name="connsiteY10" fmla="*/ 39195 h 593272"/>
                <a:gd name="connsiteX11" fmla="*/ 29785 w 1810879"/>
                <a:gd name="connsiteY11" fmla="*/ 13954 h 593272"/>
                <a:gd name="connsiteX12" fmla="*/ 55323 w 1810879"/>
                <a:gd name="connsiteY12" fmla="*/ 6027 h 593272"/>
                <a:gd name="connsiteX13" fmla="*/ 115106 w 1810879"/>
                <a:gd name="connsiteY13" fmla="*/ 0 h 59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0879" h="593272">
                  <a:moveTo>
                    <a:pt x="115106" y="0"/>
                  </a:moveTo>
                  <a:lnTo>
                    <a:pt x="1514243" y="0"/>
                  </a:lnTo>
                  <a:cubicBezTo>
                    <a:pt x="1678071" y="0"/>
                    <a:pt x="1810879" y="132808"/>
                    <a:pt x="1810879" y="296636"/>
                  </a:cubicBezTo>
                  <a:lnTo>
                    <a:pt x="1810878" y="296636"/>
                  </a:lnTo>
                  <a:cubicBezTo>
                    <a:pt x="1810878" y="460464"/>
                    <a:pt x="1678070" y="593272"/>
                    <a:pt x="1514242" y="593272"/>
                  </a:cubicBezTo>
                  <a:lnTo>
                    <a:pt x="115106" y="593271"/>
                  </a:lnTo>
                  <a:cubicBezTo>
                    <a:pt x="94628" y="593271"/>
                    <a:pt x="74634" y="591196"/>
                    <a:pt x="55323" y="587245"/>
                  </a:cubicBezTo>
                  <a:lnTo>
                    <a:pt x="0" y="570071"/>
                  </a:lnTo>
                  <a:lnTo>
                    <a:pt x="9746" y="564782"/>
                  </a:lnTo>
                  <a:cubicBezTo>
                    <a:pt x="100747" y="503302"/>
                    <a:pt x="160578" y="399189"/>
                    <a:pt x="160578" y="281101"/>
                  </a:cubicBezTo>
                  <a:cubicBezTo>
                    <a:pt x="160578" y="186631"/>
                    <a:pt x="122286" y="101104"/>
                    <a:pt x="60377" y="39195"/>
                  </a:cubicBezTo>
                  <a:lnTo>
                    <a:pt x="29785" y="13954"/>
                  </a:lnTo>
                  <a:lnTo>
                    <a:pt x="55323" y="6027"/>
                  </a:lnTo>
                  <a:cubicBezTo>
                    <a:pt x="74634" y="2075"/>
                    <a:pt x="94628" y="0"/>
                    <a:pt x="115106"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23164" y="2675958"/>
              <a:ext cx="684213" cy="684213"/>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22"/>
          <p:cNvSpPr txBox="1"/>
          <p:nvPr/>
        </p:nvSpPr>
        <p:spPr>
          <a:xfrm>
            <a:off x="850729" y="1418413"/>
            <a:ext cx="371475" cy="398780"/>
          </a:xfrm>
          <a:prstGeom prst="rect">
            <a:avLst/>
          </a:prstGeom>
          <a:noFill/>
        </p:spPr>
        <p:txBody>
          <a:bodyPr wrap="square" rtlCol="0">
            <a:spAutoFit/>
          </a:bodyPr>
          <a:lstStyle/>
          <a:p>
            <a:pPr algn="ctr"/>
            <a:r>
              <a:rPr lang="en-US" altLang="zh-CN" sz="2000" dirty="0">
                <a:solidFill>
                  <a:schemeClr val="accent1">
                    <a:lumMod val="75000"/>
                  </a:schemeClr>
                </a:solidFill>
                <a:latin typeface="Arial" panose="020B0604020202020204" pitchFamily="34" charset="0"/>
                <a:cs typeface="Arial" panose="020B0604020202020204" pitchFamily="34" charset="0"/>
              </a:rPr>
              <a:t>8</a:t>
            </a:r>
            <a:endParaRPr lang="zh-CN" alt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10" name="矩形 9"/>
          <p:cNvSpPr/>
          <p:nvPr/>
        </p:nvSpPr>
        <p:spPr>
          <a:xfrm>
            <a:off x="1329168" y="1449191"/>
            <a:ext cx="1097280" cy="368300"/>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内部审核</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743767" y="2211731"/>
            <a:ext cx="8120344" cy="3046095"/>
          </a:xfrm>
          <a:prstGeom prst="rect">
            <a:avLst/>
          </a:prstGeom>
        </p:spPr>
        <p:txBody>
          <a:bodyPr wrap="square">
            <a:spAutoFit/>
          </a:bodyPr>
          <a:lstStyle/>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管理体系的内部审核是体系运行必不可少的环节。体系经过一段时间的试运行，组织应当具备了检验建立的体系是否符合</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管理体系标准要求的条件，应开展内部审核。</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管理者代表应亲自组织内审。内审员应经过专业知识的培训。如果需要，组织可聘请外部专家参与或主持审核。</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内审员在文件预审时，应重点关注和判断体系文件的完整性、符合性及一致性；在现场审核时，应重点关注体系功能的适用性和有效性，检查是否按体系文件要求去运作。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Content Placeholder 2"/>
          <p:cNvSpPr txBox="1"/>
          <p:nvPr/>
        </p:nvSpPr>
        <p:spPr>
          <a:xfrm>
            <a:off x="824865" y="236220"/>
            <a:ext cx="629221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三、建立EHS管理体系的步骤</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ontent Placeholder 2"/>
          <p:cNvSpPr txBox="1"/>
          <p:nvPr/>
        </p:nvSpPr>
        <p:spPr>
          <a:xfrm>
            <a:off x="824865" y="236220"/>
            <a:ext cx="629221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三、建立EHS管理体系的步骤</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5" name="组合 4"/>
          <p:cNvGrpSpPr/>
          <p:nvPr/>
        </p:nvGrpSpPr>
        <p:grpSpPr>
          <a:xfrm>
            <a:off x="824953" y="1416325"/>
            <a:ext cx="2009724" cy="585401"/>
            <a:chOff x="523164" y="2675958"/>
            <a:chExt cx="2348952" cy="684213"/>
          </a:xfrm>
        </p:grpSpPr>
        <p:sp>
          <p:nvSpPr>
            <p:cNvPr id="6" name="任意多边形: 形状 20"/>
            <p:cNvSpPr/>
            <p:nvPr/>
          </p:nvSpPr>
          <p:spPr>
            <a:xfrm>
              <a:off x="1061237" y="2736558"/>
              <a:ext cx="1810879" cy="593272"/>
            </a:xfrm>
            <a:custGeom>
              <a:avLst/>
              <a:gdLst>
                <a:gd name="connsiteX0" fmla="*/ 115106 w 1810879"/>
                <a:gd name="connsiteY0" fmla="*/ 0 h 593272"/>
                <a:gd name="connsiteX1" fmla="*/ 1514243 w 1810879"/>
                <a:gd name="connsiteY1" fmla="*/ 0 h 593272"/>
                <a:gd name="connsiteX2" fmla="*/ 1810879 w 1810879"/>
                <a:gd name="connsiteY2" fmla="*/ 296636 h 593272"/>
                <a:gd name="connsiteX3" fmla="*/ 1810878 w 1810879"/>
                <a:gd name="connsiteY3" fmla="*/ 296636 h 593272"/>
                <a:gd name="connsiteX4" fmla="*/ 1514242 w 1810879"/>
                <a:gd name="connsiteY4" fmla="*/ 593272 h 593272"/>
                <a:gd name="connsiteX5" fmla="*/ 115106 w 1810879"/>
                <a:gd name="connsiteY5" fmla="*/ 593271 h 593272"/>
                <a:gd name="connsiteX6" fmla="*/ 55323 w 1810879"/>
                <a:gd name="connsiteY6" fmla="*/ 587245 h 593272"/>
                <a:gd name="connsiteX7" fmla="*/ 0 w 1810879"/>
                <a:gd name="connsiteY7" fmla="*/ 570071 h 593272"/>
                <a:gd name="connsiteX8" fmla="*/ 9746 w 1810879"/>
                <a:gd name="connsiteY8" fmla="*/ 564782 h 593272"/>
                <a:gd name="connsiteX9" fmla="*/ 160578 w 1810879"/>
                <a:gd name="connsiteY9" fmla="*/ 281101 h 593272"/>
                <a:gd name="connsiteX10" fmla="*/ 60377 w 1810879"/>
                <a:gd name="connsiteY10" fmla="*/ 39195 h 593272"/>
                <a:gd name="connsiteX11" fmla="*/ 29785 w 1810879"/>
                <a:gd name="connsiteY11" fmla="*/ 13954 h 593272"/>
                <a:gd name="connsiteX12" fmla="*/ 55323 w 1810879"/>
                <a:gd name="connsiteY12" fmla="*/ 6027 h 593272"/>
                <a:gd name="connsiteX13" fmla="*/ 115106 w 1810879"/>
                <a:gd name="connsiteY13" fmla="*/ 0 h 593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0879" h="593272">
                  <a:moveTo>
                    <a:pt x="115106" y="0"/>
                  </a:moveTo>
                  <a:lnTo>
                    <a:pt x="1514243" y="0"/>
                  </a:lnTo>
                  <a:cubicBezTo>
                    <a:pt x="1678071" y="0"/>
                    <a:pt x="1810879" y="132808"/>
                    <a:pt x="1810879" y="296636"/>
                  </a:cubicBezTo>
                  <a:lnTo>
                    <a:pt x="1810878" y="296636"/>
                  </a:lnTo>
                  <a:cubicBezTo>
                    <a:pt x="1810878" y="460464"/>
                    <a:pt x="1678070" y="593272"/>
                    <a:pt x="1514242" y="593272"/>
                  </a:cubicBezTo>
                  <a:lnTo>
                    <a:pt x="115106" y="593271"/>
                  </a:lnTo>
                  <a:cubicBezTo>
                    <a:pt x="94628" y="593271"/>
                    <a:pt x="74634" y="591196"/>
                    <a:pt x="55323" y="587245"/>
                  </a:cubicBezTo>
                  <a:lnTo>
                    <a:pt x="0" y="570071"/>
                  </a:lnTo>
                  <a:lnTo>
                    <a:pt x="9746" y="564782"/>
                  </a:lnTo>
                  <a:cubicBezTo>
                    <a:pt x="100747" y="503302"/>
                    <a:pt x="160578" y="399189"/>
                    <a:pt x="160578" y="281101"/>
                  </a:cubicBezTo>
                  <a:cubicBezTo>
                    <a:pt x="160578" y="186631"/>
                    <a:pt x="122286" y="101104"/>
                    <a:pt x="60377" y="39195"/>
                  </a:cubicBezTo>
                  <a:lnTo>
                    <a:pt x="29785" y="13954"/>
                  </a:lnTo>
                  <a:lnTo>
                    <a:pt x="55323" y="6027"/>
                  </a:lnTo>
                  <a:cubicBezTo>
                    <a:pt x="74634" y="2075"/>
                    <a:pt x="94628" y="0"/>
                    <a:pt x="115106"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23164" y="2675958"/>
              <a:ext cx="684213" cy="684213"/>
            </a:xfrm>
            <a:prstGeom prst="ellipse">
              <a:avLst/>
            </a:prstGeom>
            <a:noFill/>
            <a:ln w="254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22"/>
          <p:cNvSpPr txBox="1"/>
          <p:nvPr/>
        </p:nvSpPr>
        <p:spPr>
          <a:xfrm>
            <a:off x="931915" y="1519493"/>
            <a:ext cx="371475" cy="398780"/>
          </a:xfrm>
          <a:prstGeom prst="rect">
            <a:avLst/>
          </a:prstGeom>
          <a:noFill/>
        </p:spPr>
        <p:txBody>
          <a:bodyPr wrap="square" rtlCol="0">
            <a:spAutoFit/>
          </a:bodyPr>
          <a:lstStyle/>
          <a:p>
            <a:pPr algn="ctr"/>
            <a:r>
              <a:rPr lang="en-US" altLang="zh-CN" sz="2000" dirty="0">
                <a:solidFill>
                  <a:schemeClr val="accent1">
                    <a:lumMod val="75000"/>
                  </a:schemeClr>
                </a:solidFill>
                <a:latin typeface="Arial" panose="020B0604020202020204" pitchFamily="34" charset="0"/>
                <a:cs typeface="Arial" panose="020B0604020202020204" pitchFamily="34" charset="0"/>
              </a:rPr>
              <a:t>9</a:t>
            </a:r>
            <a:endParaRPr lang="zh-CN" altLang="en-US" sz="2000" dirty="0">
              <a:solidFill>
                <a:schemeClr val="accent1">
                  <a:lumMod val="75000"/>
                </a:schemeClr>
              </a:solidFill>
              <a:latin typeface="Arial" panose="020B0604020202020204" pitchFamily="34" charset="0"/>
              <a:cs typeface="Arial" panose="020B0604020202020204" pitchFamily="34" charset="0"/>
            </a:endParaRPr>
          </a:p>
        </p:txBody>
      </p:sp>
      <p:sp>
        <p:nvSpPr>
          <p:cNvPr id="9" name="矩形 8"/>
          <p:cNvSpPr/>
          <p:nvPr/>
        </p:nvSpPr>
        <p:spPr>
          <a:xfrm>
            <a:off x="1517316" y="1546121"/>
            <a:ext cx="1097280" cy="368300"/>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管理评审</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824953" y="2225042"/>
            <a:ext cx="8043078" cy="2676525"/>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管理评审是职业健康安全管理体系整体运行的重要组成部分。</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管理者代表应收集各方面的信息供最高管理者评审。最高管理者应对试运行阶段的体系整体状态做出全面的评判，对体系的适宜性、充分性和有效性做出评价。</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依据管理评审的结论，可以对是否需要调整、修改体系做出决定，也可以做出是否实施第三方认证的决定。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7" name="组合 1"/>
          <p:cNvGrpSpPr/>
          <p:nvPr/>
        </p:nvGrpSpPr>
        <p:grpSpPr>
          <a:xfrm>
            <a:off x="2291974" y="2130074"/>
            <a:ext cx="8274803" cy="3628595"/>
            <a:chOff x="3880" y="2470"/>
            <a:chExt cx="12360" cy="5420"/>
          </a:xfrm>
        </p:grpSpPr>
        <p:sp>
          <p:nvSpPr>
            <p:cNvPr id="19458" name="矩形 4"/>
            <p:cNvSpPr/>
            <p:nvPr/>
          </p:nvSpPr>
          <p:spPr>
            <a:xfrm>
              <a:off x="4288" y="2777"/>
              <a:ext cx="2635" cy="2516"/>
            </a:xfrm>
            <a:prstGeom prst="rect">
              <a:avLst/>
            </a:prstGeom>
            <a:noFill/>
            <a:ln w="9525">
              <a:noFill/>
            </a:ln>
          </p:spPr>
          <p:txBody>
            <a:bodyPr wrap="none" lIns="128527" tIns="64262" rIns="128527" bIns="64262" anchor="t">
              <a:spAutoFit/>
            </a:bodyPr>
            <a:p>
              <a:pPr eaLnBrk="0" hangingPunct="0"/>
              <a:r>
                <a:rPr lang="en-US" altLang="zh-CN" sz="10120">
                  <a:solidFill>
                    <a:schemeClr val="bg1"/>
                  </a:solidFill>
                  <a:latin typeface="微软雅黑" panose="020B0503020204020204" pitchFamily="34" charset="-122"/>
                  <a:ea typeface="微软雅黑" panose="020B0503020204020204" pitchFamily="34" charset="-122"/>
                </a:rPr>
                <a:t>04</a:t>
              </a:r>
              <a:endParaRPr lang="zh-CN" altLang="en-US" sz="1012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5322" y="2628"/>
              <a:ext cx="2493" cy="49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460" name="文本框 8"/>
            <p:cNvSpPr txBox="1"/>
            <p:nvPr/>
          </p:nvSpPr>
          <p:spPr>
            <a:xfrm>
              <a:off x="7494" y="3996"/>
              <a:ext cx="8368" cy="2461"/>
            </a:xfrm>
            <a:prstGeom prst="rect">
              <a:avLst/>
            </a:prstGeom>
            <a:noFill/>
            <a:ln w="9525">
              <a:noFill/>
            </a:ln>
          </p:spPr>
          <p:txBody>
            <a:bodyPr wrap="square" anchor="t">
              <a:spAutoFit/>
            </a:bodyPr>
            <a:p>
              <a:pPr algn="ctr" eaLnBrk="0" hangingPunct="0"/>
              <a:r>
                <a:rPr lang="zh-CN" altLang="en-US" sz="506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建立EHS管理体系的工作重点</a:t>
              </a:r>
              <a:endParaRPr lang="zh-CN" altLang="en-US" sz="506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矩形 9"/>
            <p:cNvSpPr/>
            <p:nvPr/>
          </p:nvSpPr>
          <p:spPr>
            <a:xfrm>
              <a:off x="3880" y="2470"/>
              <a:ext cx="12360" cy="54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900" strike="noStrike" noProof="1"/>
            </a:p>
          </p:txBody>
        </p:sp>
      </p:grpSp>
    </p:spTree>
  </p:cSld>
  <p:clrMapOvr>
    <a:masterClrMapping/>
  </p:clrMapOvr>
  <p:transition spd="slow" advTm="4111"/>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ontent Placeholder 2"/>
          <p:cNvSpPr txBox="1"/>
          <p:nvPr/>
        </p:nvSpPr>
        <p:spPr>
          <a:xfrm>
            <a:off x="808990" y="252095"/>
            <a:ext cx="769302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四、建立EHS管理体系的工作重点</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 name="组合 1"/>
          <p:cNvGrpSpPr/>
          <p:nvPr/>
        </p:nvGrpSpPr>
        <p:grpSpPr>
          <a:xfrm>
            <a:off x="643890" y="1125855"/>
            <a:ext cx="11262360" cy="4831715"/>
            <a:chOff x="2870" y="1773"/>
            <a:chExt cx="12795" cy="8124"/>
          </a:xfrm>
        </p:grpSpPr>
        <p:grpSp>
          <p:nvGrpSpPr>
            <p:cNvPr id="11" name="Group 13"/>
            <p:cNvGrpSpPr/>
            <p:nvPr/>
          </p:nvGrpSpPr>
          <p:grpSpPr>
            <a:xfrm>
              <a:off x="5762" y="3879"/>
              <a:ext cx="6463" cy="6017"/>
              <a:chOff x="971805" y="2151398"/>
              <a:chExt cx="4027553" cy="3749880"/>
            </a:xfrm>
          </p:grpSpPr>
          <p:sp>
            <p:nvSpPr>
              <p:cNvPr id="12" name="Ring"/>
              <p:cNvSpPr/>
              <p:nvPr/>
            </p:nvSpPr>
            <p:spPr>
              <a:xfrm>
                <a:off x="1394604" y="2715817"/>
                <a:ext cx="3181955" cy="3181955"/>
              </a:xfrm>
              <a:prstGeom prst="ellipse">
                <a:avLst/>
              </a:prstGeom>
              <a:noFill/>
              <a:ln w="79375" cap="rnd">
                <a:solidFill>
                  <a:schemeClr val="tx1">
                    <a:alpha val="2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3"/>
              <p:cNvSpPr/>
              <p:nvPr/>
            </p:nvSpPr>
            <p:spPr>
              <a:xfrm>
                <a:off x="971805" y="4187231"/>
                <a:ext cx="1714047" cy="1714047"/>
              </a:xfrm>
              <a:prstGeom prst="ellipse">
                <a:avLst/>
              </a:prstGeom>
              <a:solidFill>
                <a:schemeClr val="accent1">
                  <a:lumMod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350"/>
              </a:p>
            </p:txBody>
          </p:sp>
          <p:sp>
            <p:nvSpPr>
              <p:cNvPr id="14" name="Oval 1"/>
              <p:cNvSpPr/>
              <p:nvPr/>
            </p:nvSpPr>
            <p:spPr>
              <a:xfrm>
                <a:off x="2128558" y="2151398"/>
                <a:ext cx="1714047" cy="1714047"/>
              </a:xfrm>
              <a:prstGeom prst="ellipse">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350"/>
              </a:p>
            </p:txBody>
          </p:sp>
          <p:sp>
            <p:nvSpPr>
              <p:cNvPr id="15" name="Oval 2"/>
              <p:cNvSpPr/>
              <p:nvPr/>
            </p:nvSpPr>
            <p:spPr>
              <a:xfrm>
                <a:off x="3285311" y="4187231"/>
                <a:ext cx="1714047" cy="1714047"/>
              </a:xfrm>
              <a:prstGeom prst="ellipse">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350"/>
              </a:p>
            </p:txBody>
          </p:sp>
          <p:sp>
            <p:nvSpPr>
              <p:cNvPr id="16" name="Oval 4"/>
              <p:cNvSpPr/>
              <p:nvPr/>
            </p:nvSpPr>
            <p:spPr>
              <a:xfrm>
                <a:off x="2016800" y="3350246"/>
                <a:ext cx="1913096" cy="1913096"/>
              </a:xfrm>
              <a:prstGeom prst="ellipse">
                <a:avLst/>
              </a:prstGeom>
              <a:solidFill>
                <a:schemeClr val="bg1"/>
              </a:solidFill>
              <a:ln w="1524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350"/>
              </a:p>
            </p:txBody>
          </p:sp>
        </p:grpSp>
        <p:sp>
          <p:nvSpPr>
            <p:cNvPr id="17" name="矩形 16"/>
            <p:cNvSpPr/>
            <p:nvPr/>
          </p:nvSpPr>
          <p:spPr>
            <a:xfrm>
              <a:off x="7554" y="6695"/>
              <a:ext cx="2815" cy="1085"/>
            </a:xfrm>
            <a:prstGeom prst="rect">
              <a:avLst/>
            </a:prstGeom>
          </p:spPr>
          <p:txBody>
            <a:bodyPr wrap="square">
              <a:spAutoFit/>
            </a:bodyPr>
            <a:lstStyle/>
            <a:p>
              <a:pPr algn="ct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建立和实施</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管理体系中有三个关键问题</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文本框 18"/>
            <p:cNvSpPr txBox="1"/>
            <p:nvPr/>
          </p:nvSpPr>
          <p:spPr>
            <a:xfrm>
              <a:off x="8753" y="4528"/>
              <a:ext cx="481" cy="774"/>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1</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19" name="矩形 18"/>
            <p:cNvSpPr/>
            <p:nvPr/>
          </p:nvSpPr>
          <p:spPr>
            <a:xfrm>
              <a:off x="3233" y="1773"/>
              <a:ext cx="11520" cy="1395"/>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各级领导，特别是一把手重视和支持是前提条件。 另外，</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管理体系的建立，需要资源的投入，这就需要最高管理者对改善组织的环境、职业健康安全行为做出承诺，从而使得</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管理体系的实施与运行得到充足的资源。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2870" y="8873"/>
              <a:ext cx="2553" cy="567"/>
            </a:xfrm>
            <a:prstGeom prst="rect">
              <a:avLst/>
            </a:prstGeom>
          </p:spPr>
          <p:txBody>
            <a:bodyPr wrap="square">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全员参与是关键</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12225" y="7671"/>
              <a:ext cx="3440" cy="2016"/>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危害和环境因素识别以及风险和环境影响评估是重要环节，也是首要的步骤。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文本框 22"/>
            <p:cNvSpPr txBox="1"/>
            <p:nvPr/>
          </p:nvSpPr>
          <p:spPr>
            <a:xfrm>
              <a:off x="6832" y="8176"/>
              <a:ext cx="481" cy="774"/>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2</a:t>
              </a:r>
              <a:endParaRPr lang="zh-CN" altLang="en-US" sz="2400" dirty="0">
                <a:solidFill>
                  <a:schemeClr val="bg1"/>
                </a:solidFill>
                <a:latin typeface="Arial" panose="020B0604020202020204" pitchFamily="34" charset="0"/>
                <a:cs typeface="Arial" panose="020B0604020202020204" pitchFamily="34" charset="0"/>
              </a:endParaRPr>
            </a:p>
          </p:txBody>
        </p:sp>
        <p:sp>
          <p:nvSpPr>
            <p:cNvPr id="23" name="文本框 23"/>
            <p:cNvSpPr txBox="1"/>
            <p:nvPr/>
          </p:nvSpPr>
          <p:spPr>
            <a:xfrm>
              <a:off x="10722" y="8185"/>
              <a:ext cx="481" cy="774"/>
            </a:xfrm>
            <a:prstGeom prst="rect">
              <a:avLst/>
            </a:prstGeom>
            <a:noFill/>
          </p:spPr>
          <p:txBody>
            <a:bodyPr wrap="square" rtlCol="0">
              <a:spAutoFit/>
            </a:bodyPr>
            <a:lstStyle/>
            <a:p>
              <a:pPr algn="ctr"/>
              <a:r>
                <a:rPr lang="en-US" altLang="zh-CN" sz="2400" dirty="0">
                  <a:solidFill>
                    <a:schemeClr val="bg1"/>
                  </a:solidFill>
                  <a:latin typeface="Arial" panose="020B0604020202020204" pitchFamily="34" charset="0"/>
                  <a:cs typeface="Arial" panose="020B0604020202020204" pitchFamily="34" charset="0"/>
                </a:rPr>
                <a:t>3</a:t>
              </a:r>
              <a:endParaRPr lang="zh-CN" altLang="en-US" sz="2400"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15035" y="1265555"/>
            <a:ext cx="11148695" cy="4761230"/>
            <a:chOff x="1778" y="1993"/>
            <a:chExt cx="14400" cy="8269"/>
          </a:xfrm>
        </p:grpSpPr>
        <p:sp>
          <p:nvSpPr>
            <p:cNvPr id="5" name="矩形 4"/>
            <p:cNvSpPr/>
            <p:nvPr/>
          </p:nvSpPr>
          <p:spPr>
            <a:xfrm>
              <a:off x="2301" y="1993"/>
              <a:ext cx="13354" cy="2082"/>
            </a:xfrm>
            <a:prstGeom prst="rect">
              <a:avLst/>
            </a:prstGeom>
          </p:spPr>
          <p:txBody>
            <a:bodyPr wrap="square">
              <a:spAutoFit/>
            </a:bodyPr>
            <a:lstStyle/>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管理体系实施的目的在于控制各类风险、改善企业的环境和职业健康安全绩效，因而全面识别环境因素和危险源、准确评价重大</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风险成为</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管理体系建立与保持的基础，对评价出的这些重大风险进行控制与管理是</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体系的关键。</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12570" b="34802"/>
            <a:stretch>
              <a:fillRect/>
            </a:stretch>
          </p:blipFill>
          <p:spPr>
            <a:xfrm>
              <a:off x="1778" y="4579"/>
              <a:ext cx="14400" cy="5684"/>
            </a:xfrm>
            <a:prstGeom prst="rect">
              <a:avLst/>
            </a:prstGeom>
          </p:spPr>
        </p:pic>
      </p:grpSp>
      <p:sp>
        <p:nvSpPr>
          <p:cNvPr id="2" name="Content Placeholder 2"/>
          <p:cNvSpPr txBox="1"/>
          <p:nvPr/>
        </p:nvSpPr>
        <p:spPr>
          <a:xfrm>
            <a:off x="808990" y="252095"/>
            <a:ext cx="769302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四、建立EHS管理体系的工作重点</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08990" y="1322070"/>
            <a:ext cx="10895330" cy="4800600"/>
            <a:chOff x="3582" y="2347"/>
            <a:chExt cx="11114" cy="6330"/>
          </a:xfrm>
        </p:grpSpPr>
        <p:sp>
          <p:nvSpPr>
            <p:cNvPr id="5" name="矩形 4"/>
            <p:cNvSpPr/>
            <p:nvPr/>
          </p:nvSpPr>
          <p:spPr>
            <a:xfrm>
              <a:off x="6640" y="2347"/>
              <a:ext cx="4968" cy="486"/>
            </a:xfrm>
            <a:prstGeom prst="rect">
              <a:avLst/>
            </a:prstGeom>
          </p:spPr>
          <p:txBody>
            <a:bodyPr wrap="square">
              <a:spAutoFit/>
            </a:bodyPr>
            <a:lstStyle/>
            <a:p>
              <a:pPr algn="ctr"/>
              <a:r>
                <a:rPr lang="zh-CN" altLang="en-US" b="1" dirty="0">
                  <a:solidFill>
                    <a:schemeClr val="accent1">
                      <a:lumMod val="75000"/>
                    </a:schemeClr>
                  </a:solidFill>
                  <a:latin typeface="微软雅黑" panose="020B0503020204020204" pitchFamily="34" charset="-122"/>
                  <a:ea typeface="微软雅黑" panose="020B0503020204020204" pitchFamily="34" charset="-122"/>
                </a:rPr>
                <a:t>危害和环境因素识别的方法有</a:t>
              </a:r>
              <a:endParaRPr lang="zh-CN" altLang="en-US"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3582" y="4009"/>
              <a:ext cx="1925" cy="19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645" y="4009"/>
              <a:ext cx="1925" cy="19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707" y="4009"/>
              <a:ext cx="1925" cy="19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2770" y="4009"/>
              <a:ext cx="1925" cy="19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099" y="6752"/>
              <a:ext cx="1925" cy="19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8162" y="6752"/>
              <a:ext cx="1925" cy="19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1225" y="6752"/>
              <a:ext cx="1925" cy="19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692" y="4705"/>
              <a:ext cx="1705" cy="44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询问</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交谈</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823" y="4705"/>
              <a:ext cx="1568" cy="44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现场观察</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9707" y="4582"/>
              <a:ext cx="1925" cy="44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查阅资料（内外）</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2853" y="4325"/>
              <a:ext cx="1760" cy="770"/>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分析材料性质和生产条件</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4957" y="7469"/>
              <a:ext cx="2208" cy="44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工作任务分析</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194" y="7469"/>
              <a:ext cx="1888" cy="44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过程分析法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1243" y="7487"/>
              <a:ext cx="1888" cy="445"/>
            </a:xfrm>
            <a:prstGeom prst="rect">
              <a:avLst/>
            </a:prstGeom>
          </p:spPr>
          <p:txBody>
            <a:bodyPr wrap="square">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作业单元法</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2" name="Content Placeholder 2"/>
          <p:cNvSpPr txBox="1"/>
          <p:nvPr/>
        </p:nvSpPr>
        <p:spPr>
          <a:xfrm>
            <a:off x="808990" y="252095"/>
            <a:ext cx="769302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四、建立EHS管理体系的工作重点</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24865" y="1312545"/>
            <a:ext cx="11192510" cy="4805681"/>
            <a:chOff x="1299" y="2067"/>
            <a:chExt cx="13696" cy="7568"/>
          </a:xfrm>
        </p:grpSpPr>
        <p:sp>
          <p:nvSpPr>
            <p:cNvPr id="5" name="矩形 4"/>
            <p:cNvSpPr/>
            <p:nvPr/>
          </p:nvSpPr>
          <p:spPr>
            <a:xfrm>
              <a:off x="2261" y="5982"/>
              <a:ext cx="12237" cy="1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470" y="6054"/>
              <a:ext cx="1583" cy="158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矩形 6"/>
            <p:cNvSpPr/>
            <p:nvPr/>
          </p:nvSpPr>
          <p:spPr>
            <a:xfrm>
              <a:off x="2261" y="4089"/>
              <a:ext cx="12237" cy="1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299" y="2067"/>
              <a:ext cx="13696" cy="580"/>
            </a:xfrm>
            <a:prstGeom prst="rect">
              <a:avLst/>
            </a:prstGeom>
          </p:spPr>
          <p:txBody>
            <a:bodyPr wrap="square">
              <a:spAutoFit/>
            </a:bodyPr>
            <a:lstStyle/>
            <a:p>
              <a:pPr algn="just"/>
              <a:r>
                <a:rPr lang="zh-CN" altLang="en-US" b="1" dirty="0">
                  <a:solidFill>
                    <a:schemeClr val="accent1">
                      <a:lumMod val="75000"/>
                    </a:schemeClr>
                  </a:solidFill>
                  <a:latin typeface="微软雅黑" panose="020B0503020204020204" pitchFamily="34" charset="-122"/>
                  <a:ea typeface="微软雅黑" panose="020B0503020204020204" pitchFamily="34" charset="-122"/>
                </a:rPr>
                <a:t>风险评价是依照现有的专业经验、评价标准和准则，对危害分析结果作出判断的过程。</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1299" y="3047"/>
              <a:ext cx="4653" cy="580"/>
            </a:xfrm>
            <a:prstGeom prst="rect">
              <a:avLst/>
            </a:prstGeom>
          </p:spPr>
          <p:txBody>
            <a:bodyPr wrap="square">
              <a:spAutoFit/>
            </a:bodyPr>
            <a:lstStyle/>
            <a:p>
              <a:pPr algn="just"/>
              <a:r>
                <a:rPr lang="zh-CN" altLang="en-US" b="1" dirty="0">
                  <a:solidFill>
                    <a:schemeClr val="accent1">
                      <a:lumMod val="75000"/>
                    </a:schemeClr>
                  </a:solidFill>
                  <a:latin typeface="微软雅黑" panose="020B0503020204020204" pitchFamily="34" charset="-122"/>
                  <a:ea typeface="微软雅黑" panose="020B0503020204020204" pitchFamily="34" charset="-122"/>
                </a:rPr>
                <a:t>在进行风险评价时要考虑：</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1470" y="4161"/>
              <a:ext cx="1583" cy="158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矩形 10"/>
            <p:cNvSpPr/>
            <p:nvPr/>
          </p:nvSpPr>
          <p:spPr>
            <a:xfrm>
              <a:off x="1477" y="4639"/>
              <a:ext cx="1568" cy="531"/>
            </a:xfrm>
            <a:prstGeom prst="rect">
              <a:avLst/>
            </a:prstGeom>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十个方面</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3737" y="4332"/>
              <a:ext cx="10166" cy="725"/>
            </a:xfrm>
            <a:prstGeom prst="rect">
              <a:avLst/>
            </a:prstGeom>
          </p:spPr>
          <p:txBody>
            <a:bodyPr wrap="square">
              <a:spAutoFit/>
            </a:bodyPr>
            <a:lstStyle/>
            <a:p>
              <a:pPr>
                <a:lnSpc>
                  <a:spcPct val="150000"/>
                </a:lnSpc>
                <a:buFontTx/>
                <a:buNone/>
              </a:pPr>
              <a:r>
                <a:rPr lang="zh-CN" altLang="en-US" sz="1600" dirty="0">
                  <a:latin typeface="微软雅黑" panose="020B0503020204020204" pitchFamily="34" charset="-122"/>
                  <a:ea typeface="微软雅黑" panose="020B0503020204020204" pitchFamily="34" charset="-122"/>
                </a:rPr>
                <a:t>员工和周围人群、设备、产品、财产、水、大气、废物、土地、资源、社区和相关方。 </a:t>
              </a:r>
              <a:endParaRPr lang="zh-CN" altLang="en-US" sz="1600" dirty="0">
                <a:latin typeface="微软雅黑" panose="020B0503020204020204" pitchFamily="34" charset="-122"/>
                <a:ea typeface="微软雅黑" panose="020B0503020204020204" pitchFamily="34" charset="-122"/>
              </a:endParaRPr>
            </a:p>
          </p:txBody>
        </p:sp>
        <p:sp>
          <p:nvSpPr>
            <p:cNvPr id="13" name="矩形 12"/>
            <p:cNvSpPr/>
            <p:nvPr/>
          </p:nvSpPr>
          <p:spPr>
            <a:xfrm>
              <a:off x="3737" y="6608"/>
              <a:ext cx="2876" cy="53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正常、异常、紧急</a:t>
              </a:r>
              <a:endParaRPr lang="zh-CN" altLang="en-US" sz="1600" dirty="0">
                <a:latin typeface="微软雅黑" panose="020B0503020204020204" pitchFamily="34" charset="-122"/>
                <a:ea typeface="微软雅黑" panose="020B0503020204020204" pitchFamily="34" charset="-122"/>
              </a:endParaRPr>
            </a:p>
          </p:txBody>
        </p:sp>
        <p:sp>
          <p:nvSpPr>
            <p:cNvPr id="14" name="矩形 13"/>
            <p:cNvSpPr/>
            <p:nvPr/>
          </p:nvSpPr>
          <p:spPr>
            <a:xfrm>
              <a:off x="1477" y="6580"/>
              <a:ext cx="1568" cy="531"/>
            </a:xfrm>
            <a:prstGeom prst="rect">
              <a:avLst/>
            </a:prstGeom>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三种状态</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2261" y="7875"/>
              <a:ext cx="12237" cy="1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470" y="7948"/>
              <a:ext cx="1583" cy="158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矩形 16"/>
            <p:cNvSpPr/>
            <p:nvPr/>
          </p:nvSpPr>
          <p:spPr>
            <a:xfrm>
              <a:off x="1477" y="8473"/>
              <a:ext cx="1568" cy="531"/>
            </a:xfrm>
            <a:prstGeom prst="rect">
              <a:avLst/>
            </a:prstGeom>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三种时态</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3737" y="8473"/>
              <a:ext cx="2876" cy="53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rPr>
                <a:t>过去、现在、将来</a:t>
              </a:r>
              <a:endParaRPr lang="zh-CN" altLang="en-US" sz="1600" dirty="0">
                <a:latin typeface="微软雅黑" panose="020B0503020204020204" pitchFamily="34" charset="-122"/>
                <a:ea typeface="微软雅黑" panose="020B0503020204020204" pitchFamily="34" charset="-122"/>
              </a:endParaRPr>
            </a:p>
          </p:txBody>
        </p:sp>
      </p:grpSp>
      <p:sp>
        <p:nvSpPr>
          <p:cNvPr id="2" name="Content Placeholder 2"/>
          <p:cNvSpPr txBox="1"/>
          <p:nvPr/>
        </p:nvSpPr>
        <p:spPr>
          <a:xfrm>
            <a:off x="808990" y="252095"/>
            <a:ext cx="769302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四、建立EHS管理体系的工作重点</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56945" y="1355725"/>
            <a:ext cx="10175875" cy="4775835"/>
            <a:chOff x="1507" y="2135"/>
            <a:chExt cx="13494" cy="7738"/>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l="6997" r="26433"/>
            <a:stretch>
              <a:fillRect/>
            </a:stretch>
          </p:blipFill>
          <p:spPr>
            <a:xfrm>
              <a:off x="1507" y="2135"/>
              <a:ext cx="5433" cy="7601"/>
            </a:xfrm>
            <a:prstGeom prst="rect">
              <a:avLst/>
            </a:prstGeom>
          </p:spPr>
        </p:pic>
        <p:sp>
          <p:nvSpPr>
            <p:cNvPr id="6" name="矩形 5"/>
            <p:cNvSpPr/>
            <p:nvPr/>
          </p:nvSpPr>
          <p:spPr>
            <a:xfrm>
              <a:off x="9391" y="2206"/>
              <a:ext cx="2808" cy="597"/>
            </a:xfrm>
            <a:prstGeom prst="rect">
              <a:avLst/>
            </a:prstGeom>
          </p:spPr>
          <p:txBody>
            <a:bodyPr wrap="square">
              <a:spAutoFit/>
            </a:bodyPr>
            <a:lstStyle/>
            <a:p>
              <a:pPr algn="ctr"/>
              <a:r>
                <a:rPr lang="zh-CN" altLang="en-US" b="1" dirty="0">
                  <a:solidFill>
                    <a:schemeClr val="accent1">
                      <a:lumMod val="75000"/>
                    </a:schemeClr>
                  </a:solidFill>
                  <a:latin typeface="微软雅黑" panose="020B0503020204020204" pitchFamily="34" charset="-122"/>
                  <a:ea typeface="微软雅黑" panose="020B0503020204020204" pitchFamily="34" charset="-122"/>
                </a:rPr>
                <a:t>风险评价的方法</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7" name="矩形: 圆角 12"/>
            <p:cNvSpPr/>
            <p:nvPr/>
          </p:nvSpPr>
          <p:spPr>
            <a:xfrm>
              <a:off x="9424" y="3138"/>
              <a:ext cx="5577" cy="834"/>
            </a:xfrm>
            <a:prstGeom prst="roundRect">
              <a:avLst>
                <a:gd name="adj" fmla="val 16667"/>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19"/>
            <p:cNvSpPr/>
            <p:nvPr/>
          </p:nvSpPr>
          <p:spPr>
            <a:xfrm>
              <a:off x="9424" y="4122"/>
              <a:ext cx="5577" cy="834"/>
            </a:xfrm>
            <a:prstGeom prst="roundRect">
              <a:avLst>
                <a:gd name="adj" fmla="val 16667"/>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20"/>
            <p:cNvSpPr/>
            <p:nvPr/>
          </p:nvSpPr>
          <p:spPr>
            <a:xfrm>
              <a:off x="9424" y="5105"/>
              <a:ext cx="5577" cy="834"/>
            </a:xfrm>
            <a:prstGeom prst="roundRect">
              <a:avLst>
                <a:gd name="adj" fmla="val 16667"/>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21"/>
            <p:cNvSpPr/>
            <p:nvPr/>
          </p:nvSpPr>
          <p:spPr>
            <a:xfrm>
              <a:off x="9424" y="6089"/>
              <a:ext cx="5577" cy="834"/>
            </a:xfrm>
            <a:prstGeom prst="roundRect">
              <a:avLst>
                <a:gd name="adj" fmla="val 16667"/>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22"/>
            <p:cNvSpPr/>
            <p:nvPr/>
          </p:nvSpPr>
          <p:spPr>
            <a:xfrm>
              <a:off x="9424" y="7072"/>
              <a:ext cx="5577" cy="834"/>
            </a:xfrm>
            <a:prstGeom prst="roundRect">
              <a:avLst>
                <a:gd name="adj" fmla="val 16667"/>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23"/>
            <p:cNvSpPr/>
            <p:nvPr/>
          </p:nvSpPr>
          <p:spPr>
            <a:xfrm>
              <a:off x="9424" y="8056"/>
              <a:ext cx="5577" cy="834"/>
            </a:xfrm>
            <a:prstGeom prst="roundRect">
              <a:avLst>
                <a:gd name="adj" fmla="val 16667"/>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24"/>
            <p:cNvSpPr/>
            <p:nvPr/>
          </p:nvSpPr>
          <p:spPr>
            <a:xfrm>
              <a:off x="9424" y="9039"/>
              <a:ext cx="5577" cy="834"/>
            </a:xfrm>
            <a:prstGeom prst="roundRect">
              <a:avLst>
                <a:gd name="adj" fmla="val 16667"/>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9623" y="3330"/>
              <a:ext cx="1888" cy="546"/>
            </a:xfrm>
            <a:prstGeom prst="rect">
              <a:avLst/>
            </a:prstGeom>
          </p:spPr>
          <p:txBody>
            <a:bodyPr wrap="square">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直接判断法</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9623" y="4323"/>
              <a:ext cx="2665" cy="546"/>
            </a:xfrm>
            <a:prstGeom prst="rect">
              <a:avLst/>
            </a:prstGeom>
          </p:spPr>
          <p:txBody>
            <a:bodyPr wrap="square">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安全检查表</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(SCL)</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9630" y="5289"/>
              <a:ext cx="2959" cy="546"/>
            </a:xfrm>
            <a:prstGeom prst="rect">
              <a:avLst/>
            </a:prstGeom>
          </p:spPr>
          <p:txBody>
            <a:bodyPr wrap="square">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工作安全分析</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(JSA)</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9623" y="6286"/>
              <a:ext cx="2842" cy="546"/>
            </a:xfrm>
            <a:prstGeom prst="rect">
              <a:avLst/>
            </a:prstGeom>
          </p:spPr>
          <p:txBody>
            <a:bodyPr wrap="square">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故障假设分析</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(WI)</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9623" y="7256"/>
              <a:ext cx="3091" cy="546"/>
            </a:xfrm>
            <a:prstGeom prst="rect">
              <a:avLst/>
            </a:prstGeom>
          </p:spPr>
          <p:txBody>
            <a:bodyPr wrap="square">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预危害性分析</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(PHA)</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9623" y="8224"/>
              <a:ext cx="4519" cy="546"/>
            </a:xfrm>
            <a:prstGeom prst="rect">
              <a:avLst/>
            </a:prstGeom>
          </p:spPr>
          <p:txBody>
            <a:bodyPr wrap="square">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危险与可操作性研究</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(HAZOP)</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9623" y="9228"/>
              <a:ext cx="4097" cy="546"/>
            </a:xfrm>
            <a:prstGeom prst="rect">
              <a:avLst/>
            </a:prstGeom>
          </p:spPr>
          <p:txBody>
            <a:bodyPr wrap="square">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作业条件危险评价</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(D=LEC)</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 name="Content Placeholder 2"/>
          <p:cNvSpPr txBox="1"/>
          <p:nvPr/>
        </p:nvSpPr>
        <p:spPr>
          <a:xfrm>
            <a:off x="808990" y="252095"/>
            <a:ext cx="769302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四、建立EHS管理体系的工作重点</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ontent Placeholder 2"/>
          <p:cNvSpPr txBox="1"/>
          <p:nvPr/>
        </p:nvSpPr>
        <p:spPr>
          <a:xfrm>
            <a:off x="826805" y="297736"/>
            <a:ext cx="3067050" cy="497840"/>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前言</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矩形 29"/>
          <p:cNvSpPr/>
          <p:nvPr/>
        </p:nvSpPr>
        <p:spPr>
          <a:xfrm>
            <a:off x="577215" y="1188085"/>
            <a:ext cx="11532235" cy="2584450"/>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从全球气侯变暖，到中国不计其数的职业病和煤矿死亡事故，所有的这些都跟</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息息相关。每个人身边每天发生的很多事情都跟</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有着千丝万缕的联系。 </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这是</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从业人员所无法逃避的中国现实，不过不争的事实就是当前</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已经越来越被政府和广大民众接受和重视。从街头巷尾热议”低碳”、“环保”、</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督察组回头看”、“食品安全”，从各大媒体上经常大幅报道的“安全事故”、“环境事故”等等，这一切的一切说明</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已经越来越成为大家关注的焦点。</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77215" y="4192270"/>
            <a:ext cx="11212830" cy="1947545"/>
            <a:chOff x="909" y="6602"/>
            <a:chExt cx="17658" cy="3836"/>
          </a:xfrm>
        </p:grpSpPr>
        <p:pic>
          <p:nvPicPr>
            <p:cNvPr id="27" name="图片 2358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9" y="6602"/>
              <a:ext cx="3546" cy="3837"/>
            </a:xfrm>
            <a:prstGeom prst="rect">
              <a:avLst/>
            </a:prstGeom>
          </p:spPr>
        </p:pic>
        <p:pic>
          <p:nvPicPr>
            <p:cNvPr id="28" name="图片 6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 y="6602"/>
              <a:ext cx="3732" cy="3837"/>
            </a:xfrm>
            <a:prstGeom prst="rect">
              <a:avLst/>
            </a:prstGeom>
          </p:spPr>
        </p:pic>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3" y="6640"/>
              <a:ext cx="4285" cy="3799"/>
            </a:xfrm>
            <a:prstGeom prst="rect">
              <a:avLst/>
            </a:prstGeom>
          </p:spPr>
        </p:pic>
        <p:pic>
          <p:nvPicPr>
            <p:cNvPr id="32" name="Picture 4" descr="eedb4d5c5d19eb7ffaf2c0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1" y="6620"/>
              <a:ext cx="3856" cy="3819"/>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24865" y="1481455"/>
            <a:ext cx="11293475" cy="4485005"/>
            <a:chOff x="1299" y="2333"/>
            <a:chExt cx="13977" cy="6558"/>
          </a:xfrm>
        </p:grpSpPr>
        <p:pic>
          <p:nvPicPr>
            <p:cNvPr id="5" name="Picture 6" descr="20091260491946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79" y="2898"/>
              <a:ext cx="7797" cy="5198"/>
            </a:xfrm>
            <a:prstGeom prst="rect">
              <a:avLst/>
            </a:prstGeom>
            <a:noFill/>
            <a:extLst>
              <a:ext uri="{909E8E84-426E-40DD-AFC4-6F175D3DCCD1}">
                <a14:hiddenFill xmlns:a14="http://schemas.microsoft.com/office/drawing/2010/main">
                  <a:solidFill>
                    <a:srgbClr val="FFFFFF"/>
                  </a:solidFill>
                </a14:hiddenFill>
              </a:ext>
            </a:extLst>
          </p:spPr>
        </p:pic>
        <p:sp>
          <p:nvSpPr>
            <p:cNvPr id="6" name="椭圆 5"/>
            <p:cNvSpPr/>
            <p:nvPr/>
          </p:nvSpPr>
          <p:spPr>
            <a:xfrm>
              <a:off x="3197" y="4464"/>
              <a:ext cx="2324" cy="232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箭头: 上 13"/>
            <p:cNvSpPr/>
            <p:nvPr/>
          </p:nvSpPr>
          <p:spPr>
            <a:xfrm>
              <a:off x="3894" y="3746"/>
              <a:ext cx="891" cy="610"/>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上 14"/>
            <p:cNvSpPr/>
            <p:nvPr/>
          </p:nvSpPr>
          <p:spPr>
            <a:xfrm flipV="1">
              <a:off x="3951" y="6894"/>
              <a:ext cx="891" cy="610"/>
            </a:xfrm>
            <a:prstGeom prst="up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342" y="4750"/>
              <a:ext cx="2032" cy="1214"/>
            </a:xfrm>
            <a:prstGeom prst="rect">
              <a:avLst/>
            </a:prstGeom>
          </p:spPr>
          <p:txBody>
            <a:bodyPr wrap="squar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文件可以有多种分类方法，最基本的是两种</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299" y="2333"/>
              <a:ext cx="6081" cy="12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18" y="7663"/>
              <a:ext cx="6081" cy="12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634" y="2438"/>
              <a:ext cx="5526" cy="943"/>
            </a:xfrm>
            <a:prstGeom prst="rect">
              <a:avLst/>
            </a:prstGeom>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第一种是分</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类，即 管理手册、程序文件和作业文件</a:t>
              </a:r>
              <a:endParaRPr lang="zh-CN" altLang="en-US" dirty="0"/>
            </a:p>
          </p:txBody>
        </p:sp>
        <p:sp>
          <p:nvSpPr>
            <p:cNvPr id="13" name="矩形 12"/>
            <p:cNvSpPr/>
            <p:nvPr/>
          </p:nvSpPr>
          <p:spPr>
            <a:xfrm>
              <a:off x="1634" y="7794"/>
              <a:ext cx="5117" cy="943"/>
            </a:xfrm>
            <a:prstGeom prst="rect">
              <a:avLst/>
            </a:prstGeom>
          </p:spPr>
          <p:txBody>
            <a:bodyPr wrap="square">
              <a:spAutoFit/>
            </a:bodyPr>
            <a:lstStyle/>
            <a:p>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第二种是</a:t>
              </a:r>
              <a:r>
                <a:rPr lang="en-US" altLang="zh-CN" b="1" dirty="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rPr>
                <a:t>类，即管理手册、程序程序、作业文件和记录</a:t>
              </a:r>
              <a:endParaRPr lang="zh-CN" altLang="en-US" dirty="0"/>
            </a:p>
          </p:txBody>
        </p:sp>
      </p:grpSp>
      <p:sp>
        <p:nvSpPr>
          <p:cNvPr id="2" name="Content Placeholder 2"/>
          <p:cNvSpPr txBox="1"/>
          <p:nvPr/>
        </p:nvSpPr>
        <p:spPr>
          <a:xfrm>
            <a:off x="808990" y="252095"/>
            <a:ext cx="769302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四、建立EHS管理体系的工作重点</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70865" y="1573530"/>
            <a:ext cx="11974195" cy="4085318"/>
            <a:chOff x="1236" y="1726"/>
            <a:chExt cx="12326" cy="5807"/>
          </a:xfrm>
        </p:grpSpPr>
        <p:sp>
          <p:nvSpPr>
            <p:cNvPr id="5" name="矩形 4"/>
            <p:cNvSpPr/>
            <p:nvPr/>
          </p:nvSpPr>
          <p:spPr>
            <a:xfrm>
              <a:off x="2635" y="2006"/>
              <a:ext cx="1728" cy="523"/>
            </a:xfrm>
            <a:prstGeom prst="rect">
              <a:avLst/>
            </a:prstGeom>
          </p:spPr>
          <p:txBody>
            <a:bodyPr wrap="square">
              <a:spAutoFit/>
            </a:bodyPr>
            <a:lstStyle/>
            <a:p>
              <a:r>
                <a:rPr lang="zh-CN" altLang="en-US" b="1" dirty="0">
                  <a:solidFill>
                    <a:schemeClr val="accent1">
                      <a:lumMod val="75000"/>
                    </a:schemeClr>
                  </a:solidFill>
                  <a:latin typeface="微软雅黑" panose="020B0503020204020204" pitchFamily="34" charset="-122"/>
                  <a:ea typeface="微软雅黑" panose="020B0503020204020204" pitchFamily="34" charset="-122"/>
                </a:rPr>
                <a:t>管理手册</a:t>
              </a:r>
              <a:endParaRPr lang="zh-CN" altLang="en-US"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6" name="Freeform 5"/>
            <p:cNvSpPr>
              <a:spLocks noEditPoints="1"/>
            </p:cNvSpPr>
            <p:nvPr/>
          </p:nvSpPr>
          <p:spPr bwMode="auto">
            <a:xfrm>
              <a:off x="1417" y="1726"/>
              <a:ext cx="946" cy="1142"/>
            </a:xfrm>
            <a:custGeom>
              <a:avLst/>
              <a:gdLst>
                <a:gd name="T0" fmla="*/ 2062 w 2327"/>
                <a:gd name="T1" fmla="*/ 0 h 2804"/>
                <a:gd name="T2" fmla="*/ 266 w 2327"/>
                <a:gd name="T3" fmla="*/ 0 h 2804"/>
                <a:gd name="T4" fmla="*/ 0 w 2327"/>
                <a:gd name="T5" fmla="*/ 263 h 2804"/>
                <a:gd name="T6" fmla="*/ 0 w 2327"/>
                <a:gd name="T7" fmla="*/ 2538 h 2804"/>
                <a:gd name="T8" fmla="*/ 266 w 2327"/>
                <a:gd name="T9" fmla="*/ 2804 h 2804"/>
                <a:gd name="T10" fmla="*/ 1322 w 2327"/>
                <a:gd name="T11" fmla="*/ 2804 h 2804"/>
                <a:gd name="T12" fmla="*/ 1399 w 2327"/>
                <a:gd name="T13" fmla="*/ 2772 h 2804"/>
                <a:gd name="T14" fmla="*/ 2295 w 2327"/>
                <a:gd name="T15" fmla="*/ 1875 h 2804"/>
                <a:gd name="T16" fmla="*/ 2327 w 2327"/>
                <a:gd name="T17" fmla="*/ 1798 h 2804"/>
                <a:gd name="T18" fmla="*/ 2327 w 2327"/>
                <a:gd name="T19" fmla="*/ 263 h 2804"/>
                <a:gd name="T20" fmla="*/ 2062 w 2327"/>
                <a:gd name="T21" fmla="*/ 0 h 2804"/>
                <a:gd name="T22" fmla="*/ 217 w 2327"/>
                <a:gd name="T23" fmla="*/ 2538 h 2804"/>
                <a:gd name="T24" fmla="*/ 217 w 2327"/>
                <a:gd name="T25" fmla="*/ 263 h 2804"/>
                <a:gd name="T26" fmla="*/ 266 w 2327"/>
                <a:gd name="T27" fmla="*/ 217 h 2804"/>
                <a:gd name="T28" fmla="*/ 2062 w 2327"/>
                <a:gd name="T29" fmla="*/ 217 h 2804"/>
                <a:gd name="T30" fmla="*/ 2109 w 2327"/>
                <a:gd name="T31" fmla="*/ 263 h 2804"/>
                <a:gd name="T32" fmla="*/ 2109 w 2327"/>
                <a:gd name="T33" fmla="*/ 1636 h 2804"/>
                <a:gd name="T34" fmla="*/ 1424 w 2327"/>
                <a:gd name="T35" fmla="*/ 1636 h 2804"/>
                <a:gd name="T36" fmla="*/ 1158 w 2327"/>
                <a:gd name="T37" fmla="*/ 1900 h 2804"/>
                <a:gd name="T38" fmla="*/ 1158 w 2327"/>
                <a:gd name="T39" fmla="*/ 2587 h 2804"/>
                <a:gd name="T40" fmla="*/ 266 w 2327"/>
                <a:gd name="T41" fmla="*/ 2587 h 2804"/>
                <a:gd name="T42" fmla="*/ 217 w 2327"/>
                <a:gd name="T43" fmla="*/ 2538 h 2804"/>
                <a:gd name="T44" fmla="*/ 1375 w 2327"/>
                <a:gd name="T45" fmla="*/ 2486 h 2804"/>
                <a:gd name="T46" fmla="*/ 1375 w 2327"/>
                <a:gd name="T47" fmla="*/ 1899 h 2804"/>
                <a:gd name="T48" fmla="*/ 1424 w 2327"/>
                <a:gd name="T49" fmla="*/ 1853 h 2804"/>
                <a:gd name="T50" fmla="*/ 2010 w 2327"/>
                <a:gd name="T51" fmla="*/ 1853 h 2804"/>
                <a:gd name="T52" fmla="*/ 1375 w 2327"/>
                <a:gd name="T53" fmla="*/ 2486 h 2804"/>
                <a:gd name="T54" fmla="*/ 1375 w 2327"/>
                <a:gd name="T55" fmla="*/ 2486 h 2804"/>
                <a:gd name="T56" fmla="*/ 1375 w 2327"/>
                <a:gd name="T57" fmla="*/ 2486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7" h="2804">
                  <a:moveTo>
                    <a:pt x="2062" y="0"/>
                  </a:moveTo>
                  <a:cubicBezTo>
                    <a:pt x="266" y="0"/>
                    <a:pt x="266" y="0"/>
                    <a:pt x="266" y="0"/>
                  </a:cubicBezTo>
                  <a:cubicBezTo>
                    <a:pt x="120" y="0"/>
                    <a:pt x="0" y="117"/>
                    <a:pt x="0" y="263"/>
                  </a:cubicBezTo>
                  <a:cubicBezTo>
                    <a:pt x="0" y="2538"/>
                    <a:pt x="0" y="2538"/>
                    <a:pt x="0" y="2538"/>
                  </a:cubicBezTo>
                  <a:cubicBezTo>
                    <a:pt x="0" y="2684"/>
                    <a:pt x="120" y="2804"/>
                    <a:pt x="266" y="2804"/>
                  </a:cubicBezTo>
                  <a:cubicBezTo>
                    <a:pt x="1322" y="2804"/>
                    <a:pt x="1322" y="2804"/>
                    <a:pt x="1322" y="2804"/>
                  </a:cubicBezTo>
                  <a:cubicBezTo>
                    <a:pt x="1351" y="2804"/>
                    <a:pt x="1378" y="2792"/>
                    <a:pt x="1399" y="2772"/>
                  </a:cubicBezTo>
                  <a:cubicBezTo>
                    <a:pt x="2295" y="1875"/>
                    <a:pt x="2295" y="1875"/>
                    <a:pt x="2295" y="1875"/>
                  </a:cubicBezTo>
                  <a:cubicBezTo>
                    <a:pt x="2316" y="1854"/>
                    <a:pt x="2327" y="1826"/>
                    <a:pt x="2327" y="1798"/>
                  </a:cubicBezTo>
                  <a:cubicBezTo>
                    <a:pt x="2327" y="263"/>
                    <a:pt x="2327" y="263"/>
                    <a:pt x="2327" y="263"/>
                  </a:cubicBezTo>
                  <a:cubicBezTo>
                    <a:pt x="2327" y="117"/>
                    <a:pt x="2209" y="0"/>
                    <a:pt x="2062" y="0"/>
                  </a:cubicBezTo>
                  <a:close/>
                  <a:moveTo>
                    <a:pt x="217" y="2538"/>
                  </a:moveTo>
                  <a:cubicBezTo>
                    <a:pt x="217" y="263"/>
                    <a:pt x="217" y="263"/>
                    <a:pt x="217" y="263"/>
                  </a:cubicBezTo>
                  <a:cubicBezTo>
                    <a:pt x="217" y="237"/>
                    <a:pt x="240" y="217"/>
                    <a:pt x="266" y="217"/>
                  </a:cubicBezTo>
                  <a:cubicBezTo>
                    <a:pt x="2062" y="217"/>
                    <a:pt x="2062" y="217"/>
                    <a:pt x="2062" y="217"/>
                  </a:cubicBezTo>
                  <a:cubicBezTo>
                    <a:pt x="2089" y="217"/>
                    <a:pt x="2109" y="237"/>
                    <a:pt x="2109" y="263"/>
                  </a:cubicBezTo>
                  <a:cubicBezTo>
                    <a:pt x="2109" y="1636"/>
                    <a:pt x="2109" y="1636"/>
                    <a:pt x="2109" y="1636"/>
                  </a:cubicBezTo>
                  <a:cubicBezTo>
                    <a:pt x="1424" y="1636"/>
                    <a:pt x="1424" y="1636"/>
                    <a:pt x="1424" y="1636"/>
                  </a:cubicBezTo>
                  <a:cubicBezTo>
                    <a:pt x="1278" y="1636"/>
                    <a:pt x="1158" y="1753"/>
                    <a:pt x="1158" y="1900"/>
                  </a:cubicBezTo>
                  <a:cubicBezTo>
                    <a:pt x="1158" y="2587"/>
                    <a:pt x="1158" y="2587"/>
                    <a:pt x="1158" y="2587"/>
                  </a:cubicBezTo>
                  <a:cubicBezTo>
                    <a:pt x="266" y="2587"/>
                    <a:pt x="266" y="2587"/>
                    <a:pt x="266" y="2587"/>
                  </a:cubicBezTo>
                  <a:cubicBezTo>
                    <a:pt x="240" y="2587"/>
                    <a:pt x="217" y="2565"/>
                    <a:pt x="217" y="2538"/>
                  </a:cubicBezTo>
                  <a:close/>
                  <a:moveTo>
                    <a:pt x="1375" y="2486"/>
                  </a:moveTo>
                  <a:cubicBezTo>
                    <a:pt x="1375" y="1899"/>
                    <a:pt x="1375" y="1899"/>
                    <a:pt x="1375" y="1899"/>
                  </a:cubicBezTo>
                  <a:cubicBezTo>
                    <a:pt x="1375" y="1873"/>
                    <a:pt x="1397" y="1853"/>
                    <a:pt x="1424" y="1853"/>
                  </a:cubicBezTo>
                  <a:cubicBezTo>
                    <a:pt x="2010" y="1853"/>
                    <a:pt x="2010" y="1853"/>
                    <a:pt x="2010" y="1853"/>
                  </a:cubicBezTo>
                  <a:lnTo>
                    <a:pt x="1375" y="2486"/>
                  </a:lnTo>
                  <a:close/>
                  <a:moveTo>
                    <a:pt x="1375" y="2486"/>
                  </a:moveTo>
                  <a:cubicBezTo>
                    <a:pt x="1375" y="2486"/>
                    <a:pt x="1375" y="2486"/>
                    <a:pt x="1375" y="2486"/>
                  </a:cubicBezTo>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7" name="矩形 6"/>
            <p:cNvSpPr/>
            <p:nvPr/>
          </p:nvSpPr>
          <p:spPr>
            <a:xfrm>
              <a:off x="1236" y="3203"/>
              <a:ext cx="12326" cy="4330"/>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根据</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ISO14001&amp;OHSAS18001</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标准及组织的方针、目标而全面地描述组织</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管理的文件，主要供组织内的中、高层管理人员和提供客户以及第三方审核机构审核时使用，集中表述组织的</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保证能力。</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管理手册的内容通常包括如下内容：</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①方针、目标、指标和管理方案；</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②运行、审核或评审工作的岗位职责、权限和相互关系；</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③关于程序文件的说明和查询途径；</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④关于手册的评审、修改和控制规定。</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管理手册在深度和广度上可以不同，取决于组织的性质、规模、技术要求及人员素质，以适应组织的需要为前提。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 name="Content Placeholder 2"/>
          <p:cNvSpPr txBox="1"/>
          <p:nvPr/>
        </p:nvSpPr>
        <p:spPr>
          <a:xfrm>
            <a:off x="808990" y="252095"/>
            <a:ext cx="769302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四、建立EHS管理体系的工作重点</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41680" y="1597025"/>
            <a:ext cx="11866245" cy="3487498"/>
            <a:chOff x="1168" y="2515"/>
            <a:chExt cx="12372" cy="3353"/>
          </a:xfrm>
        </p:grpSpPr>
        <p:sp>
          <p:nvSpPr>
            <p:cNvPr id="5" name="Freeform 5"/>
            <p:cNvSpPr>
              <a:spLocks noEditPoints="1"/>
            </p:cNvSpPr>
            <p:nvPr/>
          </p:nvSpPr>
          <p:spPr bwMode="auto">
            <a:xfrm>
              <a:off x="1341" y="2515"/>
              <a:ext cx="946" cy="1142"/>
            </a:xfrm>
            <a:custGeom>
              <a:avLst/>
              <a:gdLst>
                <a:gd name="T0" fmla="*/ 2062 w 2327"/>
                <a:gd name="T1" fmla="*/ 0 h 2804"/>
                <a:gd name="T2" fmla="*/ 266 w 2327"/>
                <a:gd name="T3" fmla="*/ 0 h 2804"/>
                <a:gd name="T4" fmla="*/ 0 w 2327"/>
                <a:gd name="T5" fmla="*/ 263 h 2804"/>
                <a:gd name="T6" fmla="*/ 0 w 2327"/>
                <a:gd name="T7" fmla="*/ 2538 h 2804"/>
                <a:gd name="T8" fmla="*/ 266 w 2327"/>
                <a:gd name="T9" fmla="*/ 2804 h 2804"/>
                <a:gd name="T10" fmla="*/ 1322 w 2327"/>
                <a:gd name="T11" fmla="*/ 2804 h 2804"/>
                <a:gd name="T12" fmla="*/ 1399 w 2327"/>
                <a:gd name="T13" fmla="*/ 2772 h 2804"/>
                <a:gd name="T14" fmla="*/ 2295 w 2327"/>
                <a:gd name="T15" fmla="*/ 1875 h 2804"/>
                <a:gd name="T16" fmla="*/ 2327 w 2327"/>
                <a:gd name="T17" fmla="*/ 1798 h 2804"/>
                <a:gd name="T18" fmla="*/ 2327 w 2327"/>
                <a:gd name="T19" fmla="*/ 263 h 2804"/>
                <a:gd name="T20" fmla="*/ 2062 w 2327"/>
                <a:gd name="T21" fmla="*/ 0 h 2804"/>
                <a:gd name="T22" fmla="*/ 217 w 2327"/>
                <a:gd name="T23" fmla="*/ 2538 h 2804"/>
                <a:gd name="T24" fmla="*/ 217 w 2327"/>
                <a:gd name="T25" fmla="*/ 263 h 2804"/>
                <a:gd name="T26" fmla="*/ 266 w 2327"/>
                <a:gd name="T27" fmla="*/ 217 h 2804"/>
                <a:gd name="T28" fmla="*/ 2062 w 2327"/>
                <a:gd name="T29" fmla="*/ 217 h 2804"/>
                <a:gd name="T30" fmla="*/ 2109 w 2327"/>
                <a:gd name="T31" fmla="*/ 263 h 2804"/>
                <a:gd name="T32" fmla="*/ 2109 w 2327"/>
                <a:gd name="T33" fmla="*/ 1636 h 2804"/>
                <a:gd name="T34" fmla="*/ 1424 w 2327"/>
                <a:gd name="T35" fmla="*/ 1636 h 2804"/>
                <a:gd name="T36" fmla="*/ 1158 w 2327"/>
                <a:gd name="T37" fmla="*/ 1900 h 2804"/>
                <a:gd name="T38" fmla="*/ 1158 w 2327"/>
                <a:gd name="T39" fmla="*/ 2587 h 2804"/>
                <a:gd name="T40" fmla="*/ 266 w 2327"/>
                <a:gd name="T41" fmla="*/ 2587 h 2804"/>
                <a:gd name="T42" fmla="*/ 217 w 2327"/>
                <a:gd name="T43" fmla="*/ 2538 h 2804"/>
                <a:gd name="T44" fmla="*/ 1375 w 2327"/>
                <a:gd name="T45" fmla="*/ 2486 h 2804"/>
                <a:gd name="T46" fmla="*/ 1375 w 2327"/>
                <a:gd name="T47" fmla="*/ 1899 h 2804"/>
                <a:gd name="T48" fmla="*/ 1424 w 2327"/>
                <a:gd name="T49" fmla="*/ 1853 h 2804"/>
                <a:gd name="T50" fmla="*/ 2010 w 2327"/>
                <a:gd name="T51" fmla="*/ 1853 h 2804"/>
                <a:gd name="T52" fmla="*/ 1375 w 2327"/>
                <a:gd name="T53" fmla="*/ 2486 h 2804"/>
                <a:gd name="T54" fmla="*/ 1375 w 2327"/>
                <a:gd name="T55" fmla="*/ 2486 h 2804"/>
                <a:gd name="T56" fmla="*/ 1375 w 2327"/>
                <a:gd name="T57" fmla="*/ 2486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7" h="2804">
                  <a:moveTo>
                    <a:pt x="2062" y="0"/>
                  </a:moveTo>
                  <a:cubicBezTo>
                    <a:pt x="266" y="0"/>
                    <a:pt x="266" y="0"/>
                    <a:pt x="266" y="0"/>
                  </a:cubicBezTo>
                  <a:cubicBezTo>
                    <a:pt x="120" y="0"/>
                    <a:pt x="0" y="117"/>
                    <a:pt x="0" y="263"/>
                  </a:cubicBezTo>
                  <a:cubicBezTo>
                    <a:pt x="0" y="2538"/>
                    <a:pt x="0" y="2538"/>
                    <a:pt x="0" y="2538"/>
                  </a:cubicBezTo>
                  <a:cubicBezTo>
                    <a:pt x="0" y="2684"/>
                    <a:pt x="120" y="2804"/>
                    <a:pt x="266" y="2804"/>
                  </a:cubicBezTo>
                  <a:cubicBezTo>
                    <a:pt x="1322" y="2804"/>
                    <a:pt x="1322" y="2804"/>
                    <a:pt x="1322" y="2804"/>
                  </a:cubicBezTo>
                  <a:cubicBezTo>
                    <a:pt x="1351" y="2804"/>
                    <a:pt x="1378" y="2792"/>
                    <a:pt x="1399" y="2772"/>
                  </a:cubicBezTo>
                  <a:cubicBezTo>
                    <a:pt x="2295" y="1875"/>
                    <a:pt x="2295" y="1875"/>
                    <a:pt x="2295" y="1875"/>
                  </a:cubicBezTo>
                  <a:cubicBezTo>
                    <a:pt x="2316" y="1854"/>
                    <a:pt x="2327" y="1826"/>
                    <a:pt x="2327" y="1798"/>
                  </a:cubicBezTo>
                  <a:cubicBezTo>
                    <a:pt x="2327" y="263"/>
                    <a:pt x="2327" y="263"/>
                    <a:pt x="2327" y="263"/>
                  </a:cubicBezTo>
                  <a:cubicBezTo>
                    <a:pt x="2327" y="117"/>
                    <a:pt x="2209" y="0"/>
                    <a:pt x="2062" y="0"/>
                  </a:cubicBezTo>
                  <a:close/>
                  <a:moveTo>
                    <a:pt x="217" y="2538"/>
                  </a:moveTo>
                  <a:cubicBezTo>
                    <a:pt x="217" y="263"/>
                    <a:pt x="217" y="263"/>
                    <a:pt x="217" y="263"/>
                  </a:cubicBezTo>
                  <a:cubicBezTo>
                    <a:pt x="217" y="237"/>
                    <a:pt x="240" y="217"/>
                    <a:pt x="266" y="217"/>
                  </a:cubicBezTo>
                  <a:cubicBezTo>
                    <a:pt x="2062" y="217"/>
                    <a:pt x="2062" y="217"/>
                    <a:pt x="2062" y="217"/>
                  </a:cubicBezTo>
                  <a:cubicBezTo>
                    <a:pt x="2089" y="217"/>
                    <a:pt x="2109" y="237"/>
                    <a:pt x="2109" y="263"/>
                  </a:cubicBezTo>
                  <a:cubicBezTo>
                    <a:pt x="2109" y="1636"/>
                    <a:pt x="2109" y="1636"/>
                    <a:pt x="2109" y="1636"/>
                  </a:cubicBezTo>
                  <a:cubicBezTo>
                    <a:pt x="1424" y="1636"/>
                    <a:pt x="1424" y="1636"/>
                    <a:pt x="1424" y="1636"/>
                  </a:cubicBezTo>
                  <a:cubicBezTo>
                    <a:pt x="1278" y="1636"/>
                    <a:pt x="1158" y="1753"/>
                    <a:pt x="1158" y="1900"/>
                  </a:cubicBezTo>
                  <a:cubicBezTo>
                    <a:pt x="1158" y="2587"/>
                    <a:pt x="1158" y="2587"/>
                    <a:pt x="1158" y="2587"/>
                  </a:cubicBezTo>
                  <a:cubicBezTo>
                    <a:pt x="266" y="2587"/>
                    <a:pt x="266" y="2587"/>
                    <a:pt x="266" y="2587"/>
                  </a:cubicBezTo>
                  <a:cubicBezTo>
                    <a:pt x="240" y="2587"/>
                    <a:pt x="217" y="2565"/>
                    <a:pt x="217" y="2538"/>
                  </a:cubicBezTo>
                  <a:close/>
                  <a:moveTo>
                    <a:pt x="1375" y="2486"/>
                  </a:moveTo>
                  <a:cubicBezTo>
                    <a:pt x="1375" y="1899"/>
                    <a:pt x="1375" y="1899"/>
                    <a:pt x="1375" y="1899"/>
                  </a:cubicBezTo>
                  <a:cubicBezTo>
                    <a:pt x="1375" y="1873"/>
                    <a:pt x="1397" y="1853"/>
                    <a:pt x="1424" y="1853"/>
                  </a:cubicBezTo>
                  <a:cubicBezTo>
                    <a:pt x="2010" y="1853"/>
                    <a:pt x="2010" y="1853"/>
                    <a:pt x="2010" y="1853"/>
                  </a:cubicBezTo>
                  <a:lnTo>
                    <a:pt x="1375" y="2486"/>
                  </a:lnTo>
                  <a:close/>
                  <a:moveTo>
                    <a:pt x="1375" y="2486"/>
                  </a:moveTo>
                  <a:cubicBezTo>
                    <a:pt x="1375" y="2486"/>
                    <a:pt x="1375" y="2486"/>
                    <a:pt x="1375" y="2486"/>
                  </a:cubicBezTo>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6" name="矩形 5"/>
            <p:cNvSpPr/>
            <p:nvPr/>
          </p:nvSpPr>
          <p:spPr>
            <a:xfrm>
              <a:off x="2701" y="2795"/>
              <a:ext cx="1728" cy="354"/>
            </a:xfrm>
            <a:prstGeom prst="rect">
              <a:avLst/>
            </a:prstGeom>
          </p:spPr>
          <p:txBody>
            <a:bodyPr wrap="square">
              <a:spAutoFit/>
            </a:bodyPr>
            <a:lstStyle/>
            <a:p>
              <a:r>
                <a:rPr lang="zh-CN" altLang="en-US" b="1" dirty="0">
                  <a:solidFill>
                    <a:schemeClr val="accent1">
                      <a:lumMod val="75000"/>
                    </a:schemeClr>
                  </a:solidFill>
                  <a:latin typeface="微软雅黑" panose="020B0503020204020204" pitchFamily="34" charset="-122"/>
                  <a:ea typeface="微软雅黑" panose="020B0503020204020204" pitchFamily="34" charset="-122"/>
                </a:rPr>
                <a:t>程序文件</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168" y="4005"/>
              <a:ext cx="12372" cy="1863"/>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根据管理手册的要求，为达到既定的</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方针、目标所需要的程序和对策，来描述实施</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体系要素涉及的各个职能部门活动的文件，供各职能部门使用。</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程序文件处于</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文件结构中的第二层，因此，程序文件起到一种承上启下的作用。对上它是管理手册的展开和具体化，使得管理手册中原则性和纲领性的要求得到展开和落实。对下它应引出相应的支持性文件，包括作业指导书和记录表格等。</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 name="Content Placeholder 2"/>
          <p:cNvSpPr txBox="1"/>
          <p:nvPr/>
        </p:nvSpPr>
        <p:spPr>
          <a:xfrm>
            <a:off x="808990" y="252095"/>
            <a:ext cx="769302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四、建立EHS管理体系的工作重点</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72135" y="1830070"/>
            <a:ext cx="11714480" cy="3283270"/>
            <a:chOff x="1063" y="2351"/>
            <a:chExt cx="12326" cy="3387"/>
          </a:xfrm>
        </p:grpSpPr>
        <p:sp>
          <p:nvSpPr>
            <p:cNvPr id="5" name="Freeform 5"/>
            <p:cNvSpPr>
              <a:spLocks noEditPoints="1"/>
            </p:cNvSpPr>
            <p:nvPr/>
          </p:nvSpPr>
          <p:spPr bwMode="auto">
            <a:xfrm>
              <a:off x="1236" y="2351"/>
              <a:ext cx="946" cy="1142"/>
            </a:xfrm>
            <a:custGeom>
              <a:avLst/>
              <a:gdLst>
                <a:gd name="T0" fmla="*/ 2062 w 2327"/>
                <a:gd name="T1" fmla="*/ 0 h 2804"/>
                <a:gd name="T2" fmla="*/ 266 w 2327"/>
                <a:gd name="T3" fmla="*/ 0 h 2804"/>
                <a:gd name="T4" fmla="*/ 0 w 2327"/>
                <a:gd name="T5" fmla="*/ 263 h 2804"/>
                <a:gd name="T6" fmla="*/ 0 w 2327"/>
                <a:gd name="T7" fmla="*/ 2538 h 2804"/>
                <a:gd name="T8" fmla="*/ 266 w 2327"/>
                <a:gd name="T9" fmla="*/ 2804 h 2804"/>
                <a:gd name="T10" fmla="*/ 1322 w 2327"/>
                <a:gd name="T11" fmla="*/ 2804 h 2804"/>
                <a:gd name="T12" fmla="*/ 1399 w 2327"/>
                <a:gd name="T13" fmla="*/ 2772 h 2804"/>
                <a:gd name="T14" fmla="*/ 2295 w 2327"/>
                <a:gd name="T15" fmla="*/ 1875 h 2804"/>
                <a:gd name="T16" fmla="*/ 2327 w 2327"/>
                <a:gd name="T17" fmla="*/ 1798 h 2804"/>
                <a:gd name="T18" fmla="*/ 2327 w 2327"/>
                <a:gd name="T19" fmla="*/ 263 h 2804"/>
                <a:gd name="T20" fmla="*/ 2062 w 2327"/>
                <a:gd name="T21" fmla="*/ 0 h 2804"/>
                <a:gd name="T22" fmla="*/ 217 w 2327"/>
                <a:gd name="T23" fmla="*/ 2538 h 2804"/>
                <a:gd name="T24" fmla="*/ 217 w 2327"/>
                <a:gd name="T25" fmla="*/ 263 h 2804"/>
                <a:gd name="T26" fmla="*/ 266 w 2327"/>
                <a:gd name="T27" fmla="*/ 217 h 2804"/>
                <a:gd name="T28" fmla="*/ 2062 w 2327"/>
                <a:gd name="T29" fmla="*/ 217 h 2804"/>
                <a:gd name="T30" fmla="*/ 2109 w 2327"/>
                <a:gd name="T31" fmla="*/ 263 h 2804"/>
                <a:gd name="T32" fmla="*/ 2109 w 2327"/>
                <a:gd name="T33" fmla="*/ 1636 h 2804"/>
                <a:gd name="T34" fmla="*/ 1424 w 2327"/>
                <a:gd name="T35" fmla="*/ 1636 h 2804"/>
                <a:gd name="T36" fmla="*/ 1158 w 2327"/>
                <a:gd name="T37" fmla="*/ 1900 h 2804"/>
                <a:gd name="T38" fmla="*/ 1158 w 2327"/>
                <a:gd name="T39" fmla="*/ 2587 h 2804"/>
                <a:gd name="T40" fmla="*/ 266 w 2327"/>
                <a:gd name="T41" fmla="*/ 2587 h 2804"/>
                <a:gd name="T42" fmla="*/ 217 w 2327"/>
                <a:gd name="T43" fmla="*/ 2538 h 2804"/>
                <a:gd name="T44" fmla="*/ 1375 w 2327"/>
                <a:gd name="T45" fmla="*/ 2486 h 2804"/>
                <a:gd name="T46" fmla="*/ 1375 w 2327"/>
                <a:gd name="T47" fmla="*/ 1899 h 2804"/>
                <a:gd name="T48" fmla="*/ 1424 w 2327"/>
                <a:gd name="T49" fmla="*/ 1853 h 2804"/>
                <a:gd name="T50" fmla="*/ 2010 w 2327"/>
                <a:gd name="T51" fmla="*/ 1853 h 2804"/>
                <a:gd name="T52" fmla="*/ 1375 w 2327"/>
                <a:gd name="T53" fmla="*/ 2486 h 2804"/>
                <a:gd name="T54" fmla="*/ 1375 w 2327"/>
                <a:gd name="T55" fmla="*/ 2486 h 2804"/>
                <a:gd name="T56" fmla="*/ 1375 w 2327"/>
                <a:gd name="T57" fmla="*/ 2486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7" h="2804">
                  <a:moveTo>
                    <a:pt x="2062" y="0"/>
                  </a:moveTo>
                  <a:cubicBezTo>
                    <a:pt x="266" y="0"/>
                    <a:pt x="266" y="0"/>
                    <a:pt x="266" y="0"/>
                  </a:cubicBezTo>
                  <a:cubicBezTo>
                    <a:pt x="120" y="0"/>
                    <a:pt x="0" y="117"/>
                    <a:pt x="0" y="263"/>
                  </a:cubicBezTo>
                  <a:cubicBezTo>
                    <a:pt x="0" y="2538"/>
                    <a:pt x="0" y="2538"/>
                    <a:pt x="0" y="2538"/>
                  </a:cubicBezTo>
                  <a:cubicBezTo>
                    <a:pt x="0" y="2684"/>
                    <a:pt x="120" y="2804"/>
                    <a:pt x="266" y="2804"/>
                  </a:cubicBezTo>
                  <a:cubicBezTo>
                    <a:pt x="1322" y="2804"/>
                    <a:pt x="1322" y="2804"/>
                    <a:pt x="1322" y="2804"/>
                  </a:cubicBezTo>
                  <a:cubicBezTo>
                    <a:pt x="1351" y="2804"/>
                    <a:pt x="1378" y="2792"/>
                    <a:pt x="1399" y="2772"/>
                  </a:cubicBezTo>
                  <a:cubicBezTo>
                    <a:pt x="2295" y="1875"/>
                    <a:pt x="2295" y="1875"/>
                    <a:pt x="2295" y="1875"/>
                  </a:cubicBezTo>
                  <a:cubicBezTo>
                    <a:pt x="2316" y="1854"/>
                    <a:pt x="2327" y="1826"/>
                    <a:pt x="2327" y="1798"/>
                  </a:cubicBezTo>
                  <a:cubicBezTo>
                    <a:pt x="2327" y="263"/>
                    <a:pt x="2327" y="263"/>
                    <a:pt x="2327" y="263"/>
                  </a:cubicBezTo>
                  <a:cubicBezTo>
                    <a:pt x="2327" y="117"/>
                    <a:pt x="2209" y="0"/>
                    <a:pt x="2062" y="0"/>
                  </a:cubicBezTo>
                  <a:close/>
                  <a:moveTo>
                    <a:pt x="217" y="2538"/>
                  </a:moveTo>
                  <a:cubicBezTo>
                    <a:pt x="217" y="263"/>
                    <a:pt x="217" y="263"/>
                    <a:pt x="217" y="263"/>
                  </a:cubicBezTo>
                  <a:cubicBezTo>
                    <a:pt x="217" y="237"/>
                    <a:pt x="240" y="217"/>
                    <a:pt x="266" y="217"/>
                  </a:cubicBezTo>
                  <a:cubicBezTo>
                    <a:pt x="2062" y="217"/>
                    <a:pt x="2062" y="217"/>
                    <a:pt x="2062" y="217"/>
                  </a:cubicBezTo>
                  <a:cubicBezTo>
                    <a:pt x="2089" y="217"/>
                    <a:pt x="2109" y="237"/>
                    <a:pt x="2109" y="263"/>
                  </a:cubicBezTo>
                  <a:cubicBezTo>
                    <a:pt x="2109" y="1636"/>
                    <a:pt x="2109" y="1636"/>
                    <a:pt x="2109" y="1636"/>
                  </a:cubicBezTo>
                  <a:cubicBezTo>
                    <a:pt x="1424" y="1636"/>
                    <a:pt x="1424" y="1636"/>
                    <a:pt x="1424" y="1636"/>
                  </a:cubicBezTo>
                  <a:cubicBezTo>
                    <a:pt x="1278" y="1636"/>
                    <a:pt x="1158" y="1753"/>
                    <a:pt x="1158" y="1900"/>
                  </a:cubicBezTo>
                  <a:cubicBezTo>
                    <a:pt x="1158" y="2587"/>
                    <a:pt x="1158" y="2587"/>
                    <a:pt x="1158" y="2587"/>
                  </a:cubicBezTo>
                  <a:cubicBezTo>
                    <a:pt x="266" y="2587"/>
                    <a:pt x="266" y="2587"/>
                    <a:pt x="266" y="2587"/>
                  </a:cubicBezTo>
                  <a:cubicBezTo>
                    <a:pt x="240" y="2587"/>
                    <a:pt x="217" y="2565"/>
                    <a:pt x="217" y="2538"/>
                  </a:cubicBezTo>
                  <a:close/>
                  <a:moveTo>
                    <a:pt x="1375" y="2486"/>
                  </a:moveTo>
                  <a:cubicBezTo>
                    <a:pt x="1375" y="1899"/>
                    <a:pt x="1375" y="1899"/>
                    <a:pt x="1375" y="1899"/>
                  </a:cubicBezTo>
                  <a:cubicBezTo>
                    <a:pt x="1375" y="1873"/>
                    <a:pt x="1397" y="1853"/>
                    <a:pt x="1424" y="1853"/>
                  </a:cubicBezTo>
                  <a:cubicBezTo>
                    <a:pt x="2010" y="1853"/>
                    <a:pt x="2010" y="1853"/>
                    <a:pt x="2010" y="1853"/>
                  </a:cubicBezTo>
                  <a:lnTo>
                    <a:pt x="1375" y="2486"/>
                  </a:lnTo>
                  <a:close/>
                  <a:moveTo>
                    <a:pt x="1375" y="2486"/>
                  </a:moveTo>
                  <a:cubicBezTo>
                    <a:pt x="1375" y="2486"/>
                    <a:pt x="1375" y="2486"/>
                    <a:pt x="1375" y="2486"/>
                  </a:cubicBezTo>
                </a:path>
              </a:pathLst>
            </a:cu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6" name="矩形 5"/>
            <p:cNvSpPr/>
            <p:nvPr/>
          </p:nvSpPr>
          <p:spPr>
            <a:xfrm>
              <a:off x="2405" y="2552"/>
              <a:ext cx="1728" cy="380"/>
            </a:xfrm>
            <a:prstGeom prst="rect">
              <a:avLst/>
            </a:prstGeom>
          </p:spPr>
          <p:txBody>
            <a:bodyPr wrap="square">
              <a:spAutoFit/>
            </a:bodyPr>
            <a:lstStyle/>
            <a:p>
              <a:r>
                <a:rPr lang="zh-CN" altLang="en-US" b="1" dirty="0">
                  <a:solidFill>
                    <a:schemeClr val="accent1">
                      <a:lumMod val="75000"/>
                    </a:schemeClr>
                  </a:solidFill>
                  <a:latin typeface="微软雅黑" panose="020B0503020204020204" pitchFamily="34" charset="-122"/>
                  <a:ea typeface="微软雅黑" panose="020B0503020204020204" pitchFamily="34" charset="-122"/>
                </a:rPr>
                <a:t>作业文件</a:t>
              </a:r>
              <a:endParaRPr lang="zh-CN" altLang="en-US"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63" y="3739"/>
              <a:ext cx="12326" cy="1999"/>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作业文件是围绕管理手册和程序文件的要求，描述具体的工作岗位和工作现场如何完成某项工作任务的具体做法，是一个详细的工作文件，主要供个人或小组使用。这类文件有些是在体系运行时根据需要不断产生的，可分为两类：</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工作指令：加工作指导书、作业指导书、检验指导书等。通常包括三个内容：指令干什么、如何干和出了问题怎么办。</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记录：记录是</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管理体系文件最基础的部分，包括设计、检验、试验、调研、审核、复审的记录和图表，事故、事件记录以及信息反馈记录等。这些都是证明各生产阶段</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是否达到要求和</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管理体系运行有效性的证据，因而它具有可追溯性的特点。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 name="Content Placeholder 2"/>
          <p:cNvSpPr txBox="1"/>
          <p:nvPr/>
        </p:nvSpPr>
        <p:spPr>
          <a:xfrm>
            <a:off x="808990" y="252095"/>
            <a:ext cx="769302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四、建立EHS管理体系的工作重点</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24865" y="1424940"/>
            <a:ext cx="11769725" cy="4557693"/>
            <a:chOff x="1299" y="2244"/>
            <a:chExt cx="12992" cy="7177"/>
          </a:xfrm>
        </p:grpSpPr>
        <p:sp>
          <p:nvSpPr>
            <p:cNvPr id="5" name="矩形 4"/>
            <p:cNvSpPr/>
            <p:nvPr/>
          </p:nvSpPr>
          <p:spPr>
            <a:xfrm>
              <a:off x="1299" y="2244"/>
              <a:ext cx="12992" cy="1307"/>
            </a:xfrm>
            <a:prstGeom prst="rect">
              <a:avLst/>
            </a:prstGeom>
          </p:spPr>
          <p:txBody>
            <a:bodyPr wrap="square">
              <a:spAutoFit/>
            </a:bodyPr>
            <a:lstStyle/>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管理体系要求企业遵守法律、法规 。作为社会要求体现的法律法规在</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管理体系中具有特殊的基础地位。</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管理体系规范的</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17</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个要素中直接涉及法律法规相关要求的要素共有</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个，它们是：</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99" y="4999"/>
              <a:ext cx="6748" cy="4423"/>
            </a:xfrm>
            <a:prstGeom prst="rect">
              <a:avLst/>
            </a:prstGeom>
          </p:spPr>
        </p:pic>
        <p:sp>
          <p:nvSpPr>
            <p:cNvPr id="7" name="矩形 6"/>
            <p:cNvSpPr/>
            <p:nvPr/>
          </p:nvSpPr>
          <p:spPr>
            <a:xfrm>
              <a:off x="8212" y="4845"/>
              <a:ext cx="6079" cy="4215"/>
            </a:xfrm>
            <a:prstGeom prst="rect">
              <a:avLst/>
            </a:prstGeom>
          </p:spPr>
          <p:txBody>
            <a:bodyPr wrap="square">
              <a:spAutoFit/>
            </a:bodyPr>
            <a:lstStyle/>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4.2</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方针”</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4.3.2</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法律法规及其他要求”、</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4.3.3</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目标”、</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4.4.5</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文件和资料控制”</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4.5.1 </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绩效测量与监测”。</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5 </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个要素构成了法规要求在</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管理体系中的</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PDCA</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循环，使法规要求贯穿于整个体系。</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 name="Content Placeholder 2"/>
          <p:cNvSpPr txBox="1"/>
          <p:nvPr/>
        </p:nvSpPr>
        <p:spPr>
          <a:xfrm>
            <a:off x="808990" y="252095"/>
            <a:ext cx="769302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四、建立EHS管理体系的工作重点</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49275" y="1464310"/>
            <a:ext cx="12309475" cy="4586305"/>
            <a:chOff x="865" y="2306"/>
            <a:chExt cx="12620" cy="7223"/>
          </a:xfrm>
        </p:grpSpPr>
        <p:sp>
          <p:nvSpPr>
            <p:cNvPr id="5" name="矩形 4"/>
            <p:cNvSpPr/>
            <p:nvPr/>
          </p:nvSpPr>
          <p:spPr>
            <a:xfrm>
              <a:off x="865" y="2306"/>
              <a:ext cx="12620" cy="725"/>
            </a:xfrm>
            <a:prstGeom prst="rect">
              <a:avLst/>
            </a:prstGeom>
          </p:spPr>
          <p:txBody>
            <a:bodyPr wrap="square">
              <a:spAutoFit/>
            </a:bodyPr>
            <a:lstStyle/>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涉及的相关法律法规非常之多，识别这些法律法规的工作量也非常之大。充分识别</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相关法律法规也是</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管理体系建立的基础。</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6" name="Picture 3" descr="200861011361843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67" y="3989"/>
              <a:ext cx="9151" cy="554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Content Placeholder 2"/>
          <p:cNvSpPr txBox="1"/>
          <p:nvPr/>
        </p:nvSpPr>
        <p:spPr>
          <a:xfrm>
            <a:off x="808990" y="252095"/>
            <a:ext cx="7693025"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四、建立EHS管理体系的工作重点</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7" name="组合 1"/>
          <p:cNvGrpSpPr/>
          <p:nvPr/>
        </p:nvGrpSpPr>
        <p:grpSpPr>
          <a:xfrm>
            <a:off x="2291974" y="2130074"/>
            <a:ext cx="8274803" cy="3628595"/>
            <a:chOff x="3880" y="2470"/>
            <a:chExt cx="12360" cy="5420"/>
          </a:xfrm>
        </p:grpSpPr>
        <p:sp>
          <p:nvSpPr>
            <p:cNvPr id="19458" name="矩形 4"/>
            <p:cNvSpPr/>
            <p:nvPr/>
          </p:nvSpPr>
          <p:spPr>
            <a:xfrm>
              <a:off x="4288" y="2777"/>
              <a:ext cx="2635" cy="2516"/>
            </a:xfrm>
            <a:prstGeom prst="rect">
              <a:avLst/>
            </a:prstGeom>
            <a:noFill/>
            <a:ln w="9525">
              <a:noFill/>
            </a:ln>
          </p:spPr>
          <p:txBody>
            <a:bodyPr wrap="none" lIns="128527" tIns="64262" rIns="128527" bIns="64262" anchor="t">
              <a:spAutoFit/>
            </a:bodyPr>
            <a:p>
              <a:pPr eaLnBrk="0" hangingPunct="0"/>
              <a:r>
                <a:rPr lang="en-US" altLang="zh-CN" sz="10120">
                  <a:solidFill>
                    <a:schemeClr val="bg1"/>
                  </a:solidFill>
                  <a:latin typeface="微软雅黑" panose="020B0503020204020204" pitchFamily="34" charset="-122"/>
                  <a:ea typeface="微软雅黑" panose="020B0503020204020204" pitchFamily="34" charset="-122"/>
                </a:rPr>
                <a:t>05</a:t>
              </a:r>
              <a:endParaRPr lang="zh-CN" altLang="en-US" sz="1012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5322" y="2628"/>
              <a:ext cx="2493" cy="49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460" name="文本框 8"/>
            <p:cNvSpPr txBox="1"/>
            <p:nvPr/>
          </p:nvSpPr>
          <p:spPr>
            <a:xfrm>
              <a:off x="7494" y="3996"/>
              <a:ext cx="8368" cy="2461"/>
            </a:xfrm>
            <a:prstGeom prst="rect">
              <a:avLst/>
            </a:prstGeom>
            <a:noFill/>
            <a:ln w="9525">
              <a:noFill/>
            </a:ln>
          </p:spPr>
          <p:txBody>
            <a:bodyPr wrap="square" anchor="t">
              <a:spAutoFit/>
            </a:bodyPr>
            <a:p>
              <a:pPr algn="ctr" eaLnBrk="0" hangingPunct="0"/>
              <a:r>
                <a:rPr lang="zh-CN" altLang="en-US" sz="506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建立EHS管理体系的注意事项</a:t>
              </a:r>
              <a:endParaRPr lang="zh-CN" altLang="en-US" sz="506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矩形 9"/>
            <p:cNvSpPr/>
            <p:nvPr/>
          </p:nvSpPr>
          <p:spPr>
            <a:xfrm>
              <a:off x="3880" y="2470"/>
              <a:ext cx="12360" cy="54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900" strike="noStrike" noProof="1"/>
            </a:p>
          </p:txBody>
        </p:sp>
      </p:grpSp>
    </p:spTree>
  </p:cSld>
  <p:clrMapOvr>
    <a:masterClrMapping/>
  </p:clrMapOvr>
  <p:transition spd="slow" advTm="4111"/>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ontent Placeholder 2"/>
          <p:cNvSpPr txBox="1"/>
          <p:nvPr/>
        </p:nvSpPr>
        <p:spPr>
          <a:xfrm>
            <a:off x="799465" y="220980"/>
            <a:ext cx="7279640" cy="55372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五、建立EHS管理体系的注意事项</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椭圆 4"/>
          <p:cNvSpPr/>
          <p:nvPr/>
        </p:nvSpPr>
        <p:spPr>
          <a:xfrm>
            <a:off x="269607" y="1646846"/>
            <a:ext cx="529776" cy="5297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00983" y="1515920"/>
            <a:ext cx="4009797" cy="829945"/>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要取得最高管理层对</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管理体系的承诺和支持；</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269607" y="2489226"/>
            <a:ext cx="529776" cy="529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00983" y="2358301"/>
            <a:ext cx="4009797" cy="829945"/>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需要企业全体员工共同参与，否则这些工作永远不能深入，只能浮于表面；</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269607" y="3317964"/>
            <a:ext cx="529776" cy="5297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69607" y="4160344"/>
            <a:ext cx="529776" cy="529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00983" y="3413575"/>
            <a:ext cx="2502608" cy="337185"/>
          </a:xfrm>
          <a:prstGeom prst="rect">
            <a:avLst/>
          </a:prstGeom>
        </p:spPr>
        <p:txBody>
          <a:bodyPr wrap="square">
            <a:spAutoFit/>
          </a:bodyPr>
          <a:lstStyle/>
          <a:p>
            <a:pPr algn="just"/>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防止把体系文件束之高阁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900983" y="3993368"/>
            <a:ext cx="4009797" cy="829945"/>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防止</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管理流于形式，而不遵守</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管理体系的要求；</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20"/>
          <p:cNvSpPr txBox="1"/>
          <p:nvPr/>
        </p:nvSpPr>
        <p:spPr>
          <a:xfrm>
            <a:off x="345809" y="1720866"/>
            <a:ext cx="377372" cy="368300"/>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1</a:t>
            </a:r>
            <a:endParaRPr lang="zh-CN" altLang="en-US" dirty="0">
              <a:solidFill>
                <a:schemeClr val="bg1"/>
              </a:solidFill>
              <a:latin typeface="Arial" panose="020B0604020202020204" pitchFamily="34" charset="0"/>
              <a:cs typeface="Arial" panose="020B0604020202020204" pitchFamily="34" charset="0"/>
            </a:endParaRPr>
          </a:p>
        </p:txBody>
      </p:sp>
      <p:sp>
        <p:nvSpPr>
          <p:cNvPr id="14" name="文本框 21"/>
          <p:cNvSpPr txBox="1"/>
          <p:nvPr/>
        </p:nvSpPr>
        <p:spPr>
          <a:xfrm>
            <a:off x="345809" y="2546936"/>
            <a:ext cx="377372" cy="368300"/>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2</a:t>
            </a:r>
            <a:endParaRPr lang="zh-CN" altLang="en-US" dirty="0">
              <a:solidFill>
                <a:schemeClr val="bg1"/>
              </a:solidFill>
              <a:latin typeface="Arial" panose="020B0604020202020204" pitchFamily="34" charset="0"/>
              <a:cs typeface="Arial" panose="020B0604020202020204" pitchFamily="34" charset="0"/>
            </a:endParaRPr>
          </a:p>
        </p:txBody>
      </p:sp>
      <p:sp>
        <p:nvSpPr>
          <p:cNvPr id="15" name="文本框 22"/>
          <p:cNvSpPr txBox="1"/>
          <p:nvPr/>
        </p:nvSpPr>
        <p:spPr>
          <a:xfrm>
            <a:off x="345809" y="3387105"/>
            <a:ext cx="377372" cy="368300"/>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3</a:t>
            </a:r>
            <a:endParaRPr lang="zh-CN" altLang="en-US" dirty="0">
              <a:solidFill>
                <a:schemeClr val="bg1"/>
              </a:solidFill>
              <a:latin typeface="Arial" panose="020B0604020202020204" pitchFamily="34" charset="0"/>
              <a:cs typeface="Arial" panose="020B0604020202020204" pitchFamily="34" charset="0"/>
            </a:endParaRPr>
          </a:p>
        </p:txBody>
      </p:sp>
      <p:sp>
        <p:nvSpPr>
          <p:cNvPr id="16" name="文本框 23"/>
          <p:cNvSpPr txBox="1"/>
          <p:nvPr/>
        </p:nvSpPr>
        <p:spPr>
          <a:xfrm>
            <a:off x="345809" y="4244175"/>
            <a:ext cx="377372" cy="368300"/>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4</a:t>
            </a:r>
            <a:endParaRPr lang="zh-CN" altLang="en-US" dirty="0">
              <a:solidFill>
                <a:schemeClr val="bg1"/>
              </a:solidFill>
              <a:latin typeface="Arial" panose="020B0604020202020204" pitchFamily="34" charset="0"/>
              <a:cs typeface="Arial" panose="020B0604020202020204" pitchFamily="34" charset="0"/>
            </a:endParaRPr>
          </a:p>
        </p:txBody>
      </p:sp>
      <p:sp>
        <p:nvSpPr>
          <p:cNvPr id="17" name="椭圆 16"/>
          <p:cNvSpPr/>
          <p:nvPr/>
        </p:nvSpPr>
        <p:spPr>
          <a:xfrm>
            <a:off x="5447414" y="1600101"/>
            <a:ext cx="529776" cy="52002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462453" y="2582493"/>
            <a:ext cx="529776" cy="529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462453" y="3606150"/>
            <a:ext cx="529776" cy="52977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462453" y="4713641"/>
            <a:ext cx="529776" cy="5297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15"/>
          <p:cNvSpPr txBox="1"/>
          <p:nvPr/>
        </p:nvSpPr>
        <p:spPr>
          <a:xfrm>
            <a:off x="5527282" y="1662817"/>
            <a:ext cx="377372" cy="368300"/>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5</a:t>
            </a:r>
            <a:endParaRPr lang="zh-CN" altLang="en-US" dirty="0">
              <a:solidFill>
                <a:schemeClr val="bg1"/>
              </a:solidFill>
              <a:latin typeface="Arial" panose="020B0604020202020204" pitchFamily="34" charset="0"/>
              <a:cs typeface="Arial" panose="020B0604020202020204" pitchFamily="34" charset="0"/>
            </a:endParaRPr>
          </a:p>
        </p:txBody>
      </p:sp>
      <p:sp>
        <p:nvSpPr>
          <p:cNvPr id="22" name="文本框 16"/>
          <p:cNvSpPr txBox="1"/>
          <p:nvPr/>
        </p:nvSpPr>
        <p:spPr>
          <a:xfrm>
            <a:off x="5538655" y="2598921"/>
            <a:ext cx="377372" cy="368300"/>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6</a:t>
            </a:r>
            <a:endParaRPr lang="zh-CN" altLang="en-US" dirty="0">
              <a:solidFill>
                <a:schemeClr val="bg1"/>
              </a:solidFill>
              <a:latin typeface="Arial" panose="020B0604020202020204" pitchFamily="34" charset="0"/>
              <a:cs typeface="Arial" panose="020B0604020202020204" pitchFamily="34" charset="0"/>
            </a:endParaRPr>
          </a:p>
        </p:txBody>
      </p:sp>
      <p:sp>
        <p:nvSpPr>
          <p:cNvPr id="23" name="文本框 17"/>
          <p:cNvSpPr txBox="1"/>
          <p:nvPr/>
        </p:nvSpPr>
        <p:spPr>
          <a:xfrm>
            <a:off x="5538655" y="3675291"/>
            <a:ext cx="377372" cy="368300"/>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7</a:t>
            </a:r>
            <a:endParaRPr lang="zh-CN" altLang="en-US" dirty="0">
              <a:solidFill>
                <a:schemeClr val="bg1"/>
              </a:solidFill>
              <a:latin typeface="Arial" panose="020B0604020202020204" pitchFamily="34" charset="0"/>
              <a:cs typeface="Arial" panose="020B0604020202020204" pitchFamily="34" charset="0"/>
            </a:endParaRPr>
          </a:p>
        </p:txBody>
      </p:sp>
      <p:sp>
        <p:nvSpPr>
          <p:cNvPr id="24" name="文本框 18"/>
          <p:cNvSpPr txBox="1"/>
          <p:nvPr/>
        </p:nvSpPr>
        <p:spPr>
          <a:xfrm>
            <a:off x="5538655" y="4797472"/>
            <a:ext cx="377372" cy="368300"/>
          </a:xfrm>
          <a:prstGeom prst="rect">
            <a:avLst/>
          </a:prstGeom>
          <a:noFill/>
        </p:spPr>
        <p:txBody>
          <a:bodyPr wrap="square" rtlCol="0">
            <a:spAutoFit/>
          </a:bodyPr>
          <a:lstStyle/>
          <a:p>
            <a:pPr algn="ctr"/>
            <a:r>
              <a:rPr lang="en-US" altLang="zh-CN" dirty="0">
                <a:solidFill>
                  <a:schemeClr val="bg1"/>
                </a:solidFill>
                <a:latin typeface="Arial" panose="020B0604020202020204" pitchFamily="34" charset="0"/>
                <a:cs typeface="Arial" panose="020B0604020202020204" pitchFamily="34" charset="0"/>
              </a:rPr>
              <a:t>8</a:t>
            </a:r>
            <a:endParaRPr lang="zh-CN" altLang="en-US" dirty="0">
              <a:solidFill>
                <a:schemeClr val="bg1"/>
              </a:solidFill>
              <a:latin typeface="Arial" panose="020B0604020202020204" pitchFamily="34" charset="0"/>
              <a:cs typeface="Arial" panose="020B0604020202020204" pitchFamily="34" charset="0"/>
            </a:endParaRPr>
          </a:p>
        </p:txBody>
      </p:sp>
      <p:sp>
        <p:nvSpPr>
          <p:cNvPr id="25" name="矩形 24"/>
          <p:cNvSpPr/>
          <p:nvPr/>
        </p:nvSpPr>
        <p:spPr>
          <a:xfrm>
            <a:off x="6094880" y="1520024"/>
            <a:ext cx="6815215" cy="829945"/>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建立动态的职业安全健康管理体系，调整体系中存在的不适应的功能，实现体系的不断完善</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071012" y="2392189"/>
            <a:ext cx="6815215" cy="1198880"/>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做好</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体系的全面教育和培训。不仅要对员工进行</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基础知识培训，还要对员工进行岗位作业指导书、操作规程、岗位风险、环境因素削减措施等培训，更要对基层内审员进行</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管理体系内审培训</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5997327" y="3688333"/>
            <a:ext cx="3467616" cy="337185"/>
          </a:xfrm>
          <a:prstGeom prst="rect">
            <a:avLst/>
          </a:prstGeom>
        </p:spPr>
        <p:txBody>
          <a:bodyPr wrap="square">
            <a:spAutoFit/>
          </a:bodyPr>
          <a:lstStyle/>
          <a:p>
            <a:pPr algn="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环境因素和危险源识别要充分、全面</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6277207" y="4408413"/>
            <a:ext cx="6583247" cy="829945"/>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管理体系每年至少要进行一次内审、一次外审，以保证体系持续有效运行和改进</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 name="文本框 37"/>
          <p:cNvSpPr txBox="1"/>
          <p:nvPr/>
        </p:nvSpPr>
        <p:spPr>
          <a:xfrm>
            <a:off x="7061367" y="2792862"/>
            <a:ext cx="5795040" cy="901700"/>
          </a:xfrm>
          <a:prstGeom prst="rect">
            <a:avLst/>
          </a:prstGeom>
          <a:noFill/>
        </p:spPr>
        <p:txBody>
          <a:bodyPr wrap="square" rtlCol="0" anchor="t">
            <a:spAutoFit/>
          </a:bodyPr>
          <a:p>
            <a:pPr marR="0" algn="ctr" defTabSz="914400">
              <a:spcBef>
                <a:spcPts val="0"/>
              </a:spcBef>
              <a:spcAft>
                <a:spcPts val="0"/>
              </a:spcAft>
              <a:buClrTx/>
              <a:buSzTx/>
              <a:buFontTx/>
              <a:defRPr/>
            </a:pPr>
            <a:r>
              <a:rPr lang="zh-CN" altLang="en-US" sz="5270" b="1" dirty="0">
                <a:solidFill>
                  <a:srgbClr val="0070C0"/>
                </a:solidFill>
                <a:latin typeface="微软雅黑" panose="020B0503020204020204" pitchFamily="34" charset="-122"/>
                <a:ea typeface="微软雅黑" panose="020B0503020204020204" pitchFamily="34" charset="-122"/>
                <a:cs typeface="+mn-ea"/>
                <a:sym typeface="+mn-ea"/>
              </a:rPr>
              <a:t>感谢您的聆听</a:t>
            </a:r>
            <a:endParaRPr lang="zh-CN" altLang="en-US" sz="5270" b="1" dirty="0">
              <a:solidFill>
                <a:srgbClr val="0070C0"/>
              </a:solidFill>
              <a:latin typeface="微软雅黑" panose="020B0503020204020204" pitchFamily="34" charset="-122"/>
              <a:ea typeface="微软雅黑" panose="020B0503020204020204" pitchFamily="34" charset="-122"/>
              <a:cs typeface="+mn-ea"/>
              <a:sym typeface="+mn-ea"/>
            </a:endParaRPr>
          </a:p>
        </p:txBody>
      </p:sp>
      <p:sp>
        <p:nvSpPr>
          <p:cNvPr id="3" name="文本框 2"/>
          <p:cNvSpPr txBox="1"/>
          <p:nvPr/>
        </p:nvSpPr>
        <p:spPr>
          <a:xfrm>
            <a:off x="1151255" y="0"/>
            <a:ext cx="10556875" cy="899160"/>
          </a:xfrm>
          <a:prstGeom prst="rect">
            <a:avLst/>
          </a:prstGeom>
          <a:noFill/>
        </p:spPr>
        <p:txBody>
          <a:bodyPr wrap="square" rtlCol="0" anchor="t">
            <a:spAutoFit/>
          </a:bodyPr>
          <a:p>
            <a:pPr marL="0" marR="0" indent="0" algn="l" defTabSz="914400" rtl="0" eaLnBrk="0" fontAlgn="base" latinLnBrk="0" hangingPunct="0">
              <a:lnSpc>
                <a:spcPct val="100000"/>
              </a:lnSpc>
              <a:spcBef>
                <a:spcPct val="0"/>
              </a:spcBef>
              <a:spcAft>
                <a:spcPct val="0"/>
              </a:spcAft>
              <a:buClrTx/>
              <a:buSzTx/>
              <a:buFontTx/>
              <a:buNone/>
            </a:pP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EHS</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管理盛行</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有</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文</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无</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化</a:t>
            </a:r>
            <a:r>
              <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52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8" name="组合 7"/>
          <p:cNvGrpSpPr/>
          <p:nvPr/>
        </p:nvGrpSpPr>
        <p:grpSpPr>
          <a:xfrm>
            <a:off x="187325" y="1118235"/>
            <a:ext cx="6874510" cy="4951095"/>
            <a:chOff x="4224" y="1961"/>
            <a:chExt cx="12453" cy="9340"/>
          </a:xfrm>
        </p:grpSpPr>
        <p:pic>
          <p:nvPicPr>
            <p:cNvPr id="6" name="图片 5" descr="&amp;pky8910000639&amp;2&amp;"/>
            <p:cNvPicPr>
              <a:picLocks noChangeAspect="1"/>
            </p:cNvPicPr>
            <p:nvPr>
              <p:custDataLst>
                <p:tags r:id="rId1"/>
              </p:custDataLst>
            </p:nvPr>
          </p:nvPicPr>
          <p:blipFill>
            <a:blip r:embed="rId2"/>
            <a:srcRect l="20480" r="20480"/>
            <a:stretch>
              <a:fillRect/>
            </a:stretch>
          </p:blipFill>
          <p:spPr>
            <a:xfrm>
              <a:off x="8415" y="1961"/>
              <a:ext cx="8262" cy="9340"/>
            </a:xfrm>
            <a:prstGeom prst="rect">
              <a:avLst/>
            </a:prstGeom>
          </p:spPr>
        </p:pic>
        <p:pic>
          <p:nvPicPr>
            <p:cNvPr id="4" name="图片 3" descr="&amp;pky8810000647&amp;2&amp;"/>
            <p:cNvPicPr>
              <a:picLocks noChangeAspect="1"/>
            </p:cNvPicPr>
            <p:nvPr>
              <p:custDataLst>
                <p:tags r:id="rId3"/>
              </p:custDataLst>
            </p:nvPr>
          </p:nvPicPr>
          <p:blipFill>
            <a:blip r:embed="rId4"/>
            <a:srcRect l="35475" r="35475"/>
            <a:stretch>
              <a:fillRect/>
            </a:stretch>
          </p:blipFill>
          <p:spPr>
            <a:xfrm>
              <a:off x="4224" y="1961"/>
              <a:ext cx="4071" cy="9340"/>
            </a:xfrm>
            <a:prstGeom prst="rect">
              <a:avLst/>
            </a:prstGeom>
          </p:spPr>
        </p:pic>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7" name="组合 1"/>
          <p:cNvGrpSpPr/>
          <p:nvPr/>
        </p:nvGrpSpPr>
        <p:grpSpPr>
          <a:xfrm>
            <a:off x="2291974" y="2130074"/>
            <a:ext cx="8274803" cy="3628595"/>
            <a:chOff x="3880" y="2470"/>
            <a:chExt cx="12360" cy="5420"/>
          </a:xfrm>
        </p:grpSpPr>
        <p:sp>
          <p:nvSpPr>
            <p:cNvPr id="19458" name="矩形 4"/>
            <p:cNvSpPr/>
            <p:nvPr/>
          </p:nvSpPr>
          <p:spPr>
            <a:xfrm>
              <a:off x="4288" y="2777"/>
              <a:ext cx="2635" cy="2516"/>
            </a:xfrm>
            <a:prstGeom prst="rect">
              <a:avLst/>
            </a:prstGeom>
            <a:noFill/>
            <a:ln w="9525">
              <a:noFill/>
            </a:ln>
          </p:spPr>
          <p:txBody>
            <a:bodyPr wrap="none" lIns="128527" tIns="64262" rIns="128527" bIns="64262" anchor="t">
              <a:spAutoFit/>
            </a:bodyPr>
            <a:p>
              <a:pPr eaLnBrk="0" hangingPunct="0"/>
              <a:r>
                <a:rPr lang="en-US" altLang="zh-CN" sz="10120">
                  <a:solidFill>
                    <a:schemeClr val="bg1"/>
                  </a:solidFill>
                  <a:latin typeface="微软雅黑" panose="020B0503020204020204" pitchFamily="34" charset="-122"/>
                  <a:ea typeface="微软雅黑" panose="020B0503020204020204" pitchFamily="34" charset="-122"/>
                </a:rPr>
                <a:t>01</a:t>
              </a:r>
              <a:endParaRPr lang="zh-CN" altLang="en-US" sz="1012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flipH="1">
              <a:off x="5322" y="2628"/>
              <a:ext cx="2493" cy="499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9460" name="文本框 8"/>
            <p:cNvSpPr txBox="1"/>
            <p:nvPr/>
          </p:nvSpPr>
          <p:spPr>
            <a:xfrm>
              <a:off x="7494" y="3888"/>
              <a:ext cx="8368" cy="2461"/>
            </a:xfrm>
            <a:prstGeom prst="rect">
              <a:avLst/>
            </a:prstGeom>
            <a:noFill/>
            <a:ln w="9525">
              <a:noFill/>
            </a:ln>
          </p:spPr>
          <p:txBody>
            <a:bodyPr wrap="square" anchor="t">
              <a:spAutoFit/>
            </a:bodyPr>
            <a:p>
              <a:pPr algn="ctr" eaLnBrk="0" hangingPunct="0"/>
              <a:r>
                <a:rPr lang="zh-CN" altLang="en-US" sz="506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什么是安全？员工有哪些权利和义务</a:t>
              </a:r>
              <a:endParaRPr lang="zh-CN" altLang="en-US" sz="5060" b="1"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矩形 9"/>
            <p:cNvSpPr/>
            <p:nvPr/>
          </p:nvSpPr>
          <p:spPr>
            <a:xfrm>
              <a:off x="3880" y="2470"/>
              <a:ext cx="12360" cy="54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900" strike="noStrike" noProof="1"/>
            </a:p>
          </p:txBody>
        </p:sp>
      </p:grpSp>
    </p:spTree>
  </p:cSld>
  <p:clrMapOvr>
    <a:masterClrMapping/>
  </p:clrMapOvr>
  <p:transition spd="slow" advTm="411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 name="组合 1"/>
          <p:cNvGrpSpPr/>
          <p:nvPr/>
        </p:nvGrpSpPr>
        <p:grpSpPr>
          <a:xfrm>
            <a:off x="878840" y="1193800"/>
            <a:ext cx="11109325" cy="4924425"/>
            <a:chOff x="1384" y="1689"/>
            <a:chExt cx="12916" cy="7946"/>
          </a:xfrm>
        </p:grpSpPr>
        <p:sp>
          <p:nvSpPr>
            <p:cNvPr id="5" name="矩形 4"/>
            <p:cNvSpPr/>
            <p:nvPr/>
          </p:nvSpPr>
          <p:spPr>
            <a:xfrm>
              <a:off x="1393" y="2747"/>
              <a:ext cx="11479" cy="544"/>
            </a:xfrm>
            <a:prstGeom prst="rect">
              <a:avLst/>
            </a:prstGeom>
          </p:spPr>
          <p:txBody>
            <a:bodyPr wrap="square">
              <a:spAutoFit/>
            </a:bodyPr>
            <a:lstStyle/>
            <a:p>
              <a:pPr algn="just"/>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分别是英文</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environment </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health</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safety</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的缩写，即环境、健康、安全。</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384" y="3858"/>
              <a:ext cx="12916" cy="1339"/>
            </a:xfrm>
            <a:prstGeom prst="rect">
              <a:avLst/>
            </a:prstGeom>
          </p:spPr>
          <p:txBody>
            <a:bodyPr wrap="square">
              <a:spAutoFit/>
            </a:bodyPr>
            <a:lstStyle/>
            <a:p>
              <a:pPr algn="just">
                <a:lnSpc>
                  <a:spcPct val="150000"/>
                </a:lnSpc>
              </a:pP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管理体系是</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ISO14001</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环境管理体系</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(EMS)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和</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OHSAS18001</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职业健康安全管理体系（现已被</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ISO45001</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取代）两体系的整合。环境、职业健康安全管理体系，简称</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EHS</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管理体系。</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12408" t="14827" r="9468" b="8609"/>
            <a:stretch>
              <a:fillRect/>
            </a:stretch>
          </p:blipFill>
          <p:spPr>
            <a:xfrm>
              <a:off x="2352" y="6113"/>
              <a:ext cx="2499" cy="3522"/>
            </a:xfrm>
            <a:prstGeom prst="rect">
              <a:avLst/>
            </a:prstGeom>
          </p:spPr>
        </p:pic>
        <p:pic>
          <p:nvPicPr>
            <p:cNvPr id="8" name="图片 7" descr="https://timgsa.baidu.com/timg?image&amp;quality=80&amp;size=b9999_10000&amp;sec=1535605906213&amp;di=9f3a71eca24a18e02b388240a31222df&amp;imgtype=0&amp;src=http%3A%2F%2Fimg10.cn.gcimg.net%2Fgcproduct%2Fday_20150301%2F40f907662e8277e6d26f952a4155c42f.jpg-310x310.jpg"/>
            <p:cNvPicPr>
              <a:picLocks noChangeAspect="1" noChangeArrowheads="1"/>
            </p:cNvPicPr>
            <p:nvPr/>
          </p:nvPicPr>
          <p:blipFill>
            <a:blip r:embed="rId2">
              <a:extLst>
                <a:ext uri="{28A0092B-C50C-407E-A947-70E740481C1C}">
                  <a14:useLocalDpi xmlns:a14="http://schemas.microsoft.com/office/drawing/2010/main" val="0"/>
                </a:ext>
              </a:extLst>
            </a:blip>
            <a:srcRect l="21286" t="41183" r="22731" b="2833"/>
            <a:stretch>
              <a:fillRect/>
            </a:stretch>
          </p:blipFill>
          <p:spPr bwMode="auto">
            <a:xfrm>
              <a:off x="7919" y="6114"/>
              <a:ext cx="2762" cy="3403"/>
            </a:xfrm>
            <a:custGeom>
              <a:avLst/>
              <a:gdLst>
                <a:gd name="connsiteX0" fmla="*/ 1682750 w 3365500"/>
                <a:gd name="connsiteY0" fmla="*/ 0 h 3365500"/>
                <a:gd name="connsiteX1" fmla="*/ 3365500 w 3365500"/>
                <a:gd name="connsiteY1" fmla="*/ 1682750 h 3365500"/>
                <a:gd name="connsiteX2" fmla="*/ 1682750 w 3365500"/>
                <a:gd name="connsiteY2" fmla="*/ 3365500 h 3365500"/>
                <a:gd name="connsiteX3" fmla="*/ 0 w 3365500"/>
                <a:gd name="connsiteY3" fmla="*/ 1682750 h 3365500"/>
                <a:gd name="connsiteX4" fmla="*/ 1682750 w 3365500"/>
                <a:gd name="connsiteY4" fmla="*/ 0 h 336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00" h="3365500">
                  <a:moveTo>
                    <a:pt x="1682750" y="0"/>
                  </a:moveTo>
                  <a:cubicBezTo>
                    <a:pt x="2612107" y="0"/>
                    <a:pt x="3365500" y="753393"/>
                    <a:pt x="3365500" y="1682750"/>
                  </a:cubicBezTo>
                  <a:cubicBezTo>
                    <a:pt x="3365500" y="2612107"/>
                    <a:pt x="2612107" y="3365500"/>
                    <a:pt x="1682750" y="3365500"/>
                  </a:cubicBezTo>
                  <a:cubicBezTo>
                    <a:pt x="753393" y="3365500"/>
                    <a:pt x="0" y="2612107"/>
                    <a:pt x="0" y="1682750"/>
                  </a:cubicBezTo>
                  <a:cubicBezTo>
                    <a:pt x="0" y="753393"/>
                    <a:pt x="753393" y="0"/>
                    <a:pt x="1682750" y="0"/>
                  </a:cubicBezTo>
                  <a:close/>
                </a:path>
              </a:pathLst>
            </a:custGeom>
            <a:noFill/>
            <a:extLst>
              <a:ext uri="{909E8E84-426E-40DD-AFC4-6F175D3DCCD1}">
                <a14:hiddenFill xmlns:a14="http://schemas.microsoft.com/office/drawing/2010/main">
                  <a:solidFill>
                    <a:srgbClr val="FFFFFF"/>
                  </a:solidFill>
                </a14:hiddenFill>
              </a:ext>
            </a:extLst>
          </p:spPr>
        </p:pic>
        <p:sp>
          <p:nvSpPr>
            <p:cNvPr id="9" name="Content Placeholder 2"/>
            <p:cNvSpPr txBox="1"/>
            <p:nvPr/>
          </p:nvSpPr>
          <p:spPr>
            <a:xfrm>
              <a:off x="1393" y="1689"/>
              <a:ext cx="6063" cy="59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1</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EHS</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管理体系的定义</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6240" y="1242695"/>
            <a:ext cx="11690985" cy="4805045"/>
            <a:chOff x="624" y="1499"/>
            <a:chExt cx="15398" cy="9639"/>
          </a:xfrm>
        </p:grpSpPr>
        <p:sp>
          <p:nvSpPr>
            <p:cNvPr id="9" name="矩形 8"/>
            <p:cNvSpPr/>
            <p:nvPr/>
          </p:nvSpPr>
          <p:spPr>
            <a:xfrm>
              <a:off x="2049" y="8269"/>
              <a:ext cx="13972" cy="24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五边形 23"/>
            <p:cNvSpPr/>
            <p:nvPr/>
          </p:nvSpPr>
          <p:spPr>
            <a:xfrm>
              <a:off x="766" y="9171"/>
              <a:ext cx="1246" cy="646"/>
            </a:xfrm>
            <a:prstGeom prst="homePlate">
              <a:avLst>
                <a:gd name="adj" fmla="val 314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83" y="9239"/>
              <a:ext cx="1396" cy="676"/>
            </a:xfrm>
            <a:prstGeom prst="rect">
              <a:avLst/>
            </a:prstGeom>
          </p:spPr>
          <p:txBody>
            <a:bodyPr wrap="squar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1993</a:t>
              </a:r>
              <a:r>
                <a:rPr lang="zh-CN" altLang="en-US" sz="1600" b="1" dirty="0">
                  <a:solidFill>
                    <a:schemeClr val="bg1"/>
                  </a:solidFill>
                  <a:latin typeface="微软雅黑" panose="020B0503020204020204" pitchFamily="34" charset="-122"/>
                  <a:ea typeface="微软雅黑" panose="020B0503020204020204" pitchFamily="34" charset="-122"/>
                </a:rPr>
                <a:t>年</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2033" y="2833"/>
              <a:ext cx="13988" cy="24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049" y="5539"/>
              <a:ext cx="13972" cy="24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五边形 19"/>
            <p:cNvSpPr/>
            <p:nvPr/>
          </p:nvSpPr>
          <p:spPr>
            <a:xfrm>
              <a:off x="774" y="6471"/>
              <a:ext cx="1246" cy="646"/>
            </a:xfrm>
            <a:prstGeom prst="homePlate">
              <a:avLst>
                <a:gd name="adj" fmla="val 314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71" y="6527"/>
              <a:ext cx="1396" cy="676"/>
            </a:xfrm>
            <a:prstGeom prst="rect">
              <a:avLst/>
            </a:prstGeom>
          </p:spPr>
          <p:txBody>
            <a:bodyPr wrap="squar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1985</a:t>
              </a:r>
              <a:r>
                <a:rPr lang="zh-CN" altLang="en-US" sz="1600" b="1" dirty="0">
                  <a:solidFill>
                    <a:schemeClr val="bg1"/>
                  </a:solidFill>
                  <a:latin typeface="微软雅黑" panose="020B0503020204020204" pitchFamily="34" charset="-122"/>
                  <a:ea typeface="微软雅黑" panose="020B0503020204020204" pitchFamily="34" charset="-122"/>
                </a:rPr>
                <a:t>年</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6" name="箭头: 五边形 16"/>
            <p:cNvSpPr/>
            <p:nvPr/>
          </p:nvSpPr>
          <p:spPr>
            <a:xfrm>
              <a:off x="747" y="3781"/>
              <a:ext cx="1246" cy="646"/>
            </a:xfrm>
            <a:prstGeom prst="homePlate">
              <a:avLst>
                <a:gd name="adj" fmla="val 314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527" y="2701"/>
              <a:ext cx="11547" cy="3424"/>
            </a:xfrm>
            <a:prstGeom prst="rect">
              <a:avLst/>
            </a:prstGeom>
          </p:spPr>
          <p:txBody>
            <a:bodyPr wrap="square">
              <a:spAutoFit/>
            </a:bodyPr>
            <a:lstStyle/>
            <a:p>
              <a:pPr algn="just">
                <a:lnSpc>
                  <a:spcPct val="150000"/>
                </a:lnSpc>
              </a:pP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1972</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年，联合国在瑞典斯德戈尔摩召开了人类环境大会。大会成立了一个独立的委员会，即“世界环境与发展委员会”。该委员会承担重新评估环境与发展关系的调查任务，历时若干年，在考证大量素材后，于</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1987</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年出版了“我们共同未来”的报告，这篇报告首次引入了“持续发展”的概念，敦促工业界建立有效的环境管理体系。这份报告一颁布即得到</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50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多个国家领导人的支持，他们联合呼吁召开世界性会议专题讨论和制定行动纲领。</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638" y="3837"/>
              <a:ext cx="1396" cy="676"/>
            </a:xfrm>
            <a:prstGeom prst="rect">
              <a:avLst/>
            </a:prstGeom>
          </p:spPr>
          <p:txBody>
            <a:bodyPr wrap="square">
              <a:spAutoFit/>
            </a:bodyPr>
            <a:lstStyle/>
            <a:p>
              <a:r>
                <a:rPr lang="en-US" altLang="zh-CN" sz="1600" b="1" dirty="0">
                  <a:solidFill>
                    <a:schemeClr val="bg1"/>
                  </a:solidFill>
                  <a:latin typeface="微软雅黑" panose="020B0503020204020204" pitchFamily="34" charset="-122"/>
                  <a:ea typeface="微软雅黑" panose="020B0503020204020204" pitchFamily="34" charset="-122"/>
                </a:rPr>
                <a:t>1972</a:t>
              </a:r>
              <a:r>
                <a:rPr lang="zh-CN" altLang="en-US" sz="1600" b="1" dirty="0">
                  <a:solidFill>
                    <a:schemeClr val="bg1"/>
                  </a:solidFill>
                  <a:latin typeface="微软雅黑" panose="020B0503020204020204" pitchFamily="34" charset="-122"/>
                  <a:ea typeface="微软雅黑" panose="020B0503020204020204" pitchFamily="34" charset="-122"/>
                </a:rPr>
                <a:t>年</a:t>
              </a:r>
              <a:endParaRPr lang="zh-CN" altLang="en-US" sz="1600" b="1" dirty="0">
                <a:solidFill>
                  <a:schemeClr val="bg1"/>
                </a:solidFill>
              </a:endParaRPr>
            </a:p>
          </p:txBody>
        </p:sp>
        <p:sp>
          <p:nvSpPr>
            <p:cNvPr id="19" name="矩形 18"/>
            <p:cNvSpPr/>
            <p:nvPr/>
          </p:nvSpPr>
          <p:spPr>
            <a:xfrm>
              <a:off x="2049" y="5606"/>
              <a:ext cx="11500" cy="2776"/>
            </a:xfrm>
            <a:prstGeom prst="rect">
              <a:avLst/>
            </a:prstGeom>
          </p:spPr>
          <p:txBody>
            <a:bodyPr wrap="square">
              <a:spAutoFit/>
            </a:bodyPr>
            <a:lstStyle/>
            <a:p>
              <a:pPr algn="just">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荷兰率先提出建立企业环境管理体系的概念，</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1988</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年试行实施，</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1990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年进入环境圆桌会议上专门讨论了环境审核问题。英国也在质量体系标准</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(BS5750)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基础上，制定</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BS7750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环境管理体系。英国的</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BS7750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和欧盟的环境审核实施后，欧洲的许多国家纷纷开展认证活动，由第三方予以证明企业的环境绩效。这些实践活动奠定了</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ISO14000</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系列标准产生的基础。</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2095" y="8671"/>
              <a:ext cx="11606" cy="1479"/>
            </a:xfrm>
            <a:prstGeom prst="rect">
              <a:avLst/>
            </a:prstGeom>
          </p:spPr>
          <p:txBody>
            <a:bodyPr wrap="square">
              <a:spAutoFit/>
            </a:bodyPr>
            <a:lstStyle/>
            <a:p>
              <a:pPr algn="just">
                <a:lnSpc>
                  <a:spcPct val="150000"/>
                </a:lnSpc>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国际标准化组织（</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ISO</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）于</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1993</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月成立了</a:t>
              </a:r>
              <a:r>
                <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rPr>
                <a:t>ISO/TC3207</a:t>
              </a: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环境管理技术委员会，正式开展环境管理系列标准的制定工作，以规划企业和社会团体等所有组织的活动、产品和服务的环境行为，支持全球的环境保护工作。</a:t>
              </a:r>
              <a:endPar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等腰三角形 20"/>
            <p:cNvSpPr/>
            <p:nvPr/>
          </p:nvSpPr>
          <p:spPr>
            <a:xfrm flipV="1">
              <a:off x="638" y="5186"/>
              <a:ext cx="240" cy="31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flipV="1">
              <a:off x="624" y="7982"/>
              <a:ext cx="240" cy="314"/>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p:nvPr/>
          </p:nvCxnSpPr>
          <p:spPr>
            <a:xfrm>
              <a:off x="744" y="1537"/>
              <a:ext cx="0" cy="9601"/>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2"/>
            <p:cNvSpPr txBox="1"/>
            <p:nvPr/>
          </p:nvSpPr>
          <p:spPr>
            <a:xfrm>
              <a:off x="1454" y="1499"/>
              <a:ext cx="6063" cy="74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2</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、产生背景</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35" y="2068195"/>
            <a:ext cx="12859385" cy="1790700"/>
          </a:xfrm>
          <a:prstGeom prst="rect">
            <a:avLst/>
          </a:prstGeom>
          <a:solidFill>
            <a:schemeClr val="accent1">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3" name="矩形 12"/>
          <p:cNvSpPr/>
          <p:nvPr/>
        </p:nvSpPr>
        <p:spPr>
          <a:xfrm>
            <a:off x="247015" y="2332355"/>
            <a:ext cx="11737340" cy="829945"/>
          </a:xfrm>
          <a:prstGeom prst="rect">
            <a:avLst/>
          </a:prstGeom>
        </p:spPr>
        <p:txBody>
          <a:bodyPr wrap="square">
            <a:spAutoFit/>
          </a:bodyPr>
          <a:lstStyle/>
          <a:p>
            <a:pPr algn="just">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ISO14000</a:t>
            </a:r>
            <a:r>
              <a:rPr lang="zh-CN" altLang="en-US" sz="1600" dirty="0">
                <a:solidFill>
                  <a:schemeClr val="bg1"/>
                </a:solidFill>
                <a:latin typeface="微软雅黑" panose="020B0503020204020204" pitchFamily="34" charset="-122"/>
                <a:ea typeface="微软雅黑" panose="020B0503020204020204" pitchFamily="34" charset="-122"/>
              </a:rPr>
              <a:t>环境管理系列标准是国际标准化组织（</a:t>
            </a:r>
            <a:r>
              <a:rPr lang="en-US" altLang="zh-CN" sz="1600" dirty="0">
                <a:solidFill>
                  <a:schemeClr val="bg1"/>
                </a:solidFill>
                <a:latin typeface="微软雅黑" panose="020B0503020204020204" pitchFamily="34" charset="-122"/>
                <a:ea typeface="微软雅黑" panose="020B0503020204020204" pitchFamily="34" charset="-122"/>
              </a:rPr>
              <a:t>ISO</a:t>
            </a:r>
            <a:r>
              <a:rPr lang="zh-CN" altLang="en-US" sz="1600" dirty="0">
                <a:solidFill>
                  <a:schemeClr val="bg1"/>
                </a:solidFill>
                <a:latin typeface="微软雅黑" panose="020B0503020204020204" pitchFamily="34" charset="-122"/>
                <a:ea typeface="微软雅黑" panose="020B0503020204020204" pitchFamily="34" charset="-122"/>
              </a:rPr>
              <a:t>）继</a:t>
            </a:r>
            <a:r>
              <a:rPr lang="en-US" altLang="zh-CN" sz="1600" dirty="0">
                <a:solidFill>
                  <a:schemeClr val="bg1"/>
                </a:solidFill>
                <a:latin typeface="微软雅黑" panose="020B0503020204020204" pitchFamily="34" charset="-122"/>
                <a:ea typeface="微软雅黑" panose="020B0503020204020204" pitchFamily="34" charset="-122"/>
              </a:rPr>
              <a:t>ISO9000</a:t>
            </a:r>
            <a:r>
              <a:rPr lang="zh-CN" altLang="en-US" sz="1600" dirty="0">
                <a:solidFill>
                  <a:schemeClr val="bg1"/>
                </a:solidFill>
                <a:latin typeface="微软雅黑" panose="020B0503020204020204" pitchFamily="34" charset="-122"/>
                <a:ea typeface="微软雅黑" panose="020B0503020204020204" pitchFamily="34" charset="-122"/>
              </a:rPr>
              <a:t>标准之后推出的又一个管理标准。该标准是由</a:t>
            </a:r>
            <a:r>
              <a:rPr lang="en-US" altLang="zh-CN" sz="1600" dirty="0">
                <a:solidFill>
                  <a:schemeClr val="bg1"/>
                </a:solidFill>
                <a:latin typeface="微软雅黑" panose="020B0503020204020204" pitchFamily="34" charset="-122"/>
                <a:ea typeface="微软雅黑" panose="020B0503020204020204" pitchFamily="34" charset="-122"/>
              </a:rPr>
              <a:t>ISO/TC207</a:t>
            </a:r>
            <a:r>
              <a:rPr lang="zh-CN" altLang="en-US" sz="1600" dirty="0">
                <a:solidFill>
                  <a:schemeClr val="bg1"/>
                </a:solidFill>
                <a:latin typeface="微软雅黑" panose="020B0503020204020204" pitchFamily="34" charset="-122"/>
                <a:ea typeface="微软雅黑" panose="020B0503020204020204" pitchFamily="34" charset="-122"/>
              </a:rPr>
              <a:t>的环境管理技术委员会制定，有</a:t>
            </a:r>
            <a:r>
              <a:rPr lang="en-US" altLang="zh-CN" sz="1600" dirty="0">
                <a:solidFill>
                  <a:schemeClr val="bg1"/>
                </a:solidFill>
                <a:latin typeface="微软雅黑" panose="020B0503020204020204" pitchFamily="34" charset="-122"/>
                <a:ea typeface="微软雅黑" panose="020B0503020204020204" pitchFamily="34" charset="-122"/>
              </a:rPr>
              <a:t>14001</a:t>
            </a:r>
            <a:r>
              <a:rPr lang="zh-CN" altLang="en-US" sz="1600" dirty="0">
                <a:solidFill>
                  <a:schemeClr val="bg1"/>
                </a:solidFill>
                <a:latin typeface="微软雅黑" panose="020B0503020204020204" pitchFamily="34" charset="-122"/>
                <a:ea typeface="微软雅黑" panose="020B0503020204020204" pitchFamily="34" charset="-122"/>
              </a:rPr>
              <a:t>到</a:t>
            </a:r>
            <a:r>
              <a:rPr lang="en-US" altLang="zh-CN" sz="1600" dirty="0">
                <a:solidFill>
                  <a:schemeClr val="bg1"/>
                </a:solidFill>
                <a:latin typeface="微软雅黑" panose="020B0503020204020204" pitchFamily="34" charset="-122"/>
                <a:ea typeface="微软雅黑" panose="020B0503020204020204" pitchFamily="34" charset="-122"/>
              </a:rPr>
              <a:t>14100</a:t>
            </a:r>
            <a:r>
              <a:rPr lang="zh-CN" altLang="en-US" sz="1600" dirty="0">
                <a:solidFill>
                  <a:schemeClr val="bg1"/>
                </a:solidFill>
                <a:latin typeface="微软雅黑" panose="020B0503020204020204" pitchFamily="34" charset="-122"/>
                <a:ea typeface="微软雅黑" panose="020B0503020204020204" pitchFamily="34" charset="-122"/>
              </a:rPr>
              <a:t>共</a:t>
            </a:r>
            <a:r>
              <a:rPr lang="en-US" altLang="zh-CN" sz="1600" dirty="0">
                <a:solidFill>
                  <a:schemeClr val="bg1"/>
                </a:solidFill>
                <a:latin typeface="微软雅黑" panose="020B0503020204020204" pitchFamily="34" charset="-122"/>
                <a:ea typeface="微软雅黑" panose="020B0503020204020204" pitchFamily="34" charset="-122"/>
              </a:rPr>
              <a:t>100</a:t>
            </a:r>
            <a:r>
              <a:rPr lang="zh-CN" altLang="en-US" sz="1600" dirty="0">
                <a:solidFill>
                  <a:schemeClr val="bg1"/>
                </a:solidFill>
                <a:latin typeface="微软雅黑" panose="020B0503020204020204" pitchFamily="34" charset="-122"/>
                <a:ea typeface="微软雅黑" panose="020B0503020204020204" pitchFamily="34" charset="-122"/>
              </a:rPr>
              <a:t>个号，统称为</a:t>
            </a:r>
            <a:r>
              <a:rPr lang="en-US" altLang="zh-CN" sz="1600" dirty="0">
                <a:solidFill>
                  <a:schemeClr val="bg1"/>
                </a:solidFill>
                <a:latin typeface="微软雅黑" panose="020B0503020204020204" pitchFamily="34" charset="-122"/>
                <a:ea typeface="微软雅黑" panose="020B0503020204020204" pitchFamily="34" charset="-122"/>
              </a:rPr>
              <a:t>ISO14000</a:t>
            </a:r>
            <a:r>
              <a:rPr lang="zh-CN" altLang="en-US" sz="1600" dirty="0">
                <a:solidFill>
                  <a:schemeClr val="bg1"/>
                </a:solidFill>
                <a:latin typeface="微软雅黑" panose="020B0503020204020204" pitchFamily="34" charset="-122"/>
                <a:ea typeface="微软雅黑" panose="020B0503020204020204" pitchFamily="34" charset="-122"/>
              </a:rPr>
              <a:t>系列标准。   </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582295" y="4126230"/>
            <a:ext cx="11833860" cy="1621168"/>
            <a:chOff x="8295" y="6498"/>
            <a:chExt cx="8294" cy="2553"/>
          </a:xfrm>
        </p:grpSpPr>
        <p:sp>
          <p:nvSpPr>
            <p:cNvPr id="10" name="矩形 9"/>
            <p:cNvSpPr/>
            <p:nvPr/>
          </p:nvSpPr>
          <p:spPr>
            <a:xfrm>
              <a:off x="8295" y="7744"/>
              <a:ext cx="8294" cy="1307"/>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根据</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ISO14001</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的</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3.5</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定义：环境管理体系是一个组织内全面管理体系的组成部分，它包括为制定、实施、实现、评审和保持环境方针所需的组织机构、规划活动、机构职责、惯例、程序、过程和资源。还包括组织的环境方针、目标和指标等管理方面的内容。</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椭圆 13"/>
            <p:cNvSpPr/>
            <p:nvPr/>
          </p:nvSpPr>
          <p:spPr>
            <a:xfrm>
              <a:off x="8295" y="6498"/>
              <a:ext cx="878" cy="8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681" y="6498"/>
              <a:ext cx="878" cy="87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3067" y="6498"/>
              <a:ext cx="878" cy="8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5453" y="6498"/>
              <a:ext cx="878" cy="87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8464" y="6659"/>
              <a:ext cx="539" cy="539"/>
              <a:chOff x="3652493" y="3798647"/>
              <a:chExt cx="342355" cy="342575"/>
            </a:xfrm>
            <a:effectLst>
              <a:outerShdw blurRad="50800" dist="38100" dir="2700000" algn="tl" rotWithShape="0">
                <a:prstClr val="black">
                  <a:alpha val="40000"/>
                </a:prstClr>
              </a:outerShdw>
            </a:effectLst>
          </p:grpSpPr>
          <p:sp>
            <p:nvSpPr>
              <p:cNvPr id="19" name="Freeform 6"/>
              <p:cNvSpPr>
                <a:spLocks noEditPoints="1"/>
              </p:cNvSpPr>
              <p:nvPr/>
            </p:nvSpPr>
            <p:spPr bwMode="auto">
              <a:xfrm>
                <a:off x="3652493" y="3798647"/>
                <a:ext cx="342355" cy="342575"/>
              </a:xfrm>
              <a:custGeom>
                <a:avLst/>
                <a:gdLst>
                  <a:gd name="T0" fmla="*/ 1426 w 2852"/>
                  <a:gd name="T1" fmla="*/ 0 h 2852"/>
                  <a:gd name="T2" fmla="*/ 0 w 2852"/>
                  <a:gd name="T3" fmla="*/ 1426 h 2852"/>
                  <a:gd name="T4" fmla="*/ 1426 w 2852"/>
                  <a:gd name="T5" fmla="*/ 2852 h 2852"/>
                  <a:gd name="T6" fmla="*/ 2852 w 2852"/>
                  <a:gd name="T7" fmla="*/ 1426 h 2852"/>
                  <a:gd name="T8" fmla="*/ 1426 w 2852"/>
                  <a:gd name="T9" fmla="*/ 0 h 2852"/>
                  <a:gd name="T10" fmla="*/ 1426 w 2852"/>
                  <a:gd name="T11" fmla="*/ 2672 h 2852"/>
                  <a:gd name="T12" fmla="*/ 180 w 2852"/>
                  <a:gd name="T13" fmla="*/ 1426 h 2852"/>
                  <a:gd name="T14" fmla="*/ 1426 w 2852"/>
                  <a:gd name="T15" fmla="*/ 180 h 2852"/>
                  <a:gd name="T16" fmla="*/ 2672 w 2852"/>
                  <a:gd name="T17" fmla="*/ 1426 h 2852"/>
                  <a:gd name="T18" fmla="*/ 1426 w 2852"/>
                  <a:gd name="T19" fmla="*/ 2672 h 2852"/>
                  <a:gd name="T20" fmla="*/ 1426 w 2852"/>
                  <a:gd name="T21" fmla="*/ 2672 h 2852"/>
                  <a:gd name="T22" fmla="*/ 1426 w 2852"/>
                  <a:gd name="T23" fmla="*/ 2672 h 2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52" h="2852">
                    <a:moveTo>
                      <a:pt x="1426" y="0"/>
                    </a:moveTo>
                    <a:cubicBezTo>
                      <a:pt x="640" y="0"/>
                      <a:pt x="0" y="639"/>
                      <a:pt x="0" y="1426"/>
                    </a:cubicBezTo>
                    <a:cubicBezTo>
                      <a:pt x="0" y="2212"/>
                      <a:pt x="639" y="2852"/>
                      <a:pt x="1426" y="2852"/>
                    </a:cubicBezTo>
                    <a:cubicBezTo>
                      <a:pt x="2212" y="2852"/>
                      <a:pt x="2852" y="2212"/>
                      <a:pt x="2852" y="1426"/>
                    </a:cubicBezTo>
                    <a:cubicBezTo>
                      <a:pt x="2852" y="640"/>
                      <a:pt x="2212" y="0"/>
                      <a:pt x="1426" y="0"/>
                    </a:cubicBezTo>
                    <a:close/>
                    <a:moveTo>
                      <a:pt x="1426" y="2672"/>
                    </a:moveTo>
                    <a:cubicBezTo>
                      <a:pt x="739" y="2672"/>
                      <a:pt x="180" y="2113"/>
                      <a:pt x="180" y="1426"/>
                    </a:cubicBezTo>
                    <a:cubicBezTo>
                      <a:pt x="180" y="739"/>
                      <a:pt x="739" y="180"/>
                      <a:pt x="1426" y="180"/>
                    </a:cubicBezTo>
                    <a:cubicBezTo>
                      <a:pt x="2113" y="180"/>
                      <a:pt x="2672" y="739"/>
                      <a:pt x="2672" y="1426"/>
                    </a:cubicBezTo>
                    <a:cubicBezTo>
                      <a:pt x="2672" y="2113"/>
                      <a:pt x="2113" y="2672"/>
                      <a:pt x="1426" y="2672"/>
                    </a:cubicBezTo>
                    <a:close/>
                    <a:moveTo>
                      <a:pt x="1426" y="2672"/>
                    </a:moveTo>
                    <a:cubicBezTo>
                      <a:pt x="1426" y="2672"/>
                      <a:pt x="1426" y="2672"/>
                      <a:pt x="1426" y="2672"/>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0" name="Freeform 7"/>
              <p:cNvSpPr>
                <a:spLocks noEditPoints="1"/>
              </p:cNvSpPr>
              <p:nvPr/>
            </p:nvSpPr>
            <p:spPr bwMode="auto">
              <a:xfrm>
                <a:off x="3721536" y="3863512"/>
                <a:ext cx="214164" cy="163812"/>
              </a:xfrm>
              <a:custGeom>
                <a:avLst/>
                <a:gdLst>
                  <a:gd name="T0" fmla="*/ 1771 w 1784"/>
                  <a:gd name="T1" fmla="*/ 837 h 1363"/>
                  <a:gd name="T2" fmla="*/ 1559 w 1784"/>
                  <a:gd name="T3" fmla="*/ 493 h 1363"/>
                  <a:gd name="T4" fmla="*/ 1269 w 1784"/>
                  <a:gd name="T5" fmla="*/ 395 h 1363"/>
                  <a:gd name="T6" fmla="*/ 1101 w 1784"/>
                  <a:gd name="T7" fmla="*/ 122 h 1363"/>
                  <a:gd name="T8" fmla="*/ 744 w 1784"/>
                  <a:gd name="T9" fmla="*/ 15 h 1363"/>
                  <a:gd name="T10" fmla="*/ 294 w 1784"/>
                  <a:gd name="T11" fmla="*/ 470 h 1363"/>
                  <a:gd name="T12" fmla="*/ 9 w 1784"/>
                  <a:gd name="T13" fmla="*/ 914 h 1363"/>
                  <a:gd name="T14" fmla="*/ 434 w 1784"/>
                  <a:gd name="T15" fmla="*/ 1355 h 1363"/>
                  <a:gd name="T16" fmla="*/ 434 w 1784"/>
                  <a:gd name="T17" fmla="*/ 1352 h 1363"/>
                  <a:gd name="T18" fmla="*/ 512 w 1784"/>
                  <a:gd name="T19" fmla="*/ 1298 h 1363"/>
                  <a:gd name="T20" fmla="*/ 448 w 1784"/>
                  <a:gd name="T21" fmla="*/ 1223 h 1363"/>
                  <a:gd name="T22" fmla="*/ 448 w 1784"/>
                  <a:gd name="T23" fmla="*/ 1223 h 1363"/>
                  <a:gd name="T24" fmla="*/ 448 w 1784"/>
                  <a:gd name="T25" fmla="*/ 1220 h 1363"/>
                  <a:gd name="T26" fmla="*/ 144 w 1784"/>
                  <a:gd name="T27" fmla="*/ 908 h 1363"/>
                  <a:gd name="T28" fmla="*/ 419 w 1784"/>
                  <a:gd name="T29" fmla="*/ 576 h 1363"/>
                  <a:gd name="T30" fmla="*/ 419 w 1784"/>
                  <a:gd name="T31" fmla="*/ 576 h 1363"/>
                  <a:gd name="T32" fmla="*/ 428 w 1784"/>
                  <a:gd name="T33" fmla="*/ 576 h 1363"/>
                  <a:gd name="T34" fmla="*/ 424 w 1784"/>
                  <a:gd name="T35" fmla="*/ 557 h 1363"/>
                  <a:gd name="T36" fmla="*/ 427 w 1784"/>
                  <a:gd name="T37" fmla="*/ 556 h 1363"/>
                  <a:gd name="T38" fmla="*/ 759 w 1784"/>
                  <a:gd name="T39" fmla="*/ 150 h 1363"/>
                  <a:gd name="T40" fmla="*/ 1013 w 1784"/>
                  <a:gd name="T41" fmla="*/ 227 h 1363"/>
                  <a:gd name="T42" fmla="*/ 1146 w 1784"/>
                  <a:gd name="T43" fmla="*/ 489 h 1363"/>
                  <a:gd name="T44" fmla="*/ 1149 w 1784"/>
                  <a:gd name="T45" fmla="*/ 488 h 1363"/>
                  <a:gd name="T46" fmla="*/ 1149 w 1784"/>
                  <a:gd name="T47" fmla="*/ 544 h 1363"/>
                  <a:gd name="T48" fmla="*/ 1169 w 1784"/>
                  <a:gd name="T49" fmla="*/ 539 h 1363"/>
                  <a:gd name="T50" fmla="*/ 1170 w 1784"/>
                  <a:gd name="T51" fmla="*/ 541 h 1363"/>
                  <a:gd name="T52" fmla="*/ 1481 w 1784"/>
                  <a:gd name="T53" fmla="*/ 604 h 1363"/>
                  <a:gd name="T54" fmla="*/ 1636 w 1784"/>
                  <a:gd name="T55" fmla="*/ 851 h 1363"/>
                  <a:gd name="T56" fmla="*/ 1548 w 1784"/>
                  <a:gd name="T57" fmla="*/ 1097 h 1363"/>
                  <a:gd name="T58" fmla="*/ 1236 w 1784"/>
                  <a:gd name="T59" fmla="*/ 1226 h 1363"/>
                  <a:gd name="T60" fmla="*/ 1236 w 1784"/>
                  <a:gd name="T61" fmla="*/ 1228 h 1363"/>
                  <a:gd name="T62" fmla="*/ 1193 w 1784"/>
                  <a:gd name="T63" fmla="*/ 1228 h 1363"/>
                  <a:gd name="T64" fmla="*/ 1120 w 1784"/>
                  <a:gd name="T65" fmla="*/ 1295 h 1363"/>
                  <a:gd name="T66" fmla="*/ 1195 w 1784"/>
                  <a:gd name="T67" fmla="*/ 1360 h 1363"/>
                  <a:gd name="T68" fmla="*/ 1231 w 1784"/>
                  <a:gd name="T69" fmla="*/ 1360 h 1363"/>
                  <a:gd name="T70" fmla="*/ 1231 w 1784"/>
                  <a:gd name="T71" fmla="*/ 1362 h 1363"/>
                  <a:gd name="T72" fmla="*/ 1249 w 1784"/>
                  <a:gd name="T73" fmla="*/ 1363 h 1363"/>
                  <a:gd name="T74" fmla="*/ 1647 w 1784"/>
                  <a:gd name="T75" fmla="*/ 1190 h 1363"/>
                  <a:gd name="T76" fmla="*/ 1771 w 1784"/>
                  <a:gd name="T77" fmla="*/ 837 h 1363"/>
                  <a:gd name="T78" fmla="*/ 1771 w 1784"/>
                  <a:gd name="T79" fmla="*/ 837 h 1363"/>
                  <a:gd name="T80" fmla="*/ 1771 w 1784"/>
                  <a:gd name="T81" fmla="*/ 837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4" h="1363">
                    <a:moveTo>
                      <a:pt x="1771" y="837"/>
                    </a:moveTo>
                    <a:cubicBezTo>
                      <a:pt x="1758" y="703"/>
                      <a:pt x="1681" y="577"/>
                      <a:pt x="1559" y="493"/>
                    </a:cubicBezTo>
                    <a:cubicBezTo>
                      <a:pt x="1472" y="432"/>
                      <a:pt x="1369" y="398"/>
                      <a:pt x="1269" y="395"/>
                    </a:cubicBezTo>
                    <a:cubicBezTo>
                      <a:pt x="1244" y="289"/>
                      <a:pt x="1185" y="192"/>
                      <a:pt x="1101" y="122"/>
                    </a:cubicBezTo>
                    <a:cubicBezTo>
                      <a:pt x="999" y="38"/>
                      <a:pt x="872" y="0"/>
                      <a:pt x="744" y="15"/>
                    </a:cubicBezTo>
                    <a:cubicBezTo>
                      <a:pt x="507" y="43"/>
                      <a:pt x="320" y="241"/>
                      <a:pt x="294" y="470"/>
                    </a:cubicBezTo>
                    <a:cubicBezTo>
                      <a:pt x="123" y="541"/>
                      <a:pt x="0" y="723"/>
                      <a:pt x="9" y="914"/>
                    </a:cubicBezTo>
                    <a:cubicBezTo>
                      <a:pt x="19" y="1137"/>
                      <a:pt x="206" y="1331"/>
                      <a:pt x="434" y="1355"/>
                    </a:cubicBezTo>
                    <a:cubicBezTo>
                      <a:pt x="434" y="1352"/>
                      <a:pt x="434" y="1352"/>
                      <a:pt x="434" y="1352"/>
                    </a:cubicBezTo>
                    <a:cubicBezTo>
                      <a:pt x="473" y="1355"/>
                      <a:pt x="507" y="1332"/>
                      <a:pt x="512" y="1298"/>
                    </a:cubicBezTo>
                    <a:cubicBezTo>
                      <a:pt x="517" y="1262"/>
                      <a:pt x="488" y="1229"/>
                      <a:pt x="448" y="1223"/>
                    </a:cubicBezTo>
                    <a:cubicBezTo>
                      <a:pt x="448" y="1223"/>
                      <a:pt x="448" y="1223"/>
                      <a:pt x="448" y="1223"/>
                    </a:cubicBezTo>
                    <a:cubicBezTo>
                      <a:pt x="448" y="1220"/>
                      <a:pt x="448" y="1220"/>
                      <a:pt x="448" y="1220"/>
                    </a:cubicBezTo>
                    <a:cubicBezTo>
                      <a:pt x="288" y="1203"/>
                      <a:pt x="151" y="1063"/>
                      <a:pt x="144" y="908"/>
                    </a:cubicBezTo>
                    <a:cubicBezTo>
                      <a:pt x="137" y="746"/>
                      <a:pt x="263" y="594"/>
                      <a:pt x="419" y="576"/>
                    </a:cubicBezTo>
                    <a:cubicBezTo>
                      <a:pt x="419" y="576"/>
                      <a:pt x="419" y="576"/>
                      <a:pt x="419" y="576"/>
                    </a:cubicBezTo>
                    <a:cubicBezTo>
                      <a:pt x="428" y="576"/>
                      <a:pt x="428" y="576"/>
                      <a:pt x="428" y="576"/>
                    </a:cubicBezTo>
                    <a:cubicBezTo>
                      <a:pt x="424" y="557"/>
                      <a:pt x="424" y="557"/>
                      <a:pt x="424" y="557"/>
                    </a:cubicBezTo>
                    <a:cubicBezTo>
                      <a:pt x="427" y="556"/>
                      <a:pt x="427" y="556"/>
                      <a:pt x="427" y="556"/>
                    </a:cubicBezTo>
                    <a:cubicBezTo>
                      <a:pt x="409" y="359"/>
                      <a:pt x="561" y="173"/>
                      <a:pt x="759" y="150"/>
                    </a:cubicBezTo>
                    <a:cubicBezTo>
                      <a:pt x="850" y="139"/>
                      <a:pt x="941" y="167"/>
                      <a:pt x="1013" y="227"/>
                    </a:cubicBezTo>
                    <a:cubicBezTo>
                      <a:pt x="1091" y="292"/>
                      <a:pt x="1140" y="387"/>
                      <a:pt x="1146" y="489"/>
                    </a:cubicBezTo>
                    <a:cubicBezTo>
                      <a:pt x="1149" y="488"/>
                      <a:pt x="1149" y="488"/>
                      <a:pt x="1149" y="488"/>
                    </a:cubicBezTo>
                    <a:cubicBezTo>
                      <a:pt x="1149" y="544"/>
                      <a:pt x="1149" y="544"/>
                      <a:pt x="1149" y="544"/>
                    </a:cubicBezTo>
                    <a:cubicBezTo>
                      <a:pt x="1169" y="539"/>
                      <a:pt x="1169" y="539"/>
                      <a:pt x="1169" y="539"/>
                    </a:cubicBezTo>
                    <a:cubicBezTo>
                      <a:pt x="1170" y="541"/>
                      <a:pt x="1170" y="541"/>
                      <a:pt x="1170" y="541"/>
                    </a:cubicBezTo>
                    <a:cubicBezTo>
                      <a:pt x="1270" y="515"/>
                      <a:pt x="1386" y="539"/>
                      <a:pt x="1481" y="604"/>
                    </a:cubicBezTo>
                    <a:cubicBezTo>
                      <a:pt x="1570" y="666"/>
                      <a:pt x="1626" y="756"/>
                      <a:pt x="1636" y="851"/>
                    </a:cubicBezTo>
                    <a:cubicBezTo>
                      <a:pt x="1647" y="964"/>
                      <a:pt x="1594" y="1047"/>
                      <a:pt x="1548" y="1097"/>
                    </a:cubicBezTo>
                    <a:cubicBezTo>
                      <a:pt x="1469" y="1181"/>
                      <a:pt x="1349" y="1230"/>
                      <a:pt x="1236" y="1226"/>
                    </a:cubicBezTo>
                    <a:cubicBezTo>
                      <a:pt x="1236" y="1228"/>
                      <a:pt x="1236" y="1228"/>
                      <a:pt x="1236" y="1228"/>
                    </a:cubicBezTo>
                    <a:cubicBezTo>
                      <a:pt x="1193" y="1228"/>
                      <a:pt x="1193" y="1228"/>
                      <a:pt x="1193" y="1228"/>
                    </a:cubicBezTo>
                    <a:cubicBezTo>
                      <a:pt x="1153" y="1229"/>
                      <a:pt x="1120" y="1259"/>
                      <a:pt x="1120" y="1295"/>
                    </a:cubicBezTo>
                    <a:cubicBezTo>
                      <a:pt x="1120" y="1331"/>
                      <a:pt x="1154" y="1361"/>
                      <a:pt x="1195" y="1360"/>
                    </a:cubicBezTo>
                    <a:cubicBezTo>
                      <a:pt x="1231" y="1360"/>
                      <a:pt x="1231" y="1360"/>
                      <a:pt x="1231" y="1360"/>
                    </a:cubicBezTo>
                    <a:cubicBezTo>
                      <a:pt x="1231" y="1362"/>
                      <a:pt x="1231" y="1362"/>
                      <a:pt x="1231" y="1362"/>
                    </a:cubicBezTo>
                    <a:cubicBezTo>
                      <a:pt x="1237" y="1363"/>
                      <a:pt x="1243" y="1363"/>
                      <a:pt x="1249" y="1363"/>
                    </a:cubicBezTo>
                    <a:cubicBezTo>
                      <a:pt x="1397" y="1363"/>
                      <a:pt x="1545" y="1299"/>
                      <a:pt x="1647" y="1190"/>
                    </a:cubicBezTo>
                    <a:cubicBezTo>
                      <a:pt x="1740" y="1091"/>
                      <a:pt x="1784" y="965"/>
                      <a:pt x="1771" y="837"/>
                    </a:cubicBezTo>
                    <a:close/>
                    <a:moveTo>
                      <a:pt x="1771" y="837"/>
                    </a:moveTo>
                    <a:cubicBezTo>
                      <a:pt x="1771" y="837"/>
                      <a:pt x="1771" y="837"/>
                      <a:pt x="1771" y="837"/>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Freeform 8"/>
              <p:cNvSpPr>
                <a:spLocks noEditPoints="1"/>
              </p:cNvSpPr>
              <p:nvPr/>
            </p:nvSpPr>
            <p:spPr bwMode="auto">
              <a:xfrm>
                <a:off x="3774087" y="3950805"/>
                <a:ext cx="98947" cy="127091"/>
              </a:xfrm>
              <a:custGeom>
                <a:avLst/>
                <a:gdLst>
                  <a:gd name="T0" fmla="*/ 97 w 824"/>
                  <a:gd name="T1" fmla="*/ 72 h 1057"/>
                  <a:gd name="T2" fmla="*/ 96 w 824"/>
                  <a:gd name="T3" fmla="*/ 76 h 1057"/>
                  <a:gd name="T4" fmla="*/ 9 w 824"/>
                  <a:gd name="T5" fmla="*/ 119 h 1057"/>
                  <a:gd name="T6" fmla="*/ 57 w 824"/>
                  <a:gd name="T7" fmla="*/ 199 h 1057"/>
                  <a:gd name="T8" fmla="*/ 56 w 824"/>
                  <a:gd name="T9" fmla="*/ 202 h 1057"/>
                  <a:gd name="T10" fmla="*/ 161 w 824"/>
                  <a:gd name="T11" fmla="*/ 303 h 1057"/>
                  <a:gd name="T12" fmla="*/ 163 w 824"/>
                  <a:gd name="T13" fmla="*/ 302 h 1057"/>
                  <a:gd name="T14" fmla="*/ 165 w 824"/>
                  <a:gd name="T15" fmla="*/ 988 h 1057"/>
                  <a:gd name="T16" fmla="*/ 227 w 824"/>
                  <a:gd name="T17" fmla="*/ 1057 h 1057"/>
                  <a:gd name="T18" fmla="*/ 288 w 824"/>
                  <a:gd name="T19" fmla="*/ 987 h 1057"/>
                  <a:gd name="T20" fmla="*/ 286 w 824"/>
                  <a:gd name="T21" fmla="*/ 260 h 1057"/>
                  <a:gd name="T22" fmla="*/ 290 w 824"/>
                  <a:gd name="T23" fmla="*/ 260 h 1057"/>
                  <a:gd name="T24" fmla="*/ 97 w 824"/>
                  <a:gd name="T25" fmla="*/ 72 h 1057"/>
                  <a:gd name="T26" fmla="*/ 754 w 824"/>
                  <a:gd name="T27" fmla="*/ 132 h 1057"/>
                  <a:gd name="T28" fmla="*/ 755 w 824"/>
                  <a:gd name="T29" fmla="*/ 132 h 1057"/>
                  <a:gd name="T30" fmla="*/ 819 w 824"/>
                  <a:gd name="T31" fmla="*/ 58 h 1057"/>
                  <a:gd name="T32" fmla="*/ 750 w 824"/>
                  <a:gd name="T33" fmla="*/ 2 h 1057"/>
                  <a:gd name="T34" fmla="*/ 750 w 824"/>
                  <a:gd name="T35" fmla="*/ 0 h 1057"/>
                  <a:gd name="T36" fmla="*/ 445 w 824"/>
                  <a:gd name="T37" fmla="*/ 273 h 1057"/>
                  <a:gd name="T38" fmla="*/ 448 w 824"/>
                  <a:gd name="T39" fmla="*/ 273 h 1057"/>
                  <a:gd name="T40" fmla="*/ 450 w 824"/>
                  <a:gd name="T41" fmla="*/ 988 h 1057"/>
                  <a:gd name="T42" fmla="*/ 515 w 824"/>
                  <a:gd name="T43" fmla="*/ 1057 h 1057"/>
                  <a:gd name="T44" fmla="*/ 579 w 824"/>
                  <a:gd name="T45" fmla="*/ 987 h 1057"/>
                  <a:gd name="T46" fmla="*/ 578 w 824"/>
                  <a:gd name="T47" fmla="*/ 276 h 1057"/>
                  <a:gd name="T48" fmla="*/ 581 w 824"/>
                  <a:gd name="T49" fmla="*/ 276 h 1057"/>
                  <a:gd name="T50" fmla="*/ 754 w 824"/>
                  <a:gd name="T51" fmla="*/ 135 h 1057"/>
                  <a:gd name="T52" fmla="*/ 754 w 824"/>
                  <a:gd name="T53" fmla="*/ 132 h 1057"/>
                  <a:gd name="T54" fmla="*/ 754 w 824"/>
                  <a:gd name="T55" fmla="*/ 132 h 1057"/>
                  <a:gd name="T56" fmla="*/ 754 w 824"/>
                  <a:gd name="T57" fmla="*/ 132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24" h="1057">
                    <a:moveTo>
                      <a:pt x="97" y="72"/>
                    </a:moveTo>
                    <a:cubicBezTo>
                      <a:pt x="96" y="76"/>
                      <a:pt x="96" y="76"/>
                      <a:pt x="96" y="76"/>
                    </a:cubicBezTo>
                    <a:cubicBezTo>
                      <a:pt x="57" y="66"/>
                      <a:pt x="18" y="85"/>
                      <a:pt x="9" y="119"/>
                    </a:cubicBezTo>
                    <a:cubicBezTo>
                      <a:pt x="0" y="152"/>
                      <a:pt x="21" y="186"/>
                      <a:pt x="57" y="199"/>
                    </a:cubicBezTo>
                    <a:cubicBezTo>
                      <a:pt x="56" y="202"/>
                      <a:pt x="56" y="202"/>
                      <a:pt x="56" y="202"/>
                    </a:cubicBezTo>
                    <a:cubicBezTo>
                      <a:pt x="105" y="218"/>
                      <a:pt x="145" y="256"/>
                      <a:pt x="161" y="303"/>
                    </a:cubicBezTo>
                    <a:cubicBezTo>
                      <a:pt x="163" y="302"/>
                      <a:pt x="163" y="302"/>
                      <a:pt x="163" y="302"/>
                    </a:cubicBezTo>
                    <a:cubicBezTo>
                      <a:pt x="165" y="988"/>
                      <a:pt x="165" y="988"/>
                      <a:pt x="165" y="988"/>
                    </a:cubicBezTo>
                    <a:cubicBezTo>
                      <a:pt x="165" y="1026"/>
                      <a:pt x="192" y="1057"/>
                      <a:pt x="227" y="1057"/>
                    </a:cubicBezTo>
                    <a:cubicBezTo>
                      <a:pt x="260" y="1057"/>
                      <a:pt x="288" y="1026"/>
                      <a:pt x="288" y="987"/>
                    </a:cubicBezTo>
                    <a:cubicBezTo>
                      <a:pt x="286" y="260"/>
                      <a:pt x="286" y="260"/>
                      <a:pt x="286" y="260"/>
                    </a:cubicBezTo>
                    <a:cubicBezTo>
                      <a:pt x="290" y="260"/>
                      <a:pt x="290" y="260"/>
                      <a:pt x="290" y="260"/>
                    </a:cubicBezTo>
                    <a:cubicBezTo>
                      <a:pt x="260" y="172"/>
                      <a:pt x="188" y="102"/>
                      <a:pt x="97" y="72"/>
                    </a:cubicBezTo>
                    <a:close/>
                    <a:moveTo>
                      <a:pt x="754" y="132"/>
                    </a:moveTo>
                    <a:cubicBezTo>
                      <a:pt x="755" y="132"/>
                      <a:pt x="755" y="132"/>
                      <a:pt x="755" y="132"/>
                    </a:cubicBezTo>
                    <a:cubicBezTo>
                      <a:pt x="795" y="127"/>
                      <a:pt x="824" y="94"/>
                      <a:pt x="819" y="58"/>
                    </a:cubicBezTo>
                    <a:cubicBezTo>
                      <a:pt x="815" y="26"/>
                      <a:pt x="786" y="3"/>
                      <a:pt x="750" y="2"/>
                    </a:cubicBezTo>
                    <a:cubicBezTo>
                      <a:pt x="750" y="0"/>
                      <a:pt x="750" y="0"/>
                      <a:pt x="750" y="0"/>
                    </a:cubicBezTo>
                    <a:cubicBezTo>
                      <a:pt x="605" y="4"/>
                      <a:pt x="449" y="101"/>
                      <a:pt x="445" y="273"/>
                    </a:cubicBezTo>
                    <a:cubicBezTo>
                      <a:pt x="448" y="273"/>
                      <a:pt x="448" y="273"/>
                      <a:pt x="448" y="273"/>
                    </a:cubicBezTo>
                    <a:cubicBezTo>
                      <a:pt x="450" y="988"/>
                      <a:pt x="450" y="988"/>
                      <a:pt x="450" y="988"/>
                    </a:cubicBezTo>
                    <a:cubicBezTo>
                      <a:pt x="450" y="1026"/>
                      <a:pt x="479" y="1057"/>
                      <a:pt x="515" y="1057"/>
                    </a:cubicBezTo>
                    <a:cubicBezTo>
                      <a:pt x="550" y="1057"/>
                      <a:pt x="579" y="1026"/>
                      <a:pt x="579" y="987"/>
                    </a:cubicBezTo>
                    <a:cubicBezTo>
                      <a:pt x="578" y="276"/>
                      <a:pt x="578" y="276"/>
                      <a:pt x="578" y="276"/>
                    </a:cubicBezTo>
                    <a:cubicBezTo>
                      <a:pt x="581" y="276"/>
                      <a:pt x="581" y="276"/>
                      <a:pt x="581" y="276"/>
                    </a:cubicBezTo>
                    <a:cubicBezTo>
                      <a:pt x="583" y="188"/>
                      <a:pt x="672" y="138"/>
                      <a:pt x="754" y="135"/>
                    </a:cubicBezTo>
                    <a:lnTo>
                      <a:pt x="754" y="132"/>
                    </a:lnTo>
                    <a:close/>
                    <a:moveTo>
                      <a:pt x="754" y="132"/>
                    </a:moveTo>
                    <a:cubicBezTo>
                      <a:pt x="754" y="132"/>
                      <a:pt x="754" y="132"/>
                      <a:pt x="754" y="132"/>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22" name="组合 21"/>
            <p:cNvGrpSpPr/>
            <p:nvPr/>
          </p:nvGrpSpPr>
          <p:grpSpPr>
            <a:xfrm>
              <a:off x="10851" y="6659"/>
              <a:ext cx="561" cy="538"/>
              <a:chOff x="5165324" y="3826348"/>
              <a:chExt cx="356001" cy="341883"/>
            </a:xfrm>
            <a:effectLst>
              <a:outerShdw blurRad="50800" dist="38100" dir="2700000" algn="tl" rotWithShape="0">
                <a:prstClr val="black">
                  <a:alpha val="40000"/>
                </a:prstClr>
              </a:outerShdw>
            </a:effectLst>
          </p:grpSpPr>
          <p:sp>
            <p:nvSpPr>
              <p:cNvPr id="23" name="Freeform 12"/>
              <p:cNvSpPr>
                <a:spLocks noEditPoints="1"/>
              </p:cNvSpPr>
              <p:nvPr/>
            </p:nvSpPr>
            <p:spPr bwMode="auto">
              <a:xfrm>
                <a:off x="5341989" y="3834742"/>
                <a:ext cx="179336" cy="333489"/>
              </a:xfrm>
              <a:custGeom>
                <a:avLst/>
                <a:gdLst>
                  <a:gd name="T0" fmla="*/ 581 w 1723"/>
                  <a:gd name="T1" fmla="*/ 2119 h 3197"/>
                  <a:gd name="T2" fmla="*/ 581 w 1723"/>
                  <a:gd name="T3" fmla="*/ 1825 h 3197"/>
                  <a:gd name="T4" fmla="*/ 179 w 1723"/>
                  <a:gd name="T5" fmla="*/ 2511 h 3197"/>
                  <a:gd name="T6" fmla="*/ 581 w 1723"/>
                  <a:gd name="T7" fmla="*/ 3197 h 3197"/>
                  <a:gd name="T8" fmla="*/ 581 w 1723"/>
                  <a:gd name="T9" fmla="*/ 2904 h 3197"/>
                  <a:gd name="T10" fmla="*/ 982 w 1723"/>
                  <a:gd name="T11" fmla="*/ 2904 h 3197"/>
                  <a:gd name="T12" fmla="*/ 1226 w 1723"/>
                  <a:gd name="T13" fmla="*/ 2768 h 3197"/>
                  <a:gd name="T14" fmla="*/ 1723 w 1723"/>
                  <a:gd name="T15" fmla="*/ 1920 h 3197"/>
                  <a:gd name="T16" fmla="*/ 1369 w 1723"/>
                  <a:gd name="T17" fmla="*/ 2120 h 3197"/>
                  <a:gd name="T18" fmla="*/ 581 w 1723"/>
                  <a:gd name="T19" fmla="*/ 2119 h 3197"/>
                  <a:gd name="T20" fmla="*/ 809 w 1723"/>
                  <a:gd name="T21" fmla="*/ 158 h 3197"/>
                  <a:gd name="T22" fmla="*/ 533 w 1723"/>
                  <a:gd name="T23" fmla="*/ 0 h 3197"/>
                  <a:gd name="T24" fmla="*/ 258 w 1723"/>
                  <a:gd name="T25" fmla="*/ 159 h 3197"/>
                  <a:gd name="T26" fmla="*/ 74 w 1723"/>
                  <a:gd name="T27" fmla="*/ 476 h 3197"/>
                  <a:gd name="T28" fmla="*/ 261 w 1723"/>
                  <a:gd name="T29" fmla="*/ 796 h 3197"/>
                  <a:gd name="T30" fmla="*/ 0 w 1723"/>
                  <a:gd name="T31" fmla="*/ 940 h 3197"/>
                  <a:gd name="T32" fmla="*/ 805 w 1723"/>
                  <a:gd name="T33" fmla="*/ 940 h 3197"/>
                  <a:gd name="T34" fmla="*/ 1208 w 1723"/>
                  <a:gd name="T35" fmla="*/ 255 h 3197"/>
                  <a:gd name="T36" fmla="*/ 950 w 1723"/>
                  <a:gd name="T37" fmla="*/ 402 h 3197"/>
                  <a:gd name="T38" fmla="*/ 809 w 1723"/>
                  <a:gd name="T39" fmla="*/ 158 h 3197"/>
                  <a:gd name="T40" fmla="*/ 809 w 1723"/>
                  <a:gd name="T41" fmla="*/ 158 h 3197"/>
                  <a:gd name="T42" fmla="*/ 809 w 1723"/>
                  <a:gd name="T43" fmla="*/ 158 h 3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23" h="3197">
                    <a:moveTo>
                      <a:pt x="581" y="2119"/>
                    </a:moveTo>
                    <a:cubicBezTo>
                      <a:pt x="581" y="1825"/>
                      <a:pt x="581" y="1825"/>
                      <a:pt x="581" y="1825"/>
                    </a:cubicBezTo>
                    <a:cubicBezTo>
                      <a:pt x="179" y="2511"/>
                      <a:pt x="179" y="2511"/>
                      <a:pt x="179" y="2511"/>
                    </a:cubicBezTo>
                    <a:cubicBezTo>
                      <a:pt x="581" y="3197"/>
                      <a:pt x="581" y="3197"/>
                      <a:pt x="581" y="3197"/>
                    </a:cubicBezTo>
                    <a:cubicBezTo>
                      <a:pt x="581" y="2904"/>
                      <a:pt x="581" y="2904"/>
                      <a:pt x="581" y="2904"/>
                    </a:cubicBezTo>
                    <a:cubicBezTo>
                      <a:pt x="982" y="2904"/>
                      <a:pt x="982" y="2904"/>
                      <a:pt x="982" y="2904"/>
                    </a:cubicBezTo>
                    <a:cubicBezTo>
                      <a:pt x="1082" y="2906"/>
                      <a:pt x="1175" y="2854"/>
                      <a:pt x="1226" y="2768"/>
                    </a:cubicBezTo>
                    <a:cubicBezTo>
                      <a:pt x="1723" y="1920"/>
                      <a:pt x="1723" y="1920"/>
                      <a:pt x="1723" y="1920"/>
                    </a:cubicBezTo>
                    <a:cubicBezTo>
                      <a:pt x="1649" y="2045"/>
                      <a:pt x="1514" y="2121"/>
                      <a:pt x="1369" y="2120"/>
                    </a:cubicBezTo>
                    <a:lnTo>
                      <a:pt x="581" y="2119"/>
                    </a:lnTo>
                    <a:close/>
                    <a:moveTo>
                      <a:pt x="809" y="158"/>
                    </a:moveTo>
                    <a:cubicBezTo>
                      <a:pt x="752" y="60"/>
                      <a:pt x="647" y="0"/>
                      <a:pt x="533" y="0"/>
                    </a:cubicBezTo>
                    <a:cubicBezTo>
                      <a:pt x="420" y="0"/>
                      <a:pt x="315" y="61"/>
                      <a:pt x="258" y="159"/>
                    </a:cubicBezTo>
                    <a:cubicBezTo>
                      <a:pt x="201" y="257"/>
                      <a:pt x="166" y="316"/>
                      <a:pt x="74" y="476"/>
                    </a:cubicBezTo>
                    <a:cubicBezTo>
                      <a:pt x="261" y="796"/>
                      <a:pt x="261" y="796"/>
                      <a:pt x="261" y="796"/>
                    </a:cubicBezTo>
                    <a:cubicBezTo>
                      <a:pt x="0" y="940"/>
                      <a:pt x="0" y="940"/>
                      <a:pt x="0" y="940"/>
                    </a:cubicBezTo>
                    <a:cubicBezTo>
                      <a:pt x="805" y="940"/>
                      <a:pt x="805" y="940"/>
                      <a:pt x="805" y="940"/>
                    </a:cubicBezTo>
                    <a:cubicBezTo>
                      <a:pt x="1208" y="255"/>
                      <a:pt x="1208" y="255"/>
                      <a:pt x="1208" y="255"/>
                    </a:cubicBezTo>
                    <a:cubicBezTo>
                      <a:pt x="950" y="402"/>
                      <a:pt x="950" y="402"/>
                      <a:pt x="950" y="402"/>
                    </a:cubicBezTo>
                    <a:lnTo>
                      <a:pt x="809" y="158"/>
                    </a:lnTo>
                    <a:close/>
                    <a:moveTo>
                      <a:pt x="809" y="158"/>
                    </a:moveTo>
                    <a:cubicBezTo>
                      <a:pt x="809" y="158"/>
                      <a:pt x="809" y="158"/>
                      <a:pt x="809" y="158"/>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13"/>
              <p:cNvSpPr>
                <a:spLocks noEditPoints="1"/>
              </p:cNvSpPr>
              <p:nvPr/>
            </p:nvSpPr>
            <p:spPr bwMode="auto">
              <a:xfrm>
                <a:off x="5165324" y="3934331"/>
                <a:ext cx="355238" cy="191928"/>
              </a:xfrm>
              <a:custGeom>
                <a:avLst/>
                <a:gdLst>
                  <a:gd name="T0" fmla="*/ 3353 w 3410"/>
                  <a:gd name="T1" fmla="*/ 923 h 1837"/>
                  <a:gd name="T2" fmla="*/ 3352 w 3410"/>
                  <a:gd name="T3" fmla="*/ 610 h 1837"/>
                  <a:gd name="T4" fmla="*/ 2994 w 3410"/>
                  <a:gd name="T5" fmla="*/ 0 h 1837"/>
                  <a:gd name="T6" fmla="*/ 2303 w 3410"/>
                  <a:gd name="T7" fmla="*/ 393 h 1837"/>
                  <a:gd name="T8" fmla="*/ 2706 w 3410"/>
                  <a:gd name="T9" fmla="*/ 1079 h 1837"/>
                  <a:gd name="T10" fmla="*/ 3077 w 3410"/>
                  <a:gd name="T11" fmla="*/ 1079 h 1837"/>
                  <a:gd name="T12" fmla="*/ 3353 w 3410"/>
                  <a:gd name="T13" fmla="*/ 923 h 1837"/>
                  <a:gd name="T14" fmla="*/ 950 w 3410"/>
                  <a:gd name="T15" fmla="*/ 764 h 1837"/>
                  <a:gd name="T16" fmla="*/ 1208 w 3410"/>
                  <a:gd name="T17" fmla="*/ 911 h 1837"/>
                  <a:gd name="T18" fmla="*/ 806 w 3410"/>
                  <a:gd name="T19" fmla="*/ 225 h 1837"/>
                  <a:gd name="T20" fmla="*/ 0 w 3410"/>
                  <a:gd name="T21" fmla="*/ 225 h 1837"/>
                  <a:gd name="T22" fmla="*/ 259 w 3410"/>
                  <a:gd name="T23" fmla="*/ 371 h 1837"/>
                  <a:gd name="T24" fmla="*/ 58 w 3410"/>
                  <a:gd name="T25" fmla="*/ 714 h 1837"/>
                  <a:gd name="T26" fmla="*/ 56 w 3410"/>
                  <a:gd name="T27" fmla="*/ 989 h 1837"/>
                  <a:gd name="T28" fmla="*/ 555 w 3410"/>
                  <a:gd name="T29" fmla="*/ 1837 h 1837"/>
                  <a:gd name="T30" fmla="*/ 555 w 3410"/>
                  <a:gd name="T31" fmla="*/ 1435 h 1837"/>
                  <a:gd name="T32" fmla="*/ 950 w 3410"/>
                  <a:gd name="T33" fmla="*/ 764 h 1837"/>
                  <a:gd name="T34" fmla="*/ 950 w 3410"/>
                  <a:gd name="T35" fmla="*/ 764 h 1837"/>
                  <a:gd name="T36" fmla="*/ 950 w 3410"/>
                  <a:gd name="T37" fmla="*/ 764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10" h="1837">
                    <a:moveTo>
                      <a:pt x="3353" y="923"/>
                    </a:moveTo>
                    <a:cubicBezTo>
                      <a:pt x="3410" y="826"/>
                      <a:pt x="3410" y="706"/>
                      <a:pt x="3352" y="610"/>
                    </a:cubicBezTo>
                    <a:cubicBezTo>
                      <a:pt x="2994" y="0"/>
                      <a:pt x="2994" y="0"/>
                      <a:pt x="2994" y="0"/>
                    </a:cubicBezTo>
                    <a:cubicBezTo>
                      <a:pt x="2303" y="393"/>
                      <a:pt x="2303" y="393"/>
                      <a:pt x="2303" y="393"/>
                    </a:cubicBezTo>
                    <a:cubicBezTo>
                      <a:pt x="2706" y="1079"/>
                      <a:pt x="2706" y="1079"/>
                      <a:pt x="2706" y="1079"/>
                    </a:cubicBezTo>
                    <a:cubicBezTo>
                      <a:pt x="3077" y="1079"/>
                      <a:pt x="3077" y="1079"/>
                      <a:pt x="3077" y="1079"/>
                    </a:cubicBezTo>
                    <a:cubicBezTo>
                      <a:pt x="3190" y="1080"/>
                      <a:pt x="3295" y="1021"/>
                      <a:pt x="3353" y="923"/>
                    </a:cubicBezTo>
                    <a:close/>
                    <a:moveTo>
                      <a:pt x="950" y="764"/>
                    </a:moveTo>
                    <a:cubicBezTo>
                      <a:pt x="1208" y="911"/>
                      <a:pt x="1208" y="911"/>
                      <a:pt x="1208" y="911"/>
                    </a:cubicBezTo>
                    <a:cubicBezTo>
                      <a:pt x="806" y="225"/>
                      <a:pt x="806" y="225"/>
                      <a:pt x="806" y="225"/>
                    </a:cubicBezTo>
                    <a:cubicBezTo>
                      <a:pt x="0" y="225"/>
                      <a:pt x="0" y="225"/>
                      <a:pt x="0" y="225"/>
                    </a:cubicBezTo>
                    <a:cubicBezTo>
                      <a:pt x="259" y="371"/>
                      <a:pt x="259" y="371"/>
                      <a:pt x="259" y="371"/>
                    </a:cubicBezTo>
                    <a:cubicBezTo>
                      <a:pt x="58" y="714"/>
                      <a:pt x="58" y="714"/>
                      <a:pt x="58" y="714"/>
                    </a:cubicBezTo>
                    <a:cubicBezTo>
                      <a:pt x="7" y="798"/>
                      <a:pt x="6" y="904"/>
                      <a:pt x="56" y="989"/>
                    </a:cubicBezTo>
                    <a:cubicBezTo>
                      <a:pt x="555" y="1837"/>
                      <a:pt x="555" y="1837"/>
                      <a:pt x="555" y="1837"/>
                    </a:cubicBezTo>
                    <a:cubicBezTo>
                      <a:pt x="482" y="1713"/>
                      <a:pt x="482" y="1559"/>
                      <a:pt x="555" y="1435"/>
                    </a:cubicBezTo>
                    <a:lnTo>
                      <a:pt x="950" y="764"/>
                    </a:lnTo>
                    <a:close/>
                    <a:moveTo>
                      <a:pt x="950" y="764"/>
                    </a:moveTo>
                    <a:cubicBezTo>
                      <a:pt x="950" y="764"/>
                      <a:pt x="950" y="764"/>
                      <a:pt x="950" y="764"/>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Freeform 14"/>
              <p:cNvSpPr>
                <a:spLocks noEditPoints="1"/>
              </p:cNvSpPr>
              <p:nvPr/>
            </p:nvSpPr>
            <p:spPr bwMode="auto">
              <a:xfrm>
                <a:off x="5224085" y="3826348"/>
                <a:ext cx="173612" cy="312502"/>
              </a:xfrm>
              <a:custGeom>
                <a:avLst/>
                <a:gdLst>
                  <a:gd name="T0" fmla="*/ 57 w 1668"/>
                  <a:gd name="T1" fmla="*/ 2837 h 2994"/>
                  <a:gd name="T2" fmla="*/ 334 w 1668"/>
                  <a:gd name="T3" fmla="*/ 2993 h 2994"/>
                  <a:gd name="T4" fmla="*/ 1050 w 1668"/>
                  <a:gd name="T5" fmla="*/ 2993 h 2994"/>
                  <a:gd name="T6" fmla="*/ 1050 w 1668"/>
                  <a:gd name="T7" fmla="*/ 2208 h 2994"/>
                  <a:gd name="T8" fmla="*/ 244 w 1668"/>
                  <a:gd name="T9" fmla="*/ 2208 h 2994"/>
                  <a:gd name="T10" fmla="*/ 59 w 1668"/>
                  <a:gd name="T11" fmla="*/ 2524 h 2994"/>
                  <a:gd name="T12" fmla="*/ 57 w 1668"/>
                  <a:gd name="T13" fmla="*/ 2837 h 2994"/>
                  <a:gd name="T14" fmla="*/ 12 w 1668"/>
                  <a:gd name="T15" fmla="*/ 853 h 2994"/>
                  <a:gd name="T16" fmla="*/ 705 w 1668"/>
                  <a:gd name="T17" fmla="*/ 1247 h 2994"/>
                  <a:gd name="T18" fmla="*/ 1321 w 1668"/>
                  <a:gd name="T19" fmla="*/ 199 h 2994"/>
                  <a:gd name="T20" fmla="*/ 1668 w 1668"/>
                  <a:gd name="T21" fmla="*/ 1 h 2994"/>
                  <a:gd name="T22" fmla="*/ 673 w 1668"/>
                  <a:gd name="T23" fmla="*/ 1 h 2994"/>
                  <a:gd name="T24" fmla="*/ 431 w 1668"/>
                  <a:gd name="T25" fmla="*/ 140 h 2994"/>
                  <a:gd name="T26" fmla="*/ 12 w 1668"/>
                  <a:gd name="T27" fmla="*/ 854 h 2994"/>
                  <a:gd name="T28" fmla="*/ 12 w 1668"/>
                  <a:gd name="T29" fmla="*/ 853 h 2994"/>
                  <a:gd name="T30" fmla="*/ 12 w 1668"/>
                  <a:gd name="T31" fmla="*/ 853 h 2994"/>
                  <a:gd name="T32" fmla="*/ 12 w 1668"/>
                  <a:gd name="T33" fmla="*/ 853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8" h="2994">
                    <a:moveTo>
                      <a:pt x="57" y="2837"/>
                    </a:moveTo>
                    <a:cubicBezTo>
                      <a:pt x="115" y="2934"/>
                      <a:pt x="220" y="2994"/>
                      <a:pt x="334" y="2993"/>
                    </a:cubicBezTo>
                    <a:cubicBezTo>
                      <a:pt x="1050" y="2993"/>
                      <a:pt x="1050" y="2993"/>
                      <a:pt x="1050" y="2993"/>
                    </a:cubicBezTo>
                    <a:cubicBezTo>
                      <a:pt x="1050" y="2208"/>
                      <a:pt x="1050" y="2208"/>
                      <a:pt x="1050" y="2208"/>
                    </a:cubicBezTo>
                    <a:cubicBezTo>
                      <a:pt x="244" y="2208"/>
                      <a:pt x="244" y="2208"/>
                      <a:pt x="244" y="2208"/>
                    </a:cubicBezTo>
                    <a:cubicBezTo>
                      <a:pt x="59" y="2524"/>
                      <a:pt x="59" y="2524"/>
                      <a:pt x="59" y="2524"/>
                    </a:cubicBezTo>
                    <a:cubicBezTo>
                      <a:pt x="1" y="2620"/>
                      <a:pt x="0" y="2740"/>
                      <a:pt x="57" y="2837"/>
                    </a:cubicBezTo>
                    <a:close/>
                    <a:moveTo>
                      <a:pt x="12" y="853"/>
                    </a:moveTo>
                    <a:cubicBezTo>
                      <a:pt x="705" y="1247"/>
                      <a:pt x="705" y="1247"/>
                      <a:pt x="705" y="1247"/>
                    </a:cubicBezTo>
                    <a:cubicBezTo>
                      <a:pt x="705" y="1247"/>
                      <a:pt x="1226" y="359"/>
                      <a:pt x="1321" y="199"/>
                    </a:cubicBezTo>
                    <a:cubicBezTo>
                      <a:pt x="1393" y="75"/>
                      <a:pt x="1525" y="0"/>
                      <a:pt x="1668" y="1"/>
                    </a:cubicBezTo>
                    <a:cubicBezTo>
                      <a:pt x="673" y="1"/>
                      <a:pt x="673" y="1"/>
                      <a:pt x="673" y="1"/>
                    </a:cubicBezTo>
                    <a:cubicBezTo>
                      <a:pt x="574" y="3"/>
                      <a:pt x="482" y="55"/>
                      <a:pt x="431" y="140"/>
                    </a:cubicBezTo>
                    <a:cubicBezTo>
                      <a:pt x="344" y="281"/>
                      <a:pt x="12" y="854"/>
                      <a:pt x="12" y="854"/>
                    </a:cubicBezTo>
                    <a:lnTo>
                      <a:pt x="12" y="853"/>
                    </a:lnTo>
                    <a:close/>
                    <a:moveTo>
                      <a:pt x="12" y="853"/>
                    </a:moveTo>
                    <a:cubicBezTo>
                      <a:pt x="12" y="853"/>
                      <a:pt x="12" y="853"/>
                      <a:pt x="12" y="853"/>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26" name="Freeform 18"/>
            <p:cNvSpPr>
              <a:spLocks noEditPoints="1"/>
            </p:cNvSpPr>
            <p:nvPr/>
          </p:nvSpPr>
          <p:spPr bwMode="auto">
            <a:xfrm>
              <a:off x="13293" y="6656"/>
              <a:ext cx="491" cy="479"/>
            </a:xfrm>
            <a:custGeom>
              <a:avLst/>
              <a:gdLst>
                <a:gd name="T0" fmla="*/ 3203 w 3286"/>
                <a:gd name="T1" fmla="*/ 444 h 3211"/>
                <a:gd name="T2" fmla="*/ 3075 w 3286"/>
                <a:gd name="T3" fmla="*/ 599 h 3211"/>
                <a:gd name="T4" fmla="*/ 2836 w 3286"/>
                <a:gd name="T5" fmla="*/ 432 h 3211"/>
                <a:gd name="T6" fmla="*/ 2833 w 3286"/>
                <a:gd name="T7" fmla="*/ 432 h 3211"/>
                <a:gd name="T8" fmla="*/ 2614 w 3286"/>
                <a:gd name="T9" fmla="*/ 481 h 3211"/>
                <a:gd name="T10" fmla="*/ 2444 w 3286"/>
                <a:gd name="T11" fmla="*/ 550 h 3211"/>
                <a:gd name="T12" fmla="*/ 2353 w 3286"/>
                <a:gd name="T13" fmla="*/ 543 h 3211"/>
                <a:gd name="T14" fmla="*/ 2236 w 3286"/>
                <a:gd name="T15" fmla="*/ 676 h 3211"/>
                <a:gd name="T16" fmla="*/ 2203 w 3286"/>
                <a:gd name="T17" fmla="*/ 766 h 3211"/>
                <a:gd name="T18" fmla="*/ 2176 w 3286"/>
                <a:gd name="T19" fmla="*/ 515 h 3211"/>
                <a:gd name="T20" fmla="*/ 2236 w 3286"/>
                <a:gd name="T21" fmla="*/ 403 h 3211"/>
                <a:gd name="T22" fmla="*/ 2504 w 3286"/>
                <a:gd name="T23" fmla="*/ 177 h 3211"/>
                <a:gd name="T24" fmla="*/ 2815 w 3286"/>
                <a:gd name="T25" fmla="*/ 54 h 3211"/>
                <a:gd name="T26" fmla="*/ 3014 w 3286"/>
                <a:gd name="T27" fmla="*/ 5 h 3211"/>
                <a:gd name="T28" fmla="*/ 3272 w 3286"/>
                <a:gd name="T29" fmla="*/ 271 h 3211"/>
                <a:gd name="T30" fmla="*/ 2356 w 3286"/>
                <a:gd name="T31" fmla="*/ 854 h 3211"/>
                <a:gd name="T32" fmla="*/ 2374 w 3286"/>
                <a:gd name="T33" fmla="*/ 1793 h 3211"/>
                <a:gd name="T34" fmla="*/ 2718 w 3286"/>
                <a:gd name="T35" fmla="*/ 1982 h 3211"/>
                <a:gd name="T36" fmla="*/ 2698 w 3286"/>
                <a:gd name="T37" fmla="*/ 3211 h 3211"/>
                <a:gd name="T38" fmla="*/ 0 w 3286"/>
                <a:gd name="T39" fmla="*/ 3190 h 3211"/>
                <a:gd name="T40" fmla="*/ 21 w 3286"/>
                <a:gd name="T41" fmla="*/ 832 h 3211"/>
                <a:gd name="T42" fmla="*/ 439 w 3286"/>
                <a:gd name="T43" fmla="*/ 840 h 3211"/>
                <a:gd name="T44" fmla="*/ 1873 w 3286"/>
                <a:gd name="T45" fmla="*/ 1545 h 3211"/>
                <a:gd name="T46" fmla="*/ 1872 w 3286"/>
                <a:gd name="T47" fmla="*/ 617 h 3211"/>
                <a:gd name="T48" fmla="*/ 2036 w 3286"/>
                <a:gd name="T49" fmla="*/ 593 h 3211"/>
                <a:gd name="T50" fmla="*/ 2053 w 3286"/>
                <a:gd name="T51" fmla="*/ 810 h 3211"/>
                <a:gd name="T52" fmla="*/ 2333 w 3286"/>
                <a:gd name="T53" fmla="*/ 832 h 3211"/>
                <a:gd name="T54" fmla="*/ 544 w 3286"/>
                <a:gd name="T55" fmla="*/ 2041 h 3211"/>
                <a:gd name="T56" fmla="*/ 322 w 3286"/>
                <a:gd name="T57" fmla="*/ 2021 h 3211"/>
                <a:gd name="T58" fmla="*/ 302 w 3286"/>
                <a:gd name="T59" fmla="*/ 2498 h 3211"/>
                <a:gd name="T60" fmla="*/ 322 w 3286"/>
                <a:gd name="T61" fmla="*/ 2974 h 3211"/>
                <a:gd name="T62" fmla="*/ 544 w 3286"/>
                <a:gd name="T63" fmla="*/ 2954 h 3211"/>
                <a:gd name="T64" fmla="*/ 888 w 3286"/>
                <a:gd name="T65" fmla="*/ 2021 h 3211"/>
                <a:gd name="T66" fmla="*/ 664 w 3286"/>
                <a:gd name="T67" fmla="*/ 2041 h 3211"/>
                <a:gd name="T68" fmla="*/ 664 w 3286"/>
                <a:gd name="T69" fmla="*/ 2954 h 3211"/>
                <a:gd name="T70" fmla="*/ 889 w 3286"/>
                <a:gd name="T71" fmla="*/ 2973 h 3211"/>
                <a:gd name="T72" fmla="*/ 907 w 3286"/>
                <a:gd name="T73" fmla="*/ 2039 h 3211"/>
                <a:gd name="T74" fmla="*/ 1269 w 3286"/>
                <a:gd name="T75" fmla="*/ 2037 h 3211"/>
                <a:gd name="T76" fmla="*/ 1047 w 3286"/>
                <a:gd name="T77" fmla="*/ 2021 h 3211"/>
                <a:gd name="T78" fmla="*/ 1027 w 3286"/>
                <a:gd name="T79" fmla="*/ 2498 h 3211"/>
                <a:gd name="T80" fmla="*/ 1048 w 3286"/>
                <a:gd name="T81" fmla="*/ 2974 h 3211"/>
                <a:gd name="T82" fmla="*/ 1269 w 3286"/>
                <a:gd name="T83" fmla="*/ 2956 h 3211"/>
                <a:gd name="T84" fmla="*/ 1269 w 3286"/>
                <a:gd name="T85" fmla="*/ 2037 h 3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86" h="3211">
                  <a:moveTo>
                    <a:pt x="3223" y="397"/>
                  </a:moveTo>
                  <a:cubicBezTo>
                    <a:pt x="3206" y="411"/>
                    <a:pt x="3202" y="424"/>
                    <a:pt x="3203" y="444"/>
                  </a:cubicBezTo>
                  <a:cubicBezTo>
                    <a:pt x="3207" y="496"/>
                    <a:pt x="3194" y="542"/>
                    <a:pt x="3149" y="573"/>
                  </a:cubicBezTo>
                  <a:cubicBezTo>
                    <a:pt x="3127" y="588"/>
                    <a:pt x="3102" y="595"/>
                    <a:pt x="3075" y="599"/>
                  </a:cubicBezTo>
                  <a:cubicBezTo>
                    <a:pt x="3035" y="604"/>
                    <a:pt x="2994" y="602"/>
                    <a:pt x="2955" y="592"/>
                  </a:cubicBezTo>
                  <a:cubicBezTo>
                    <a:pt x="2889" y="574"/>
                    <a:pt x="2830" y="523"/>
                    <a:pt x="2836" y="432"/>
                  </a:cubicBezTo>
                  <a:cubicBezTo>
                    <a:pt x="2835" y="432"/>
                    <a:pt x="2835" y="432"/>
                    <a:pt x="2835" y="432"/>
                  </a:cubicBezTo>
                  <a:cubicBezTo>
                    <a:pt x="2833" y="432"/>
                    <a:pt x="2833" y="432"/>
                    <a:pt x="2833" y="432"/>
                  </a:cubicBezTo>
                  <a:cubicBezTo>
                    <a:pt x="2812" y="485"/>
                    <a:pt x="2763" y="511"/>
                    <a:pt x="2700" y="502"/>
                  </a:cubicBezTo>
                  <a:cubicBezTo>
                    <a:pt x="2670" y="499"/>
                    <a:pt x="2641" y="492"/>
                    <a:pt x="2614" y="481"/>
                  </a:cubicBezTo>
                  <a:cubicBezTo>
                    <a:pt x="2602" y="476"/>
                    <a:pt x="2594" y="478"/>
                    <a:pt x="2583" y="485"/>
                  </a:cubicBezTo>
                  <a:cubicBezTo>
                    <a:pt x="2542" y="518"/>
                    <a:pt x="2497" y="542"/>
                    <a:pt x="2444" y="550"/>
                  </a:cubicBezTo>
                  <a:cubicBezTo>
                    <a:pt x="2418" y="554"/>
                    <a:pt x="2391" y="550"/>
                    <a:pt x="2367" y="540"/>
                  </a:cubicBezTo>
                  <a:cubicBezTo>
                    <a:pt x="2361" y="537"/>
                    <a:pt x="2356" y="534"/>
                    <a:pt x="2353" y="543"/>
                  </a:cubicBezTo>
                  <a:cubicBezTo>
                    <a:pt x="2336" y="591"/>
                    <a:pt x="2298" y="621"/>
                    <a:pt x="2255" y="643"/>
                  </a:cubicBezTo>
                  <a:cubicBezTo>
                    <a:pt x="2239" y="650"/>
                    <a:pt x="2234" y="659"/>
                    <a:pt x="2236" y="676"/>
                  </a:cubicBezTo>
                  <a:cubicBezTo>
                    <a:pt x="2238" y="701"/>
                    <a:pt x="2235" y="726"/>
                    <a:pt x="2221" y="748"/>
                  </a:cubicBezTo>
                  <a:cubicBezTo>
                    <a:pt x="2217" y="755"/>
                    <a:pt x="2210" y="761"/>
                    <a:pt x="2203" y="766"/>
                  </a:cubicBezTo>
                  <a:cubicBezTo>
                    <a:pt x="2181" y="777"/>
                    <a:pt x="2175" y="774"/>
                    <a:pt x="2171" y="750"/>
                  </a:cubicBezTo>
                  <a:cubicBezTo>
                    <a:pt x="2160" y="671"/>
                    <a:pt x="2157" y="593"/>
                    <a:pt x="2176" y="515"/>
                  </a:cubicBezTo>
                  <a:cubicBezTo>
                    <a:pt x="2184" y="480"/>
                    <a:pt x="2199" y="448"/>
                    <a:pt x="2226" y="423"/>
                  </a:cubicBezTo>
                  <a:cubicBezTo>
                    <a:pt x="2233" y="418"/>
                    <a:pt x="2235" y="411"/>
                    <a:pt x="2236" y="403"/>
                  </a:cubicBezTo>
                  <a:cubicBezTo>
                    <a:pt x="2245" y="349"/>
                    <a:pt x="2263" y="299"/>
                    <a:pt x="2299" y="258"/>
                  </a:cubicBezTo>
                  <a:cubicBezTo>
                    <a:pt x="2354" y="195"/>
                    <a:pt x="2425" y="173"/>
                    <a:pt x="2504" y="177"/>
                  </a:cubicBezTo>
                  <a:cubicBezTo>
                    <a:pt x="2526" y="178"/>
                    <a:pt x="2539" y="174"/>
                    <a:pt x="2552" y="154"/>
                  </a:cubicBezTo>
                  <a:cubicBezTo>
                    <a:pt x="2612" y="63"/>
                    <a:pt x="2710" y="26"/>
                    <a:pt x="2815" y="54"/>
                  </a:cubicBezTo>
                  <a:cubicBezTo>
                    <a:pt x="2830" y="58"/>
                    <a:pt x="2845" y="56"/>
                    <a:pt x="2859" y="49"/>
                  </a:cubicBezTo>
                  <a:cubicBezTo>
                    <a:pt x="2908" y="25"/>
                    <a:pt x="2959" y="8"/>
                    <a:pt x="3014" y="5"/>
                  </a:cubicBezTo>
                  <a:cubicBezTo>
                    <a:pt x="3121" y="0"/>
                    <a:pt x="3193" y="45"/>
                    <a:pt x="3235" y="144"/>
                  </a:cubicBezTo>
                  <a:cubicBezTo>
                    <a:pt x="3252" y="185"/>
                    <a:pt x="3261" y="228"/>
                    <a:pt x="3272" y="271"/>
                  </a:cubicBezTo>
                  <a:cubicBezTo>
                    <a:pt x="3286" y="322"/>
                    <a:pt x="3263" y="365"/>
                    <a:pt x="3223" y="397"/>
                  </a:cubicBezTo>
                  <a:close/>
                  <a:moveTo>
                    <a:pt x="2356" y="854"/>
                  </a:moveTo>
                  <a:cubicBezTo>
                    <a:pt x="2355" y="1157"/>
                    <a:pt x="2355" y="1459"/>
                    <a:pt x="2355" y="1761"/>
                  </a:cubicBezTo>
                  <a:cubicBezTo>
                    <a:pt x="2355" y="1777"/>
                    <a:pt x="2358" y="1786"/>
                    <a:pt x="2374" y="1793"/>
                  </a:cubicBezTo>
                  <a:cubicBezTo>
                    <a:pt x="2483" y="1846"/>
                    <a:pt x="2591" y="1900"/>
                    <a:pt x="2701" y="1953"/>
                  </a:cubicBezTo>
                  <a:cubicBezTo>
                    <a:pt x="2714" y="1959"/>
                    <a:pt x="2718" y="1967"/>
                    <a:pt x="2718" y="1982"/>
                  </a:cubicBezTo>
                  <a:cubicBezTo>
                    <a:pt x="2717" y="2384"/>
                    <a:pt x="2717" y="2787"/>
                    <a:pt x="2718" y="3190"/>
                  </a:cubicBezTo>
                  <a:cubicBezTo>
                    <a:pt x="2718" y="3206"/>
                    <a:pt x="2715" y="3211"/>
                    <a:pt x="2698" y="3211"/>
                  </a:cubicBezTo>
                  <a:cubicBezTo>
                    <a:pt x="1805" y="3211"/>
                    <a:pt x="913" y="3211"/>
                    <a:pt x="20" y="3211"/>
                  </a:cubicBezTo>
                  <a:cubicBezTo>
                    <a:pt x="4" y="3211"/>
                    <a:pt x="0" y="3207"/>
                    <a:pt x="0" y="3190"/>
                  </a:cubicBezTo>
                  <a:cubicBezTo>
                    <a:pt x="0" y="2411"/>
                    <a:pt x="0" y="1633"/>
                    <a:pt x="0" y="854"/>
                  </a:cubicBezTo>
                  <a:cubicBezTo>
                    <a:pt x="0" y="836"/>
                    <a:pt x="4" y="832"/>
                    <a:pt x="21" y="832"/>
                  </a:cubicBezTo>
                  <a:cubicBezTo>
                    <a:pt x="149" y="832"/>
                    <a:pt x="277" y="832"/>
                    <a:pt x="405" y="832"/>
                  </a:cubicBezTo>
                  <a:cubicBezTo>
                    <a:pt x="417" y="832"/>
                    <a:pt x="429" y="835"/>
                    <a:pt x="439" y="840"/>
                  </a:cubicBezTo>
                  <a:cubicBezTo>
                    <a:pt x="910" y="1072"/>
                    <a:pt x="1381" y="1304"/>
                    <a:pt x="1852" y="1536"/>
                  </a:cubicBezTo>
                  <a:cubicBezTo>
                    <a:pt x="1858" y="1538"/>
                    <a:pt x="1864" y="1541"/>
                    <a:pt x="1873" y="1545"/>
                  </a:cubicBezTo>
                  <a:cubicBezTo>
                    <a:pt x="1873" y="1520"/>
                    <a:pt x="1873" y="1520"/>
                    <a:pt x="1873" y="1520"/>
                  </a:cubicBezTo>
                  <a:cubicBezTo>
                    <a:pt x="1873" y="1219"/>
                    <a:pt x="1873" y="918"/>
                    <a:pt x="1872" y="617"/>
                  </a:cubicBezTo>
                  <a:cubicBezTo>
                    <a:pt x="1872" y="597"/>
                    <a:pt x="1878" y="593"/>
                    <a:pt x="1896" y="593"/>
                  </a:cubicBezTo>
                  <a:cubicBezTo>
                    <a:pt x="1943" y="595"/>
                    <a:pt x="1989" y="594"/>
                    <a:pt x="2036" y="593"/>
                  </a:cubicBezTo>
                  <a:cubicBezTo>
                    <a:pt x="2049" y="593"/>
                    <a:pt x="2054" y="597"/>
                    <a:pt x="2054" y="611"/>
                  </a:cubicBezTo>
                  <a:cubicBezTo>
                    <a:pt x="2053" y="677"/>
                    <a:pt x="2054" y="744"/>
                    <a:pt x="2053" y="810"/>
                  </a:cubicBezTo>
                  <a:cubicBezTo>
                    <a:pt x="2052" y="827"/>
                    <a:pt x="2056" y="833"/>
                    <a:pt x="2074" y="833"/>
                  </a:cubicBezTo>
                  <a:cubicBezTo>
                    <a:pt x="2160" y="831"/>
                    <a:pt x="2247" y="833"/>
                    <a:pt x="2333" y="832"/>
                  </a:cubicBezTo>
                  <a:cubicBezTo>
                    <a:pt x="2351" y="831"/>
                    <a:pt x="2356" y="835"/>
                    <a:pt x="2356" y="854"/>
                  </a:cubicBezTo>
                  <a:close/>
                  <a:moveTo>
                    <a:pt x="544" y="2041"/>
                  </a:moveTo>
                  <a:cubicBezTo>
                    <a:pt x="544" y="2024"/>
                    <a:pt x="539" y="2021"/>
                    <a:pt x="523" y="2021"/>
                  </a:cubicBezTo>
                  <a:cubicBezTo>
                    <a:pt x="456" y="2022"/>
                    <a:pt x="390" y="2022"/>
                    <a:pt x="322" y="2021"/>
                  </a:cubicBezTo>
                  <a:cubicBezTo>
                    <a:pt x="306" y="2020"/>
                    <a:pt x="302" y="2024"/>
                    <a:pt x="302" y="2041"/>
                  </a:cubicBezTo>
                  <a:cubicBezTo>
                    <a:pt x="302" y="2193"/>
                    <a:pt x="302" y="2345"/>
                    <a:pt x="302" y="2498"/>
                  </a:cubicBezTo>
                  <a:cubicBezTo>
                    <a:pt x="302" y="2650"/>
                    <a:pt x="302" y="2802"/>
                    <a:pt x="302" y="2954"/>
                  </a:cubicBezTo>
                  <a:cubicBezTo>
                    <a:pt x="302" y="2970"/>
                    <a:pt x="306" y="2974"/>
                    <a:pt x="322" y="2974"/>
                  </a:cubicBezTo>
                  <a:cubicBezTo>
                    <a:pt x="389" y="2973"/>
                    <a:pt x="457" y="2973"/>
                    <a:pt x="524" y="2973"/>
                  </a:cubicBezTo>
                  <a:cubicBezTo>
                    <a:pt x="539" y="2974"/>
                    <a:pt x="544" y="2971"/>
                    <a:pt x="544" y="2954"/>
                  </a:cubicBezTo>
                  <a:cubicBezTo>
                    <a:pt x="544" y="2650"/>
                    <a:pt x="544" y="2345"/>
                    <a:pt x="544" y="2041"/>
                  </a:cubicBezTo>
                  <a:close/>
                  <a:moveTo>
                    <a:pt x="888" y="2021"/>
                  </a:moveTo>
                  <a:cubicBezTo>
                    <a:pt x="820" y="2021"/>
                    <a:pt x="752" y="2022"/>
                    <a:pt x="685" y="2021"/>
                  </a:cubicBezTo>
                  <a:cubicBezTo>
                    <a:pt x="669" y="2020"/>
                    <a:pt x="664" y="2024"/>
                    <a:pt x="664" y="2041"/>
                  </a:cubicBezTo>
                  <a:cubicBezTo>
                    <a:pt x="665" y="2193"/>
                    <a:pt x="664" y="2344"/>
                    <a:pt x="664" y="2496"/>
                  </a:cubicBezTo>
                  <a:cubicBezTo>
                    <a:pt x="664" y="2648"/>
                    <a:pt x="664" y="2801"/>
                    <a:pt x="664" y="2954"/>
                  </a:cubicBezTo>
                  <a:cubicBezTo>
                    <a:pt x="664" y="2968"/>
                    <a:pt x="666" y="2974"/>
                    <a:pt x="682" y="2974"/>
                  </a:cubicBezTo>
                  <a:cubicBezTo>
                    <a:pt x="751" y="2973"/>
                    <a:pt x="820" y="2973"/>
                    <a:pt x="889" y="2973"/>
                  </a:cubicBezTo>
                  <a:cubicBezTo>
                    <a:pt x="902" y="2974"/>
                    <a:pt x="907" y="2970"/>
                    <a:pt x="907" y="2956"/>
                  </a:cubicBezTo>
                  <a:cubicBezTo>
                    <a:pt x="906" y="2650"/>
                    <a:pt x="906" y="2345"/>
                    <a:pt x="907" y="2039"/>
                  </a:cubicBezTo>
                  <a:cubicBezTo>
                    <a:pt x="907" y="2023"/>
                    <a:pt x="902" y="2021"/>
                    <a:pt x="888" y="2021"/>
                  </a:cubicBezTo>
                  <a:close/>
                  <a:moveTo>
                    <a:pt x="1269" y="2037"/>
                  </a:moveTo>
                  <a:cubicBezTo>
                    <a:pt x="1269" y="2024"/>
                    <a:pt x="1265" y="2021"/>
                    <a:pt x="1252" y="2021"/>
                  </a:cubicBezTo>
                  <a:cubicBezTo>
                    <a:pt x="1184" y="2021"/>
                    <a:pt x="1116" y="2022"/>
                    <a:pt x="1047" y="2021"/>
                  </a:cubicBezTo>
                  <a:cubicBezTo>
                    <a:pt x="1028" y="2020"/>
                    <a:pt x="1026" y="2027"/>
                    <a:pt x="1026" y="2043"/>
                  </a:cubicBezTo>
                  <a:cubicBezTo>
                    <a:pt x="1027" y="2195"/>
                    <a:pt x="1027" y="2346"/>
                    <a:pt x="1027" y="2498"/>
                  </a:cubicBezTo>
                  <a:cubicBezTo>
                    <a:pt x="1027" y="2649"/>
                    <a:pt x="1027" y="2800"/>
                    <a:pt x="1026" y="2952"/>
                  </a:cubicBezTo>
                  <a:cubicBezTo>
                    <a:pt x="1026" y="2970"/>
                    <a:pt x="1031" y="2974"/>
                    <a:pt x="1048" y="2974"/>
                  </a:cubicBezTo>
                  <a:cubicBezTo>
                    <a:pt x="1116" y="2973"/>
                    <a:pt x="1183" y="2973"/>
                    <a:pt x="1251" y="2973"/>
                  </a:cubicBezTo>
                  <a:cubicBezTo>
                    <a:pt x="1265" y="2974"/>
                    <a:pt x="1269" y="2971"/>
                    <a:pt x="1269" y="2956"/>
                  </a:cubicBezTo>
                  <a:cubicBezTo>
                    <a:pt x="1268" y="2650"/>
                    <a:pt x="1268" y="2343"/>
                    <a:pt x="1269" y="2037"/>
                  </a:cubicBezTo>
                  <a:close/>
                  <a:moveTo>
                    <a:pt x="1269" y="2037"/>
                  </a:moveTo>
                  <a:cubicBezTo>
                    <a:pt x="1269" y="2037"/>
                    <a:pt x="1269" y="2037"/>
                    <a:pt x="1269" y="2037"/>
                  </a:cubicBezTo>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p>
          </p:txBody>
        </p:sp>
        <p:grpSp>
          <p:nvGrpSpPr>
            <p:cNvPr id="27" name="Group 21"/>
            <p:cNvGrpSpPr>
              <a:grpSpLocks noChangeAspect="1"/>
            </p:cNvGrpSpPr>
            <p:nvPr/>
          </p:nvGrpSpPr>
          <p:grpSpPr bwMode="auto">
            <a:xfrm>
              <a:off x="15620" y="6656"/>
              <a:ext cx="577" cy="545"/>
              <a:chOff x="4519" y="1969"/>
              <a:chExt cx="970" cy="916"/>
            </a:xfrm>
            <a:solidFill>
              <a:schemeClr val="bg1"/>
            </a:solidFill>
            <a:effectLst>
              <a:outerShdw blurRad="50800" dist="38100" dir="2700000" algn="tl" rotWithShape="0">
                <a:prstClr val="black">
                  <a:alpha val="40000"/>
                </a:prstClr>
              </a:outerShdw>
            </a:effectLst>
          </p:grpSpPr>
          <p:sp>
            <p:nvSpPr>
              <p:cNvPr id="28" name="Freeform 22"/>
              <p:cNvSpPr>
                <a:spLocks noEditPoints="1"/>
              </p:cNvSpPr>
              <p:nvPr/>
            </p:nvSpPr>
            <p:spPr bwMode="auto">
              <a:xfrm>
                <a:off x="4551" y="1969"/>
                <a:ext cx="938" cy="592"/>
              </a:xfrm>
              <a:custGeom>
                <a:avLst/>
                <a:gdLst>
                  <a:gd name="T0" fmla="*/ 2837 w 2971"/>
                  <a:gd name="T1" fmla="*/ 1441 h 1872"/>
                  <a:gd name="T2" fmla="*/ 2834 w 2971"/>
                  <a:gd name="T3" fmla="*/ 1376 h 1872"/>
                  <a:gd name="T4" fmla="*/ 1391 w 2971"/>
                  <a:gd name="T5" fmla="*/ 0 h 1872"/>
                  <a:gd name="T6" fmla="*/ 9 w 2971"/>
                  <a:gd name="T7" fmla="*/ 1023 h 1872"/>
                  <a:gd name="T8" fmla="*/ 0 w 2971"/>
                  <a:gd name="T9" fmla="*/ 1052 h 1872"/>
                  <a:gd name="T10" fmla="*/ 347 w 2971"/>
                  <a:gd name="T11" fmla="*/ 1052 h 1872"/>
                  <a:gd name="T12" fmla="*/ 353 w 2971"/>
                  <a:gd name="T13" fmla="*/ 1038 h 1872"/>
                  <a:gd name="T14" fmla="*/ 1391 w 2971"/>
                  <a:gd name="T15" fmla="*/ 330 h 1872"/>
                  <a:gd name="T16" fmla="*/ 2503 w 2971"/>
                  <a:gd name="T17" fmla="*/ 1368 h 1872"/>
                  <a:gd name="T18" fmla="*/ 2508 w 2971"/>
                  <a:gd name="T19" fmla="*/ 1441 h 1872"/>
                  <a:gd name="T20" fmla="*/ 2351 w 2971"/>
                  <a:gd name="T21" fmla="*/ 1441 h 1872"/>
                  <a:gd name="T22" fmla="*/ 2663 w 2971"/>
                  <a:gd name="T23" fmla="*/ 1872 h 1872"/>
                  <a:gd name="T24" fmla="*/ 2971 w 2971"/>
                  <a:gd name="T25" fmla="*/ 1441 h 1872"/>
                  <a:gd name="T26" fmla="*/ 2837 w 2971"/>
                  <a:gd name="T27" fmla="*/ 1441 h 1872"/>
                  <a:gd name="T28" fmla="*/ 2837 w 2971"/>
                  <a:gd name="T29" fmla="*/ 1441 h 1872"/>
                  <a:gd name="T30" fmla="*/ 2837 w 2971"/>
                  <a:gd name="T31" fmla="*/ 1441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71" h="1872">
                    <a:moveTo>
                      <a:pt x="2837" y="1441"/>
                    </a:moveTo>
                    <a:cubicBezTo>
                      <a:pt x="2834" y="1376"/>
                      <a:pt x="2834" y="1376"/>
                      <a:pt x="2834" y="1376"/>
                    </a:cubicBezTo>
                    <a:cubicBezTo>
                      <a:pt x="2797" y="604"/>
                      <a:pt x="2163" y="0"/>
                      <a:pt x="1391" y="0"/>
                    </a:cubicBezTo>
                    <a:cubicBezTo>
                      <a:pt x="762" y="0"/>
                      <a:pt x="194" y="420"/>
                      <a:pt x="9" y="1023"/>
                    </a:cubicBezTo>
                    <a:cubicBezTo>
                      <a:pt x="0" y="1052"/>
                      <a:pt x="0" y="1052"/>
                      <a:pt x="0" y="1052"/>
                    </a:cubicBezTo>
                    <a:cubicBezTo>
                      <a:pt x="347" y="1052"/>
                      <a:pt x="347" y="1052"/>
                      <a:pt x="347" y="1052"/>
                    </a:cubicBezTo>
                    <a:cubicBezTo>
                      <a:pt x="353" y="1038"/>
                      <a:pt x="353" y="1038"/>
                      <a:pt x="353" y="1038"/>
                    </a:cubicBezTo>
                    <a:cubicBezTo>
                      <a:pt x="522" y="608"/>
                      <a:pt x="929" y="330"/>
                      <a:pt x="1391" y="330"/>
                    </a:cubicBezTo>
                    <a:cubicBezTo>
                      <a:pt x="1973" y="330"/>
                      <a:pt x="2462" y="786"/>
                      <a:pt x="2503" y="1368"/>
                    </a:cubicBezTo>
                    <a:cubicBezTo>
                      <a:pt x="2508" y="1441"/>
                      <a:pt x="2508" y="1441"/>
                      <a:pt x="2508" y="1441"/>
                    </a:cubicBezTo>
                    <a:cubicBezTo>
                      <a:pt x="2351" y="1441"/>
                      <a:pt x="2351" y="1441"/>
                      <a:pt x="2351" y="1441"/>
                    </a:cubicBezTo>
                    <a:cubicBezTo>
                      <a:pt x="2663" y="1872"/>
                      <a:pt x="2663" y="1872"/>
                      <a:pt x="2663" y="1872"/>
                    </a:cubicBezTo>
                    <a:cubicBezTo>
                      <a:pt x="2971" y="1441"/>
                      <a:pt x="2971" y="1441"/>
                      <a:pt x="2971" y="1441"/>
                    </a:cubicBezTo>
                    <a:cubicBezTo>
                      <a:pt x="2837" y="1441"/>
                      <a:pt x="2837" y="1441"/>
                      <a:pt x="2837" y="1441"/>
                    </a:cubicBezTo>
                    <a:close/>
                    <a:moveTo>
                      <a:pt x="2837" y="1441"/>
                    </a:moveTo>
                    <a:cubicBezTo>
                      <a:pt x="2837" y="1441"/>
                      <a:pt x="2837" y="1441"/>
                      <a:pt x="2837" y="144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
              <p:cNvSpPr>
                <a:spLocks noEditPoints="1"/>
              </p:cNvSpPr>
              <p:nvPr/>
            </p:nvSpPr>
            <p:spPr bwMode="auto">
              <a:xfrm>
                <a:off x="4519" y="2440"/>
                <a:ext cx="853" cy="445"/>
              </a:xfrm>
              <a:custGeom>
                <a:avLst/>
                <a:gdLst>
                  <a:gd name="T0" fmla="*/ 2272 w 2703"/>
                  <a:gd name="T1" fmla="*/ 757 h 1408"/>
                  <a:gd name="T2" fmla="*/ 1492 w 2703"/>
                  <a:gd name="T3" fmla="*/ 1078 h 1408"/>
                  <a:gd name="T4" fmla="*/ 536 w 2703"/>
                  <a:gd name="T5" fmla="*/ 535 h 1408"/>
                  <a:gd name="T6" fmla="*/ 474 w 2703"/>
                  <a:gd name="T7" fmla="*/ 431 h 1408"/>
                  <a:gd name="T8" fmla="*/ 620 w 2703"/>
                  <a:gd name="T9" fmla="*/ 431 h 1408"/>
                  <a:gd name="T10" fmla="*/ 308 w 2703"/>
                  <a:gd name="T11" fmla="*/ 0 h 1408"/>
                  <a:gd name="T12" fmla="*/ 0 w 2703"/>
                  <a:gd name="T13" fmla="*/ 431 h 1408"/>
                  <a:gd name="T14" fmla="*/ 123 w 2703"/>
                  <a:gd name="T15" fmla="*/ 431 h 1408"/>
                  <a:gd name="T16" fmla="*/ 140 w 2703"/>
                  <a:gd name="T17" fmla="*/ 475 h 1408"/>
                  <a:gd name="T18" fmla="*/ 1492 w 2703"/>
                  <a:gd name="T19" fmla="*/ 1408 h 1408"/>
                  <a:gd name="T20" fmla="*/ 2678 w 2703"/>
                  <a:gd name="T21" fmla="*/ 786 h 1408"/>
                  <a:gd name="T22" fmla="*/ 2703 w 2703"/>
                  <a:gd name="T23" fmla="*/ 750 h 1408"/>
                  <a:gd name="T24" fmla="*/ 2279 w 2703"/>
                  <a:gd name="T25" fmla="*/ 750 h 1408"/>
                  <a:gd name="T26" fmla="*/ 2272 w 2703"/>
                  <a:gd name="T27" fmla="*/ 757 h 1408"/>
                  <a:gd name="T28" fmla="*/ 2272 w 2703"/>
                  <a:gd name="T29" fmla="*/ 757 h 1408"/>
                  <a:gd name="T30" fmla="*/ 2272 w 2703"/>
                  <a:gd name="T31" fmla="*/ 757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03" h="1408">
                    <a:moveTo>
                      <a:pt x="2272" y="757"/>
                    </a:moveTo>
                    <a:cubicBezTo>
                      <a:pt x="2064" y="961"/>
                      <a:pt x="1780" y="1078"/>
                      <a:pt x="1492" y="1078"/>
                    </a:cubicBezTo>
                    <a:cubicBezTo>
                      <a:pt x="1103" y="1078"/>
                      <a:pt x="737" y="870"/>
                      <a:pt x="536" y="535"/>
                    </a:cubicBezTo>
                    <a:cubicBezTo>
                      <a:pt x="474" y="431"/>
                      <a:pt x="474" y="431"/>
                      <a:pt x="474" y="431"/>
                    </a:cubicBezTo>
                    <a:cubicBezTo>
                      <a:pt x="620" y="431"/>
                      <a:pt x="620" y="431"/>
                      <a:pt x="620" y="431"/>
                    </a:cubicBezTo>
                    <a:cubicBezTo>
                      <a:pt x="308" y="0"/>
                      <a:pt x="308" y="0"/>
                      <a:pt x="308" y="0"/>
                    </a:cubicBezTo>
                    <a:cubicBezTo>
                      <a:pt x="0" y="431"/>
                      <a:pt x="0" y="431"/>
                      <a:pt x="0" y="431"/>
                    </a:cubicBezTo>
                    <a:cubicBezTo>
                      <a:pt x="123" y="431"/>
                      <a:pt x="123" y="431"/>
                      <a:pt x="123" y="431"/>
                    </a:cubicBezTo>
                    <a:cubicBezTo>
                      <a:pt x="140" y="475"/>
                      <a:pt x="140" y="475"/>
                      <a:pt x="140" y="475"/>
                    </a:cubicBezTo>
                    <a:cubicBezTo>
                      <a:pt x="353" y="1033"/>
                      <a:pt x="896" y="1408"/>
                      <a:pt x="1492" y="1408"/>
                    </a:cubicBezTo>
                    <a:cubicBezTo>
                      <a:pt x="1964" y="1408"/>
                      <a:pt x="2408" y="1175"/>
                      <a:pt x="2678" y="786"/>
                    </a:cubicBezTo>
                    <a:cubicBezTo>
                      <a:pt x="2703" y="750"/>
                      <a:pt x="2703" y="750"/>
                      <a:pt x="2703" y="750"/>
                    </a:cubicBezTo>
                    <a:cubicBezTo>
                      <a:pt x="2279" y="750"/>
                      <a:pt x="2279" y="750"/>
                      <a:pt x="2279" y="750"/>
                    </a:cubicBezTo>
                    <a:lnTo>
                      <a:pt x="2272" y="757"/>
                    </a:lnTo>
                    <a:close/>
                    <a:moveTo>
                      <a:pt x="2272" y="757"/>
                    </a:moveTo>
                    <a:cubicBezTo>
                      <a:pt x="2272" y="757"/>
                      <a:pt x="2272" y="757"/>
                      <a:pt x="2272" y="7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4"/>
              <p:cNvSpPr>
                <a:spLocks noEditPoints="1"/>
              </p:cNvSpPr>
              <p:nvPr/>
            </p:nvSpPr>
            <p:spPr bwMode="auto">
              <a:xfrm>
                <a:off x="4878" y="2204"/>
                <a:ext cx="252" cy="71"/>
              </a:xfrm>
              <a:custGeom>
                <a:avLst/>
                <a:gdLst>
                  <a:gd name="T0" fmla="*/ 796 w 796"/>
                  <a:gd name="T1" fmla="*/ 226 h 226"/>
                  <a:gd name="T2" fmla="*/ 796 w 796"/>
                  <a:gd name="T3" fmla="*/ 162 h 226"/>
                  <a:gd name="T4" fmla="*/ 635 w 796"/>
                  <a:gd name="T5" fmla="*/ 0 h 226"/>
                  <a:gd name="T6" fmla="*/ 161 w 796"/>
                  <a:gd name="T7" fmla="*/ 0 h 226"/>
                  <a:gd name="T8" fmla="*/ 0 w 796"/>
                  <a:gd name="T9" fmla="*/ 162 h 226"/>
                  <a:gd name="T10" fmla="*/ 0 w 796"/>
                  <a:gd name="T11" fmla="*/ 226 h 226"/>
                  <a:gd name="T12" fmla="*/ 796 w 796"/>
                  <a:gd name="T13" fmla="*/ 226 h 226"/>
                  <a:gd name="T14" fmla="*/ 796 w 796"/>
                  <a:gd name="T15" fmla="*/ 226 h 226"/>
                  <a:gd name="T16" fmla="*/ 796 w 796"/>
                  <a:gd name="T1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6" h="226">
                    <a:moveTo>
                      <a:pt x="796" y="226"/>
                    </a:moveTo>
                    <a:cubicBezTo>
                      <a:pt x="796" y="162"/>
                      <a:pt x="796" y="162"/>
                      <a:pt x="796" y="162"/>
                    </a:cubicBezTo>
                    <a:cubicBezTo>
                      <a:pt x="796" y="73"/>
                      <a:pt x="724" y="0"/>
                      <a:pt x="635" y="0"/>
                    </a:cubicBezTo>
                    <a:cubicBezTo>
                      <a:pt x="161" y="0"/>
                      <a:pt x="161" y="0"/>
                      <a:pt x="161" y="0"/>
                    </a:cubicBezTo>
                    <a:cubicBezTo>
                      <a:pt x="72" y="0"/>
                      <a:pt x="0" y="73"/>
                      <a:pt x="0" y="162"/>
                    </a:cubicBezTo>
                    <a:cubicBezTo>
                      <a:pt x="0" y="226"/>
                      <a:pt x="0" y="226"/>
                      <a:pt x="0" y="226"/>
                    </a:cubicBezTo>
                    <a:lnTo>
                      <a:pt x="796" y="226"/>
                    </a:lnTo>
                    <a:close/>
                    <a:moveTo>
                      <a:pt x="796" y="226"/>
                    </a:moveTo>
                    <a:cubicBezTo>
                      <a:pt x="796" y="226"/>
                      <a:pt x="796" y="226"/>
                      <a:pt x="796" y="2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Rectangle 25"/>
              <p:cNvSpPr>
                <a:spLocks noChangeArrowheads="1"/>
              </p:cNvSpPr>
              <p:nvPr/>
            </p:nvSpPr>
            <p:spPr bwMode="auto">
              <a:xfrm>
                <a:off x="4878" y="2306"/>
                <a:ext cx="252" cy="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Freeform 26"/>
              <p:cNvSpPr>
                <a:spLocks noEditPoints="1"/>
              </p:cNvSpPr>
              <p:nvPr/>
            </p:nvSpPr>
            <p:spPr bwMode="auto">
              <a:xfrm>
                <a:off x="4878" y="2513"/>
                <a:ext cx="252" cy="137"/>
              </a:xfrm>
              <a:custGeom>
                <a:avLst/>
                <a:gdLst>
                  <a:gd name="T0" fmla="*/ 0 w 796"/>
                  <a:gd name="T1" fmla="*/ 0 h 434"/>
                  <a:gd name="T2" fmla="*/ 0 w 796"/>
                  <a:gd name="T3" fmla="*/ 273 h 434"/>
                  <a:gd name="T4" fmla="*/ 161 w 796"/>
                  <a:gd name="T5" fmla="*/ 434 h 434"/>
                  <a:gd name="T6" fmla="*/ 635 w 796"/>
                  <a:gd name="T7" fmla="*/ 434 h 434"/>
                  <a:gd name="T8" fmla="*/ 796 w 796"/>
                  <a:gd name="T9" fmla="*/ 273 h 434"/>
                  <a:gd name="T10" fmla="*/ 796 w 796"/>
                  <a:gd name="T11" fmla="*/ 0 h 434"/>
                  <a:gd name="T12" fmla="*/ 0 w 796"/>
                  <a:gd name="T13" fmla="*/ 0 h 434"/>
                  <a:gd name="T14" fmla="*/ 398 w 796"/>
                  <a:gd name="T15" fmla="*/ 266 h 434"/>
                  <a:gd name="T16" fmla="*/ 308 w 796"/>
                  <a:gd name="T17" fmla="*/ 175 h 434"/>
                  <a:gd name="T18" fmla="*/ 398 w 796"/>
                  <a:gd name="T19" fmla="*/ 85 h 434"/>
                  <a:gd name="T20" fmla="*/ 488 w 796"/>
                  <a:gd name="T21" fmla="*/ 175 h 434"/>
                  <a:gd name="T22" fmla="*/ 398 w 796"/>
                  <a:gd name="T23" fmla="*/ 266 h 434"/>
                  <a:gd name="T24" fmla="*/ 398 w 796"/>
                  <a:gd name="T25" fmla="*/ 266 h 434"/>
                  <a:gd name="T26" fmla="*/ 398 w 796"/>
                  <a:gd name="T27" fmla="*/ 26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6" h="434">
                    <a:moveTo>
                      <a:pt x="0" y="0"/>
                    </a:moveTo>
                    <a:cubicBezTo>
                      <a:pt x="0" y="273"/>
                      <a:pt x="0" y="273"/>
                      <a:pt x="0" y="273"/>
                    </a:cubicBezTo>
                    <a:cubicBezTo>
                      <a:pt x="0" y="362"/>
                      <a:pt x="72" y="434"/>
                      <a:pt x="161" y="434"/>
                    </a:cubicBezTo>
                    <a:cubicBezTo>
                      <a:pt x="635" y="434"/>
                      <a:pt x="635" y="434"/>
                      <a:pt x="635" y="434"/>
                    </a:cubicBezTo>
                    <a:cubicBezTo>
                      <a:pt x="724" y="434"/>
                      <a:pt x="796" y="362"/>
                      <a:pt x="796" y="273"/>
                    </a:cubicBezTo>
                    <a:cubicBezTo>
                      <a:pt x="796" y="0"/>
                      <a:pt x="796" y="0"/>
                      <a:pt x="796" y="0"/>
                    </a:cubicBezTo>
                    <a:lnTo>
                      <a:pt x="0" y="0"/>
                    </a:lnTo>
                    <a:close/>
                    <a:moveTo>
                      <a:pt x="398" y="266"/>
                    </a:moveTo>
                    <a:cubicBezTo>
                      <a:pt x="348" y="266"/>
                      <a:pt x="308" y="225"/>
                      <a:pt x="308" y="175"/>
                    </a:cubicBezTo>
                    <a:cubicBezTo>
                      <a:pt x="308" y="126"/>
                      <a:pt x="348" y="85"/>
                      <a:pt x="398" y="85"/>
                    </a:cubicBezTo>
                    <a:cubicBezTo>
                      <a:pt x="448" y="85"/>
                      <a:pt x="488" y="126"/>
                      <a:pt x="488" y="175"/>
                    </a:cubicBezTo>
                    <a:cubicBezTo>
                      <a:pt x="488" y="225"/>
                      <a:pt x="448" y="266"/>
                      <a:pt x="398" y="266"/>
                    </a:cubicBezTo>
                    <a:close/>
                    <a:moveTo>
                      <a:pt x="398" y="266"/>
                    </a:moveTo>
                    <a:cubicBezTo>
                      <a:pt x="398" y="266"/>
                      <a:pt x="398" y="266"/>
                      <a:pt x="398" y="26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3" name="Content Placeholder 2"/>
          <p:cNvSpPr txBox="1"/>
          <p:nvPr/>
        </p:nvSpPr>
        <p:spPr>
          <a:xfrm>
            <a:off x="878777" y="1060614"/>
            <a:ext cx="3849963" cy="3689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3</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、环境管理体系定义</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47040" y="1287780"/>
            <a:ext cx="11724640" cy="4783455"/>
            <a:chOff x="704" y="1499"/>
            <a:chExt cx="12992" cy="8062"/>
          </a:xfrm>
        </p:grpSpPr>
        <p:sp>
          <p:nvSpPr>
            <p:cNvPr id="9" name="矩形 8"/>
            <p:cNvSpPr/>
            <p:nvPr/>
          </p:nvSpPr>
          <p:spPr>
            <a:xfrm>
              <a:off x="6938" y="7197"/>
              <a:ext cx="6758" cy="1399"/>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环境管理体系是一项内部管理工具，旨在帮助组织实现自身设定的环境表现水平，并不断地改进环境行为，不断达到更新更佳的高度</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rcRect l="30653" t="24" r="12474"/>
            <a:stretch>
              <a:fillRect/>
            </a:stretch>
          </p:blipFill>
          <p:spPr>
            <a:xfrm>
              <a:off x="704" y="2788"/>
              <a:ext cx="5905" cy="6773"/>
            </a:xfrm>
            <a:custGeom>
              <a:avLst/>
              <a:gdLst>
                <a:gd name="connsiteX0" fmla="*/ 2858824 w 3749628"/>
                <a:gd name="connsiteY0" fmla="*/ 2861349 h 4300852"/>
                <a:gd name="connsiteX1" fmla="*/ 3304226 w 3749628"/>
                <a:gd name="connsiteY1" fmla="*/ 2861349 h 4300852"/>
                <a:gd name="connsiteX2" fmla="*/ 3749628 w 3749628"/>
                <a:gd name="connsiteY2" fmla="*/ 3418102 h 4300852"/>
                <a:gd name="connsiteX3" fmla="*/ 3304226 w 3749628"/>
                <a:gd name="connsiteY3" fmla="*/ 3974854 h 4300852"/>
                <a:gd name="connsiteX4" fmla="*/ 2858824 w 3749628"/>
                <a:gd name="connsiteY4" fmla="*/ 3974854 h 4300852"/>
                <a:gd name="connsiteX5" fmla="*/ 3304226 w 3749628"/>
                <a:gd name="connsiteY5" fmla="*/ 3418102 h 4300852"/>
                <a:gd name="connsiteX6" fmla="*/ 2858824 w 3749628"/>
                <a:gd name="connsiteY6" fmla="*/ 316646 h 4300852"/>
                <a:gd name="connsiteX7" fmla="*/ 3304226 w 3749628"/>
                <a:gd name="connsiteY7" fmla="*/ 316646 h 4300852"/>
                <a:gd name="connsiteX8" fmla="*/ 3749628 w 3749628"/>
                <a:gd name="connsiteY8" fmla="*/ 873399 h 4300852"/>
                <a:gd name="connsiteX9" fmla="*/ 3304226 w 3749628"/>
                <a:gd name="connsiteY9" fmla="*/ 1430151 h 4300852"/>
                <a:gd name="connsiteX10" fmla="*/ 2858824 w 3749628"/>
                <a:gd name="connsiteY10" fmla="*/ 1430151 h 4300852"/>
                <a:gd name="connsiteX11" fmla="*/ 3304226 w 3749628"/>
                <a:gd name="connsiteY11" fmla="*/ 873399 h 4300852"/>
                <a:gd name="connsiteX12" fmla="*/ 0 w 3749628"/>
                <a:gd name="connsiteY12" fmla="*/ 0 h 4300852"/>
                <a:gd name="connsiteX13" fmla="*/ 2542794 w 3749628"/>
                <a:gd name="connsiteY13" fmla="*/ 0 h 4300852"/>
                <a:gd name="connsiteX14" fmla="*/ 2542794 w 3749628"/>
                <a:gd name="connsiteY14" fmla="*/ 4300852 h 4300852"/>
                <a:gd name="connsiteX15" fmla="*/ 0 w 3749628"/>
                <a:gd name="connsiteY15" fmla="*/ 4300852 h 430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9628" h="4300852">
                  <a:moveTo>
                    <a:pt x="2858824" y="2861349"/>
                  </a:moveTo>
                  <a:lnTo>
                    <a:pt x="3304226" y="2861349"/>
                  </a:lnTo>
                  <a:lnTo>
                    <a:pt x="3749628" y="3418102"/>
                  </a:lnTo>
                  <a:lnTo>
                    <a:pt x="3304226" y="3974854"/>
                  </a:lnTo>
                  <a:lnTo>
                    <a:pt x="2858824" y="3974854"/>
                  </a:lnTo>
                  <a:lnTo>
                    <a:pt x="3304226" y="3418102"/>
                  </a:lnTo>
                  <a:close/>
                  <a:moveTo>
                    <a:pt x="2858824" y="316646"/>
                  </a:moveTo>
                  <a:lnTo>
                    <a:pt x="3304226" y="316646"/>
                  </a:lnTo>
                  <a:lnTo>
                    <a:pt x="3749628" y="873399"/>
                  </a:lnTo>
                  <a:lnTo>
                    <a:pt x="3304226" y="1430151"/>
                  </a:lnTo>
                  <a:lnTo>
                    <a:pt x="2858824" y="1430151"/>
                  </a:lnTo>
                  <a:lnTo>
                    <a:pt x="3304226" y="873399"/>
                  </a:lnTo>
                  <a:close/>
                  <a:moveTo>
                    <a:pt x="0" y="0"/>
                  </a:moveTo>
                  <a:lnTo>
                    <a:pt x="2542794" y="0"/>
                  </a:lnTo>
                  <a:lnTo>
                    <a:pt x="2542794" y="4300852"/>
                  </a:lnTo>
                  <a:lnTo>
                    <a:pt x="0" y="4300852"/>
                  </a:lnTo>
                  <a:close/>
                </a:path>
              </a:pathLst>
            </a:custGeom>
          </p:spPr>
        </p:pic>
        <p:sp>
          <p:nvSpPr>
            <p:cNvPr id="11" name="矩形 10"/>
            <p:cNvSpPr/>
            <p:nvPr/>
          </p:nvSpPr>
          <p:spPr>
            <a:xfrm>
              <a:off x="6938" y="2597"/>
              <a:ext cx="6758" cy="2643"/>
            </a:xfrm>
            <a:prstGeom prst="rect">
              <a:avLst/>
            </a:prstGeom>
          </p:spPr>
          <p:txBody>
            <a:bodyPr wrap="square">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可以这样描述环境管理体系：这是一个组织有计划，而且协调动作的管理活动，其中有规范的动作程序，文件化的控制机制。它通过有明确职责、义务的组织机构来贯彻落实，目的在于防止对环境的不利影响。</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Content Placeholder 2"/>
            <p:cNvSpPr txBox="1"/>
            <p:nvPr/>
          </p:nvSpPr>
          <p:spPr>
            <a:xfrm>
              <a:off x="1454" y="1499"/>
              <a:ext cx="6063" cy="622"/>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en-US" altLang="zh-CN"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3</a:t>
              </a:r>
              <a:r>
                <a:rPr lang="zh-CN" alt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rPr>
                <a:t>、环境管理体系定义（续）</a:t>
              </a:r>
              <a:endParaRPr lang="en-US" sz="2400" b="1" dirty="0">
                <a:solidFill>
                  <a:srgbClr val="00336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 name="Content Placeholder 2"/>
          <p:cNvSpPr txBox="1"/>
          <p:nvPr/>
        </p:nvSpPr>
        <p:spPr>
          <a:xfrm>
            <a:off x="878840" y="236855"/>
            <a:ext cx="6618605" cy="60896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90000"/>
              </a:lnSpc>
              <a:buClrTx/>
              <a:buSzTx/>
              <a:buFontTx/>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一、EHS管理体系简介</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sld>
</file>

<file path=ppt/tags/tag1.xml><?xml version="1.0" encoding="utf-8"?>
<p:tagLst xmlns:p="http://schemas.openxmlformats.org/presentationml/2006/main">
  <p:tag name="KSO_WM_UNIT_PLACING_PICTURE_USER_VIEWPORT" val="{&quot;height&quot;:10572,&quot;width&quot;:15840}"/>
  <p:tag name="KSO_WM_UNIT_PLACING_PICTURE_USER_RELATIVERECTANGLE" val="{&quot;bottom&quot;:0,&quot;left&quot;:0,&quot;right&quot;:0,&quot;top&quot;:0}"/>
  <p:tag name="KSO_WM_UNIT_PLACING_PICTURE_COLLAGE_RELATIVERECTANGLE" val="{&quot;bottom&quot;:0,&quot;left&quot;:0.20479620793760281,&quot;right&quot;:0.20479620793760281,&quot;top&quot;:0}"/>
  <p:tag name="KSO_WM_UNIT_PLACING_PICTURE_COLLAGE_VIEWPORT" val="{&quot;height&quot;:9339.8000000000011,&quot;width&quot;:8262.0444444444456}"/>
  <p:tag name="KSO_WM_UNIT_PLACING_PICTURE_INFO" val="{&quot;code&quot;:&quot;a[5]&quot;,&quot;full_picture&quot;:false,&quot;last_crop_picture&quot;:&quot;a[5]&quot;,&quot;scheme&quot;:&quot;2-6&quot;,&quot;spacing&quot;:5}"/>
  <p:tag name="KSO_WM_UNIT_PLACING_PICTURE" val="185110.742"/>
  <p:tag name="KSO_WM_BEAUTIFY_FLAG" val=""/>
  <p:tag name="KSO_WM_UNIT_TYPE" val=""/>
  <p:tag name="KSO_WM_UNIT_INDEX" val=""/>
  <p:tag name="KSO_WM_UNIT_ID" val=""/>
</p:tagLst>
</file>

<file path=ppt/tags/tag2.xml><?xml version="1.0" encoding="utf-8"?>
<p:tagLst xmlns:p="http://schemas.openxmlformats.org/presentationml/2006/main">
  <p:tag name="KSO_WM_UNIT_PLACING_PICTURE_USER_VIEWPORT" val="{&quot;height&quot;:10557,&quot;width&quot;:15840}"/>
  <p:tag name="KSO_WM_UNIT_PLACING_PICTURE_USER_RELATIVERECTANGLE" val="{&quot;bottom&quot;:0,&quot;left&quot;:0,&quot;right&quot;:0,&quot;top&quot;:0}"/>
  <p:tag name="KSO_WM_UNIT_PLACING_PICTURE_COLLAGE_RELATIVERECTANGLE" val="{&quot;bottom&quot;:0,&quot;left&quot;:0.3547482929035532,&quot;right&quot;:0.3547482929035532,&quot;top&quot;:0}"/>
  <p:tag name="KSO_WM_UNIT_PLACING_PICTURE_COLLAGE_VIEWPORT" val="{&quot;height&quot;:9339.8000000000011,&quot;width&quot;:4071.0222222222228}"/>
  <p:tag name="KSO_WM_UNIT_PLACING_PICTURE_INFO" val="{&quot;code&quot;:&quot;a[5]&quot;,&quot;full_picture&quot;:false,&quot;last_crop_picture&quot;:&quot;a[5]&quot;,&quot;scheme&quot;:&quot;2-6&quot;,&quot;spacing&quot;:5}"/>
  <p:tag name="KSO_WM_UNIT_PLACING_PICTURE" val="185110.742"/>
  <p:tag name="KSO_WM_BEAUTIFY_FLAG" val=""/>
  <p:tag name="KSO_WM_UNIT_TYPE" val=""/>
  <p:tag name="KSO_WM_UNIT_INDEX" val=""/>
  <p:tag name="KSO_WM_UNIT_ID" val=""/>
</p:tagLst>
</file>

<file path=ppt/tags/tag3.xml><?xml version="1.0" encoding="utf-8"?>
<p:tagLst xmlns:p="http://schemas.openxmlformats.org/presentationml/2006/main">
  <p:tag name="KSO_WM_UNIT_TABLE_BEAUTIFY" val="smartTable{0a3bc2a1-abac-4b10-a4c9-1125607a10f9}"/>
  <p:tag name="TABLE_ENDDRAG_ORIGIN_RECT" val="542*339"/>
  <p:tag name="TABLE_ENDDRAG_RECT" val="13*120*542*339"/>
</p:tagLst>
</file>

<file path=ppt/tags/tag4.xml><?xml version="1.0" encoding="utf-8"?>
<p:tagLst xmlns:p="http://schemas.openxmlformats.org/presentationml/2006/main">
  <p:tag name="KSO_WM_UNIT_PLACING_PICTURE_USER_VIEWPORT" val="{&quot;height&quot;:10572,&quot;width&quot;:15840}"/>
  <p:tag name="KSO_WM_UNIT_PLACING_PICTURE_USER_RELATIVERECTANGLE" val="{&quot;bottom&quot;:0,&quot;left&quot;:0,&quot;right&quot;:0,&quot;top&quot;:0}"/>
  <p:tag name="KSO_WM_UNIT_PLACING_PICTURE_COLLAGE_RELATIVERECTANGLE" val="{&quot;bottom&quot;:0,&quot;left&quot;:0.20479620793760281,&quot;right&quot;:0.20479620793760281,&quot;top&quot;:0}"/>
  <p:tag name="KSO_WM_UNIT_PLACING_PICTURE_COLLAGE_VIEWPORT" val="{&quot;height&quot;:9339.8000000000011,&quot;width&quot;:8262.0444444444456}"/>
  <p:tag name="KSO_WM_UNIT_PLACING_PICTURE_INFO" val="{&quot;code&quot;:&quot;a[5]&quot;,&quot;full_picture&quot;:false,&quot;last_crop_picture&quot;:&quot;a[5]&quot;,&quot;scheme&quot;:&quot;2-6&quot;,&quot;spacing&quot;:5}"/>
  <p:tag name="KSO_WM_UNIT_PLACING_PICTURE" val="185110.742"/>
  <p:tag name="KSO_WM_BEAUTIFY_FLAG" val=""/>
  <p:tag name="KSO_WM_UNIT_TYPE" val=""/>
  <p:tag name="KSO_WM_UNIT_INDEX" val=""/>
  <p:tag name="KSO_WM_UNIT_ID" val=""/>
</p:tagLst>
</file>

<file path=ppt/tags/tag5.xml><?xml version="1.0" encoding="utf-8"?>
<p:tagLst xmlns:p="http://schemas.openxmlformats.org/presentationml/2006/main">
  <p:tag name="KSO_WM_UNIT_PLACING_PICTURE_USER_VIEWPORT" val="{&quot;height&quot;:10557,&quot;width&quot;:15840}"/>
  <p:tag name="KSO_WM_UNIT_PLACING_PICTURE_USER_RELATIVERECTANGLE" val="{&quot;bottom&quot;:0,&quot;left&quot;:0,&quot;right&quot;:0,&quot;top&quot;:0}"/>
  <p:tag name="KSO_WM_UNIT_PLACING_PICTURE_COLLAGE_RELATIVERECTANGLE" val="{&quot;bottom&quot;:0,&quot;left&quot;:0.3547482929035532,&quot;right&quot;:0.3547482929035532,&quot;top&quot;:0}"/>
  <p:tag name="KSO_WM_UNIT_PLACING_PICTURE_COLLAGE_VIEWPORT" val="{&quot;height&quot;:9339.8000000000011,&quot;width&quot;:4071.0222222222228}"/>
  <p:tag name="KSO_WM_UNIT_PLACING_PICTURE_INFO" val="{&quot;code&quot;:&quot;a[5]&quot;,&quot;full_picture&quot;:false,&quot;last_crop_picture&quot;:&quot;a[5]&quot;,&quot;scheme&quot;:&quot;2-6&quot;,&quot;spacing&quot;:5}"/>
  <p:tag name="KSO_WM_UNIT_PLACING_PICTURE" val="185110.742"/>
  <p:tag name="KSO_WM_BEAUTIFY_FLAG" val=""/>
  <p:tag name="KSO_WM_UNIT_TYPE" val=""/>
  <p:tag name="KSO_WM_UNIT_INDEX" val=""/>
  <p:tag name="KSO_WM_UNIT_ID" val=""/>
</p:tagLst>
</file>

<file path=ppt/theme/theme1.xml><?xml version="1.0" encoding="utf-8"?>
<a:theme xmlns:a="http://schemas.openxmlformats.org/drawingml/2006/main" name="[获取资料咨询微信：ansyingsj1]">
  <a:themeElements>
    <a:clrScheme name="自定义 93">
      <a:dk1>
        <a:srgbClr val="000000"/>
      </a:dk1>
      <a:lt1>
        <a:srgbClr val="FFFFFF"/>
      </a:lt1>
      <a:dk2>
        <a:srgbClr val="44546A"/>
      </a:dk2>
      <a:lt2>
        <a:srgbClr val="E7E6E6"/>
      </a:lt2>
      <a:accent1>
        <a:srgbClr val="003366"/>
      </a:accent1>
      <a:accent2>
        <a:srgbClr val="003366"/>
      </a:accent2>
      <a:accent3>
        <a:srgbClr val="003366"/>
      </a:accent3>
      <a:accent4>
        <a:srgbClr val="003366"/>
      </a:accent4>
      <a:accent5>
        <a:srgbClr val="003366"/>
      </a:accent5>
      <a:accent6>
        <a:srgbClr val="003366"/>
      </a:accent6>
      <a:hlink>
        <a:srgbClr val="003366"/>
      </a:hlink>
      <a:folHlink>
        <a:srgbClr val="003366"/>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获取资料咨询微信：ansyingsj1">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培训格式PPT">
  <a:themeElements>
    <a:clrScheme name="培训格式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培训格式PP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85000"/>
            <a:lumOff val="15000"/>
          </a:schemeClr>
        </a:solidFill>
        <a:ln w="28575" cap="flat" cmpd="sng" algn="ctr">
          <a:solidFill>
            <a:schemeClr val="tx1"/>
          </a:solidFill>
          <a:prstDash val="solid"/>
          <a:round/>
          <a:headEnd type="none" w="med" len="med"/>
          <a:tailEnd type="none" w="med" len="med"/>
        </a:ln>
      </a:spPr>
      <a:bodyPr vert="horz" wrap="square" lIns="91440" tIns="45720" rIns="91440" bIns="45720" numCol="1" rtlCol="0" anchor="t" anchorCtr="0" compatLnSpc="1"/>
      <a:lstStyle>
        <a:defPPr marL="0" marR="0" indent="0" algn="ctr" defTabSz="449580" rtl="0" eaLnBrk="1" fontAlgn="base" latinLnBrk="0" hangingPunct="0">
          <a:lnSpc>
            <a:spcPct val="93000"/>
          </a:lnSpc>
          <a:spcBef>
            <a:spcPct val="0"/>
          </a:spcBef>
          <a:spcAft>
            <a:spcPct val="0"/>
          </a:spcAft>
          <a:buClr>
            <a:srgbClr val="000000"/>
          </a:buClr>
          <a:buSzPct val="45000"/>
          <a:buFont typeface="Wingdings" panose="05000000000000000000" pitchFamily="2" charset="2"/>
          <a:buNone/>
          <a:defRPr kumimoji="0" sz="2000" b="0" i="0" u="none" strike="noStrike" cap="none" normalizeH="0" baseline="0" smtClean="0">
            <a:ln>
              <a:solidFill>
                <a:schemeClr val="tx1">
                  <a:lumMod val="50000"/>
                  <a:lumOff val="50000"/>
                </a:schemeClr>
              </a:solid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76200" cap="flat" cmpd="sng" algn="ctr">
          <a:solidFill>
            <a:schemeClr val="accent2"/>
          </a:solidFill>
          <a:prstDash val="solid"/>
          <a:round/>
          <a:headEnd type="none" w="med" len="med"/>
          <a:tailEnd type="none" w="med" len="med"/>
        </a:ln>
      </a:spPr>
      <a:bodyPr vert="horz" wrap="square" lIns="91440" tIns="45720" rIns="91440" bIns="45720" numCol="1" anchor="t" anchorCtr="0" compatLnSpc="1"/>
      <a:lstStyle>
        <a:defPPr marL="0" marR="0" indent="0" algn="ctr" defTabSz="449580" rtl="0" eaLnBrk="1" fontAlgn="base" latinLnBrk="0" hangingPunct="0">
          <a:lnSpc>
            <a:spcPct val="93000"/>
          </a:lnSpc>
          <a:spcBef>
            <a:spcPct val="0"/>
          </a:spcBef>
          <a:spcAft>
            <a:spcPct val="0"/>
          </a:spcAft>
          <a:buClr>
            <a:srgbClr val="000000"/>
          </a:buClr>
          <a:buSzPct val="45000"/>
          <a:buFont typeface="Wingdings" panose="05000000000000000000" pitchFamily="2" charset="2"/>
          <a:buNone/>
          <a:defRPr kumimoji="0" lang="en-GB" sz="2000" b="0"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培训格式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培训格式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培训格式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培训格式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培训格式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培训格式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培训格式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培训格式PPT">
  <a:themeElements>
    <a:clrScheme name="培训格式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培训格式PP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85000"/>
            <a:lumOff val="15000"/>
          </a:schemeClr>
        </a:solidFill>
        <a:ln w="28575" cap="flat" cmpd="sng" algn="ctr">
          <a:solidFill>
            <a:schemeClr val="tx1"/>
          </a:solidFill>
          <a:prstDash val="solid"/>
          <a:round/>
          <a:headEnd type="none" w="med" len="med"/>
          <a:tailEnd type="none" w="med" len="med"/>
        </a:ln>
      </a:spPr>
      <a:bodyPr vert="horz" wrap="square" lIns="91440" tIns="45720" rIns="91440" bIns="45720" numCol="1" rtlCol="0" anchor="t" anchorCtr="0" compatLnSpc="1"/>
      <a:lstStyle>
        <a:defPPr marL="0" marR="0" indent="0" algn="ctr" defTabSz="449580" rtl="0" eaLnBrk="1" fontAlgn="base" latinLnBrk="0" hangingPunct="0">
          <a:lnSpc>
            <a:spcPct val="93000"/>
          </a:lnSpc>
          <a:spcBef>
            <a:spcPct val="0"/>
          </a:spcBef>
          <a:spcAft>
            <a:spcPct val="0"/>
          </a:spcAft>
          <a:buClr>
            <a:srgbClr val="000000"/>
          </a:buClr>
          <a:buSzPct val="45000"/>
          <a:buFont typeface="Wingdings" panose="05000000000000000000" pitchFamily="2" charset="2"/>
          <a:buNone/>
          <a:defRPr kumimoji="0" sz="2000" b="0" i="0" u="none" strike="noStrike" cap="none" normalizeH="0" baseline="0" smtClean="0">
            <a:ln>
              <a:solidFill>
                <a:schemeClr val="tx1">
                  <a:lumMod val="50000"/>
                  <a:lumOff val="50000"/>
                </a:schemeClr>
              </a:solid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76200" cap="flat" cmpd="sng" algn="ctr">
          <a:solidFill>
            <a:schemeClr val="accent2"/>
          </a:solidFill>
          <a:prstDash val="solid"/>
          <a:round/>
          <a:headEnd type="none" w="med" len="med"/>
          <a:tailEnd type="none" w="med" len="med"/>
        </a:ln>
      </a:spPr>
      <a:bodyPr vert="horz" wrap="square" lIns="91440" tIns="45720" rIns="91440" bIns="45720" numCol="1" anchor="t" anchorCtr="0" compatLnSpc="1"/>
      <a:lstStyle>
        <a:defPPr marL="0" marR="0" indent="0" algn="ctr" defTabSz="449580" rtl="0" eaLnBrk="1" fontAlgn="base" latinLnBrk="0" hangingPunct="0">
          <a:lnSpc>
            <a:spcPct val="93000"/>
          </a:lnSpc>
          <a:spcBef>
            <a:spcPct val="0"/>
          </a:spcBef>
          <a:spcAft>
            <a:spcPct val="0"/>
          </a:spcAft>
          <a:buClr>
            <a:srgbClr val="000000"/>
          </a:buClr>
          <a:buSzPct val="45000"/>
          <a:buFont typeface="Wingdings" panose="05000000000000000000" pitchFamily="2" charset="2"/>
          <a:buNone/>
          <a:defRPr kumimoji="0" lang="en-GB" sz="2000" b="0"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培训格式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培训格式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培训格式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培训格式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培训格式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培训格式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培训格式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8411</Words>
  <Application>WPS 演示</Application>
  <PresentationFormat>自定义</PresentationFormat>
  <Paragraphs>677</Paragraphs>
  <Slides>48</Slides>
  <Notes>47</Notes>
  <HiddenSlides>0</HiddenSlides>
  <MMClips>0</MMClips>
  <ScaleCrop>false</ScaleCrop>
  <HeadingPairs>
    <vt:vector size="6" baseType="variant">
      <vt:variant>
        <vt:lpstr>已用的字体</vt:lpstr>
      </vt:variant>
      <vt:variant>
        <vt:i4>14</vt:i4>
      </vt:variant>
      <vt:variant>
        <vt:lpstr>主题</vt:lpstr>
      </vt:variant>
      <vt:variant>
        <vt:i4>5</vt:i4>
      </vt:variant>
      <vt:variant>
        <vt:lpstr>幻灯片标题</vt:lpstr>
      </vt:variant>
      <vt:variant>
        <vt:i4>48</vt:i4>
      </vt:variant>
    </vt:vector>
  </HeadingPairs>
  <TitlesOfParts>
    <vt:vector size="67" baseType="lpstr">
      <vt:lpstr>Arial</vt:lpstr>
      <vt:lpstr>宋体</vt:lpstr>
      <vt:lpstr>Wingdings</vt:lpstr>
      <vt:lpstr>Calibri</vt:lpstr>
      <vt:lpstr>微软雅黑</vt:lpstr>
      <vt:lpstr>Arial</vt:lpstr>
      <vt:lpstr>Arial Unicode MS</vt:lpstr>
      <vt:lpstr>微软雅黑 Light</vt:lpstr>
      <vt:lpstr>Lifeline JL</vt:lpstr>
      <vt:lpstr>Segoe Print</vt:lpstr>
      <vt:lpstr>Tahoma</vt:lpstr>
      <vt:lpstr>Times New Roman</vt:lpstr>
      <vt:lpstr>Symbol</vt:lpstr>
      <vt:lpstr>Calibri Light</vt:lpstr>
      <vt:lpstr>[获取资料咨询微信：ansyingsj1]</vt:lpstr>
      <vt:lpstr>获取资料咨询微信：ansyingsj1</vt:lpstr>
      <vt:lpstr>培训格式PPT</vt:lpstr>
      <vt:lpstr>5_自定义设计方案</vt:lpstr>
      <vt:lpstr>1_培训格式PPT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枫格</cp:lastModifiedBy>
  <cp:revision>1</cp:revision>
  <dcterms:created xsi:type="dcterms:W3CDTF">2021-01-10T11:02:12Z</dcterms:created>
  <dcterms:modified xsi:type="dcterms:W3CDTF">2021-01-10T11:02:12Z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