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5.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6.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7.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8.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959" r:id="rId2"/>
    <p:sldId id="961" r:id="rId3"/>
    <p:sldId id="971" r:id="rId4"/>
    <p:sldId id="972" r:id="rId5"/>
    <p:sldId id="973" r:id="rId6"/>
    <p:sldId id="974" r:id="rId7"/>
    <p:sldId id="996" r:id="rId8"/>
    <p:sldId id="1008" r:id="rId9"/>
    <p:sldId id="1009" r:id="rId10"/>
    <p:sldId id="1013" r:id="rId11"/>
    <p:sldId id="1014" r:id="rId12"/>
    <p:sldId id="1019" r:id="rId13"/>
    <p:sldId id="1016" r:id="rId14"/>
    <p:sldId id="1017" r:id="rId15"/>
    <p:sldId id="1018" r:id="rId16"/>
    <p:sldId id="1020" r:id="rId17"/>
    <p:sldId id="1021" r:id="rId18"/>
    <p:sldId id="1022" r:id="rId19"/>
  </p:sldIdLst>
  <p:sldSz cx="9144000" cy="5143500" type="screen16x9"/>
  <p:notesSz cx="6858000" cy="9144000"/>
  <p:defaultTex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3">
          <p15:clr>
            <a:srgbClr val="A4A3A4"/>
          </p15:clr>
        </p15:guide>
        <p15:guide id="2" pos="2880">
          <p15:clr>
            <a:srgbClr val="A4A3A4"/>
          </p15:clr>
        </p15:guide>
      </p15:sldGuideLst>
    </p:ext>
    <p:ext uri="{2D200454-40CA-4A62-9FC3-DE9A4176ACB9}">
      <p15:notesGuideLst xmlns:p15="http://schemas.microsoft.com/office/powerpoint/2012/main">
        <p15:guide id="1" orient="horz" pos="27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8F06"/>
    <a:srgbClr val="EBAC07"/>
    <a:srgbClr val="0075BF"/>
    <a:srgbClr val="034EA2"/>
    <a:srgbClr val="0087CD"/>
    <a:srgbClr val="DB2C03"/>
    <a:srgbClr val="008487"/>
    <a:srgbClr val="163C46"/>
    <a:srgbClr val="008F92"/>
    <a:srgbClr val="00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4660"/>
  </p:normalViewPr>
  <p:slideViewPr>
    <p:cSldViewPr>
      <p:cViewPr varScale="1">
        <p:scale>
          <a:sx n="123" d="100"/>
          <a:sy n="123" d="100"/>
        </p:scale>
        <p:origin x="90" y="6"/>
      </p:cViewPr>
      <p:guideLst>
        <p:guide orient="horz" pos="1573"/>
        <p:guide pos="2880"/>
      </p:guideLst>
    </p:cSldViewPr>
  </p:slideViewPr>
  <p:notesTextViewPr>
    <p:cViewPr>
      <p:scale>
        <a:sx n="1" d="1"/>
        <a:sy n="1" d="1"/>
      </p:scale>
      <p:origin x="0" y="0"/>
    </p:cViewPr>
  </p:notesTextViewPr>
  <p:sorterViewPr>
    <p:cViewPr>
      <p:scale>
        <a:sx n="75" d="100"/>
        <a:sy n="75" d="100"/>
      </p:scale>
      <p:origin x="0" y="0"/>
    </p:cViewPr>
  </p:sorterViewPr>
  <p:notesViewPr>
    <p:cSldViewPr>
      <p:cViewPr varScale="1">
        <p:scale>
          <a:sx n="65" d="100"/>
          <a:sy n="65" d="100"/>
        </p:scale>
        <p:origin x="-3360" y="-96"/>
      </p:cViewPr>
      <p:guideLst>
        <p:guide orient="horz" pos="279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t>2018/8/20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3765" rtl="0" eaLnBrk="1" latinLnBrk="0" hangingPunct="1">
      <a:defRPr sz="1200" kern="1200">
        <a:solidFill>
          <a:schemeClr val="tx1"/>
        </a:solidFill>
        <a:latin typeface="+mn-lt"/>
        <a:ea typeface="+mn-ea"/>
        <a:cs typeface="+mn-cs"/>
      </a:defRPr>
    </a:lvl1pPr>
    <a:lvl2pPr marL="457200" algn="l" defTabSz="913765" rtl="0" eaLnBrk="1" latinLnBrk="0" hangingPunct="1">
      <a:defRPr sz="1200" kern="1200">
        <a:solidFill>
          <a:schemeClr val="tx1"/>
        </a:solidFill>
        <a:latin typeface="+mn-lt"/>
        <a:ea typeface="+mn-ea"/>
        <a:cs typeface="+mn-cs"/>
      </a:defRPr>
    </a:lvl2pPr>
    <a:lvl3pPr marL="914400" algn="l" defTabSz="913765" rtl="0" eaLnBrk="1" latinLnBrk="0" hangingPunct="1">
      <a:defRPr sz="1200" kern="1200">
        <a:solidFill>
          <a:schemeClr val="tx1"/>
        </a:solidFill>
        <a:latin typeface="+mn-lt"/>
        <a:ea typeface="+mn-ea"/>
        <a:cs typeface="+mn-cs"/>
      </a:defRPr>
    </a:lvl3pPr>
    <a:lvl4pPr marL="1371600" algn="l" defTabSz="913765" rtl="0" eaLnBrk="1" latinLnBrk="0" hangingPunct="1">
      <a:defRPr sz="1200" kern="1200">
        <a:solidFill>
          <a:schemeClr val="tx1"/>
        </a:solidFill>
        <a:latin typeface="+mn-lt"/>
        <a:ea typeface="+mn-ea"/>
        <a:cs typeface="+mn-cs"/>
      </a:defRPr>
    </a:lvl4pPr>
    <a:lvl5pPr marL="1828800" algn="l" defTabSz="913765" rtl="0" eaLnBrk="1" latinLnBrk="0" hangingPunct="1">
      <a:defRPr sz="1200" kern="1200">
        <a:solidFill>
          <a:schemeClr val="tx1"/>
        </a:solidFill>
        <a:latin typeface="+mn-lt"/>
        <a:ea typeface="+mn-ea"/>
        <a:cs typeface="+mn-cs"/>
      </a:defRPr>
    </a:lvl5pPr>
    <a:lvl6pPr marL="2286000" algn="l" defTabSz="913765" rtl="0" eaLnBrk="1" latinLnBrk="0" hangingPunct="1">
      <a:defRPr sz="1200" kern="1200">
        <a:solidFill>
          <a:schemeClr val="tx1"/>
        </a:solidFill>
        <a:latin typeface="+mn-lt"/>
        <a:ea typeface="+mn-ea"/>
        <a:cs typeface="+mn-cs"/>
      </a:defRPr>
    </a:lvl6pPr>
    <a:lvl7pPr marL="2742565" algn="l" defTabSz="913765" rtl="0" eaLnBrk="1" latinLnBrk="0" hangingPunct="1">
      <a:defRPr sz="1200" kern="1200">
        <a:solidFill>
          <a:schemeClr val="tx1"/>
        </a:solidFill>
        <a:latin typeface="+mn-lt"/>
        <a:ea typeface="+mn-ea"/>
        <a:cs typeface="+mn-cs"/>
      </a:defRPr>
    </a:lvl7pPr>
    <a:lvl8pPr marL="3199765" algn="l" defTabSz="913765" rtl="0" eaLnBrk="1" latinLnBrk="0" hangingPunct="1">
      <a:defRPr sz="1200" kern="1200">
        <a:solidFill>
          <a:schemeClr val="tx1"/>
        </a:solidFill>
        <a:latin typeface="+mn-lt"/>
        <a:ea typeface="+mn-ea"/>
        <a:cs typeface="+mn-cs"/>
      </a:defRPr>
    </a:lvl8pPr>
    <a:lvl9pPr marL="3656965" algn="l" defTabSz="91376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B62E442-3828-41CA-915E-C7A0C8D1496D}"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927DC7C-EA85-41EA-BE8E-3BC04B9579CE}"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7CBE41-6C63-4A16-873F-5A51AEDA08C3}"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7CBE41-6C63-4A16-873F-5A51AEDA08C3}"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7CBE41-6C63-4A16-873F-5A51AEDA08C3}"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7CBE41-6C63-4A16-873F-5A51AEDA08C3}"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7795A699-AB68-4A20-99FB-6F69DC266D45}"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7795A699-AB68-4A20-99FB-6F69DC266D45}" type="slidenum">
              <a:rPr lang="zh-CN" altLang="en-US" smtClean="0"/>
              <a:t>13</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t>2018/8/20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t>‹#›</a:t>
            </a:fld>
            <a:endParaRPr lang="zh-CN" altLang="en-US"/>
          </a:p>
        </p:txBody>
      </p:sp>
      <p:pic>
        <p:nvPicPr>
          <p:cNvPr id="10" name="Picture 3" descr="F:\数控加工实例\1、安全事项\图\2.jpg"/>
          <p:cNvPicPr>
            <a:picLocks noChangeAspect="1" noChangeArrowheads="1"/>
          </p:cNvPicPr>
          <p:nvPr userDrawn="1"/>
        </p:nvPicPr>
        <p:blipFill>
          <a:blip r:embed="rId2" cstate="print">
            <a:duotone>
              <a:schemeClr val="accent3">
                <a:shade val="45000"/>
                <a:satMod val="135000"/>
              </a:schemeClr>
              <a:prstClr val="white"/>
            </a:duotone>
          </a:blip>
          <a:srcRect/>
          <a:stretch>
            <a:fillRect/>
          </a:stretch>
        </p:blipFill>
        <p:spPr bwMode="auto">
          <a:xfrm>
            <a:off x="0" y="0"/>
            <a:ext cx="9144000" cy="5143500"/>
          </a:xfrm>
          <a:prstGeom prst="rect">
            <a:avLst/>
          </a:prstGeom>
          <a:noFill/>
        </p:spPr>
      </p:pic>
      <p:grpSp>
        <p:nvGrpSpPr>
          <p:cNvPr id="6" name="组合 5"/>
          <p:cNvGrpSpPr/>
          <p:nvPr userDrawn="1"/>
        </p:nvGrpSpPr>
        <p:grpSpPr>
          <a:xfrm>
            <a:off x="6948264" y="150786"/>
            <a:ext cx="1912967" cy="377432"/>
            <a:chOff x="179513" y="106086"/>
            <a:chExt cx="1912967" cy="377432"/>
          </a:xfrm>
        </p:grpSpPr>
        <p:pic>
          <p:nvPicPr>
            <p:cNvPr id="7" name="Picture 2" descr="理工logo"/>
            <p:cNvPicPr>
              <a:picLocks noChangeAspect="1" noChangeArrowheads="1"/>
            </p:cNvPicPr>
            <p:nvPr/>
          </p:nvPicPr>
          <p:blipFill>
            <a:blip r:embed="rId3" cstate="print"/>
            <a:stretch>
              <a:fillRect/>
            </a:stretch>
          </p:blipFill>
          <p:spPr bwMode="auto">
            <a:xfrm>
              <a:off x="179513" y="106086"/>
              <a:ext cx="504055" cy="377432"/>
            </a:xfrm>
            <a:prstGeom prst="rect">
              <a:avLst/>
            </a:prstGeom>
            <a:noFill/>
            <a:ln>
              <a:noFill/>
            </a:ln>
          </p:spPr>
        </p:pic>
        <p:sp>
          <p:nvSpPr>
            <p:cNvPr id="8" name="原创设计师QQ598969553      _5"/>
            <p:cNvSpPr>
              <a:spLocks noChangeArrowheads="1"/>
            </p:cNvSpPr>
            <p:nvPr/>
          </p:nvSpPr>
          <p:spPr bwMode="auto">
            <a:xfrm>
              <a:off x="755576" y="156303"/>
              <a:ext cx="13369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zh-CN" dirty="0">
                  <a:solidFill>
                    <a:schemeClr val="tx1">
                      <a:lumMod val="75000"/>
                      <a:lumOff val="25000"/>
                    </a:schemeClr>
                  </a:solidFill>
                  <a:latin typeface="Impact" panose="020B0806030902050204" pitchFamily="34" charset="0"/>
                  <a:ea typeface="微软雅黑" panose="020B0503020204020204" pitchFamily="34" charset="-122"/>
                  <a:cs typeface="宋体" panose="02010600030101010101" pitchFamily="2" charset="-122"/>
                </a:rPr>
                <a:t>XXXXXXXXXX</a:t>
              </a:r>
              <a:r>
                <a:rPr lang="zh-CN" altLang="en-US" dirty="0">
                  <a:solidFill>
                    <a:schemeClr val="tx1">
                      <a:lumMod val="75000"/>
                      <a:lumOff val="25000"/>
                    </a:schemeClr>
                  </a:solidFill>
                  <a:latin typeface="Impact" panose="020B0806030902050204" pitchFamily="34" charset="0"/>
                  <a:ea typeface="微软雅黑" panose="020B0503020204020204" pitchFamily="34" charset="-122"/>
                  <a:cs typeface="宋体" panose="02010600030101010101" pitchFamily="2" charset="-122"/>
                </a:rPr>
                <a:t>校</a:t>
              </a:r>
              <a:endParaRPr lang="en-US" altLang="zh-CN" dirty="0">
                <a:solidFill>
                  <a:schemeClr val="tx1">
                    <a:lumMod val="75000"/>
                    <a:lumOff val="25000"/>
                  </a:schemeClr>
                </a:solidFill>
                <a:latin typeface="Impact" panose="020B0806030902050204" pitchFamily="34" charset="0"/>
                <a:ea typeface="微软雅黑" panose="020B0503020204020204" pitchFamily="34" charset="-122"/>
                <a:cs typeface="宋体" panose="02010600030101010101" pitchFamily="2" charset="-122"/>
              </a:endParaRPr>
            </a:p>
          </p:txBody>
        </p:sp>
      </p:gr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advTm="0">
        <p:fade/>
      </p:transition>
    </mc:Choice>
    <mc:Fallback xmlns="">
      <p:transition spd="med"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0_Custom Layout">
    <p:spTree>
      <p:nvGrpSpPr>
        <p:cNvPr id="1" name=""/>
        <p:cNvGrpSpPr/>
        <p:nvPr/>
      </p:nvGrpSpPr>
      <p:grpSpPr>
        <a:xfrm>
          <a:off x="0" y="0"/>
          <a:ext cx="0" cy="0"/>
          <a:chOff x="0" y="0"/>
          <a:chExt cx="0" cy="0"/>
        </a:xfrm>
      </p:grpSpPr>
      <p:pic>
        <p:nvPicPr>
          <p:cNvPr id="6" name="Picture 4"/>
          <p:cNvPicPr>
            <a:picLocks noChangeAspect="1" noChangeArrowheads="1"/>
          </p:cNvPicPr>
          <p:nvPr userDrawn="1"/>
        </p:nvPicPr>
        <p:blipFill>
          <a:blip r:embed="rId2" cstate="print">
            <a:duotone>
              <a:schemeClr val="accent3">
                <a:shade val="45000"/>
                <a:satMod val="135000"/>
              </a:schemeClr>
              <a:prstClr val="white"/>
            </a:duotone>
          </a:blip>
          <a:srcRect/>
          <a:stretch>
            <a:fillRect/>
          </a:stretch>
        </p:blipFill>
        <p:spPr bwMode="auto">
          <a:xfrm>
            <a:off x="0" y="0"/>
            <a:ext cx="9143395" cy="5143500"/>
          </a:xfrm>
          <a:prstGeom prst="rect">
            <a:avLst/>
          </a:prstGeom>
          <a:noFill/>
          <a:ln w="9525">
            <a:noFill/>
            <a:miter lim="800000"/>
            <a:headEnd/>
            <a:tailEnd/>
          </a:ln>
        </p:spPr>
      </p:pic>
      <p:pic>
        <p:nvPicPr>
          <p:cNvPr id="7" name="Picture 3" descr="F:\数控加工实例\1、安全事项\图\工具.png"/>
          <p:cNvPicPr>
            <a:picLocks noChangeAspect="1" noChangeArrowheads="1"/>
          </p:cNvPicPr>
          <p:nvPr userDrawn="1"/>
        </p:nvPicPr>
        <p:blipFill>
          <a:blip r:embed="rId3" cstate="print"/>
          <a:srcRect/>
          <a:stretch>
            <a:fillRect/>
          </a:stretch>
        </p:blipFill>
        <p:spPr bwMode="auto">
          <a:xfrm>
            <a:off x="3001069" y="-452586"/>
            <a:ext cx="6467475" cy="5991226"/>
          </a:xfrm>
          <a:prstGeom prst="rect">
            <a:avLst/>
          </a:prstGeom>
          <a:noFill/>
        </p:spPr>
      </p:pic>
      <p:grpSp>
        <p:nvGrpSpPr>
          <p:cNvPr id="3" name="组合 2"/>
          <p:cNvGrpSpPr/>
          <p:nvPr userDrawn="1"/>
        </p:nvGrpSpPr>
        <p:grpSpPr>
          <a:xfrm>
            <a:off x="179513" y="106086"/>
            <a:ext cx="1912967" cy="377432"/>
            <a:chOff x="179513" y="106086"/>
            <a:chExt cx="1912967" cy="377432"/>
          </a:xfrm>
        </p:grpSpPr>
        <p:pic>
          <p:nvPicPr>
            <p:cNvPr id="4" name="Picture 2" descr="理工logo"/>
            <p:cNvPicPr>
              <a:picLocks noChangeAspect="1" noChangeArrowheads="1"/>
            </p:cNvPicPr>
            <p:nvPr/>
          </p:nvPicPr>
          <p:blipFill>
            <a:blip r:embed="rId4" cstate="print"/>
            <a:stretch>
              <a:fillRect/>
            </a:stretch>
          </p:blipFill>
          <p:spPr bwMode="auto">
            <a:xfrm>
              <a:off x="179513" y="106086"/>
              <a:ext cx="504055" cy="377432"/>
            </a:xfrm>
            <a:prstGeom prst="rect">
              <a:avLst/>
            </a:prstGeom>
            <a:noFill/>
            <a:ln>
              <a:noFill/>
            </a:ln>
          </p:spPr>
        </p:pic>
        <p:sp>
          <p:nvSpPr>
            <p:cNvPr id="5" name="原创设计师QQ598969553      _5"/>
            <p:cNvSpPr>
              <a:spLocks noChangeArrowheads="1"/>
            </p:cNvSpPr>
            <p:nvPr/>
          </p:nvSpPr>
          <p:spPr bwMode="auto">
            <a:xfrm>
              <a:off x="755576" y="156303"/>
              <a:ext cx="13369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zh-CN" dirty="0">
                  <a:solidFill>
                    <a:schemeClr val="tx1">
                      <a:lumMod val="75000"/>
                      <a:lumOff val="25000"/>
                    </a:schemeClr>
                  </a:solidFill>
                  <a:latin typeface="Impact" panose="020B0806030902050204" pitchFamily="34" charset="0"/>
                  <a:ea typeface="微软雅黑" panose="020B0503020204020204" pitchFamily="34" charset="-122"/>
                  <a:cs typeface="宋体" panose="02010600030101010101" pitchFamily="2" charset="-122"/>
                </a:rPr>
                <a:t>XXXXXXXXXX</a:t>
              </a:r>
              <a:r>
                <a:rPr lang="zh-CN" altLang="en-US" dirty="0">
                  <a:solidFill>
                    <a:schemeClr val="tx1">
                      <a:lumMod val="75000"/>
                      <a:lumOff val="25000"/>
                    </a:schemeClr>
                  </a:solidFill>
                  <a:latin typeface="Impact" panose="020B0806030902050204" pitchFamily="34" charset="0"/>
                  <a:ea typeface="微软雅黑" panose="020B0503020204020204" pitchFamily="34" charset="-122"/>
                  <a:cs typeface="宋体" panose="02010600030101010101" pitchFamily="2" charset="-122"/>
                </a:rPr>
                <a:t>校</a:t>
              </a:r>
              <a:endParaRPr lang="en-US" altLang="zh-CN" dirty="0">
                <a:solidFill>
                  <a:schemeClr val="tx1">
                    <a:lumMod val="75000"/>
                    <a:lumOff val="25000"/>
                  </a:schemeClr>
                </a:solidFill>
                <a:latin typeface="Impact" panose="020B0806030902050204" pitchFamily="34" charset="0"/>
                <a:ea typeface="微软雅黑" panose="020B0503020204020204" pitchFamily="34" charset="-122"/>
                <a:cs typeface="宋体" panose="02010600030101010101" pitchFamily="2" charset="-122"/>
              </a:endParaRPr>
            </a:p>
          </p:txBody>
        </p:sp>
      </p:gr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02854A03-91AF-448A-9954-517C0577E5F0}" type="datetimeFigureOut">
              <a:rPr lang="zh-CN" altLang="en-US" smtClean="0"/>
              <a:t>2018/8/20</a:t>
            </a:fld>
            <a:endParaRPr lang="zh-CN" altLang="en-US"/>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2EEFC946-6D13-4F8C-9740-992A906A613E}"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p:txStyles>
    <p:titleStyle>
      <a:lvl1pPr algn="ctr" defTabSz="913765"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3765"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3765"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376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3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5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tags" Target="../tags/tag78.xml"/><Relationship Id="rId13" Type="http://schemas.openxmlformats.org/officeDocument/2006/relationships/tags" Target="../tags/tag83.xml"/><Relationship Id="rId18" Type="http://schemas.openxmlformats.org/officeDocument/2006/relationships/notesSlide" Target="../notesSlides/notesSlide8.xml"/><Relationship Id="rId3" Type="http://schemas.openxmlformats.org/officeDocument/2006/relationships/tags" Target="../tags/tag73.xml"/><Relationship Id="rId7" Type="http://schemas.openxmlformats.org/officeDocument/2006/relationships/tags" Target="../tags/tag77.xml"/><Relationship Id="rId12" Type="http://schemas.openxmlformats.org/officeDocument/2006/relationships/tags" Target="../tags/tag82.xml"/><Relationship Id="rId17" Type="http://schemas.openxmlformats.org/officeDocument/2006/relationships/slideLayout" Target="../slideLayouts/slideLayout1.xml"/><Relationship Id="rId2" Type="http://schemas.openxmlformats.org/officeDocument/2006/relationships/tags" Target="../tags/tag72.xml"/><Relationship Id="rId16" Type="http://schemas.openxmlformats.org/officeDocument/2006/relationships/tags" Target="../tags/tag86.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tags" Target="../tags/tag81.xml"/><Relationship Id="rId5" Type="http://schemas.openxmlformats.org/officeDocument/2006/relationships/tags" Target="../tags/tag75.xml"/><Relationship Id="rId15" Type="http://schemas.openxmlformats.org/officeDocument/2006/relationships/tags" Target="../tags/tag85.xml"/><Relationship Id="rId10" Type="http://schemas.openxmlformats.org/officeDocument/2006/relationships/tags" Target="../tags/tag80.xml"/><Relationship Id="rId19" Type="http://schemas.openxmlformats.org/officeDocument/2006/relationships/image" Target="../media/image6.png"/><Relationship Id="rId4" Type="http://schemas.openxmlformats.org/officeDocument/2006/relationships/tags" Target="../tags/tag74.xml"/><Relationship Id="rId9" Type="http://schemas.openxmlformats.org/officeDocument/2006/relationships/tags" Target="../tags/tag79.xml"/><Relationship Id="rId14" Type="http://schemas.openxmlformats.org/officeDocument/2006/relationships/tags" Target="../tags/tag8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tags" Target="../tags/tag94.xml"/><Relationship Id="rId13" Type="http://schemas.openxmlformats.org/officeDocument/2006/relationships/tags" Target="../tags/tag99.xml"/><Relationship Id="rId18" Type="http://schemas.openxmlformats.org/officeDocument/2006/relationships/tags" Target="../tags/tag104.xml"/><Relationship Id="rId26" Type="http://schemas.openxmlformats.org/officeDocument/2006/relationships/tags" Target="../tags/tag112.xml"/><Relationship Id="rId3" Type="http://schemas.openxmlformats.org/officeDocument/2006/relationships/tags" Target="../tags/tag89.xml"/><Relationship Id="rId21" Type="http://schemas.openxmlformats.org/officeDocument/2006/relationships/tags" Target="../tags/tag107.xml"/><Relationship Id="rId7" Type="http://schemas.openxmlformats.org/officeDocument/2006/relationships/tags" Target="../tags/tag93.xml"/><Relationship Id="rId12" Type="http://schemas.openxmlformats.org/officeDocument/2006/relationships/tags" Target="../tags/tag98.xml"/><Relationship Id="rId17" Type="http://schemas.openxmlformats.org/officeDocument/2006/relationships/tags" Target="../tags/tag103.xml"/><Relationship Id="rId25" Type="http://schemas.openxmlformats.org/officeDocument/2006/relationships/tags" Target="../tags/tag111.xml"/><Relationship Id="rId2" Type="http://schemas.openxmlformats.org/officeDocument/2006/relationships/tags" Target="../tags/tag88.xml"/><Relationship Id="rId16" Type="http://schemas.openxmlformats.org/officeDocument/2006/relationships/tags" Target="../tags/tag102.xml"/><Relationship Id="rId20" Type="http://schemas.openxmlformats.org/officeDocument/2006/relationships/tags" Target="../tags/tag106.xml"/><Relationship Id="rId29" Type="http://schemas.openxmlformats.org/officeDocument/2006/relationships/slideLayout" Target="../slideLayouts/slideLayout1.xml"/><Relationship Id="rId1" Type="http://schemas.openxmlformats.org/officeDocument/2006/relationships/tags" Target="../tags/tag87.xml"/><Relationship Id="rId6" Type="http://schemas.openxmlformats.org/officeDocument/2006/relationships/tags" Target="../tags/tag92.xml"/><Relationship Id="rId11" Type="http://schemas.openxmlformats.org/officeDocument/2006/relationships/tags" Target="../tags/tag97.xml"/><Relationship Id="rId24" Type="http://schemas.openxmlformats.org/officeDocument/2006/relationships/tags" Target="../tags/tag110.xml"/><Relationship Id="rId5" Type="http://schemas.openxmlformats.org/officeDocument/2006/relationships/tags" Target="../tags/tag91.xml"/><Relationship Id="rId15" Type="http://schemas.openxmlformats.org/officeDocument/2006/relationships/tags" Target="../tags/tag101.xml"/><Relationship Id="rId23" Type="http://schemas.openxmlformats.org/officeDocument/2006/relationships/tags" Target="../tags/tag109.xml"/><Relationship Id="rId28" Type="http://schemas.openxmlformats.org/officeDocument/2006/relationships/tags" Target="../tags/tag114.xml"/><Relationship Id="rId10" Type="http://schemas.openxmlformats.org/officeDocument/2006/relationships/tags" Target="../tags/tag96.xml"/><Relationship Id="rId19" Type="http://schemas.openxmlformats.org/officeDocument/2006/relationships/tags" Target="../tags/tag105.xml"/><Relationship Id="rId4" Type="http://schemas.openxmlformats.org/officeDocument/2006/relationships/tags" Target="../tags/tag90.xml"/><Relationship Id="rId9" Type="http://schemas.openxmlformats.org/officeDocument/2006/relationships/tags" Target="../tags/tag95.xml"/><Relationship Id="rId14" Type="http://schemas.openxmlformats.org/officeDocument/2006/relationships/tags" Target="../tags/tag100.xml"/><Relationship Id="rId22" Type="http://schemas.openxmlformats.org/officeDocument/2006/relationships/tags" Target="../tags/tag108.xml"/><Relationship Id="rId27" Type="http://schemas.openxmlformats.org/officeDocument/2006/relationships/tags" Target="../tags/tag113.xml"/></Relationships>
</file>

<file path=ppt/slides/_rels/slide16.xml.rels><?xml version="1.0" encoding="UTF-8" standalone="yes"?>
<Relationships xmlns="http://schemas.openxmlformats.org/package/2006/relationships"><Relationship Id="rId8" Type="http://schemas.openxmlformats.org/officeDocument/2006/relationships/tags" Target="../tags/tag122.xml"/><Relationship Id="rId3" Type="http://schemas.openxmlformats.org/officeDocument/2006/relationships/tags" Target="../tags/tag117.xml"/><Relationship Id="rId7" Type="http://schemas.openxmlformats.org/officeDocument/2006/relationships/tags" Target="../tags/tag121.xml"/><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 Id="rId9"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tags" Target="../tags/tag125.xml"/><Relationship Id="rId2" Type="http://schemas.openxmlformats.org/officeDocument/2006/relationships/tags" Target="../tags/tag124.xml"/><Relationship Id="rId1" Type="http://schemas.openxmlformats.org/officeDocument/2006/relationships/tags" Target="../tags/tag123.xml"/><Relationship Id="rId4"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2.xml"/><Relationship Id="rId3" Type="http://schemas.openxmlformats.org/officeDocument/2006/relationships/tags" Target="../tags/tag3.xml"/><Relationship Id="rId7"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5.png"/><Relationship Id="rId5" Type="http://schemas.openxmlformats.org/officeDocument/2006/relationships/notesSlide" Target="../notesSlides/notesSlide4.xml"/><Relationship Id="rId4"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tags" Target="../tags/tag17.xml"/><Relationship Id="rId13" Type="http://schemas.openxmlformats.org/officeDocument/2006/relationships/tags" Target="../tags/tag22.xml"/><Relationship Id="rId18" Type="http://schemas.openxmlformats.org/officeDocument/2006/relationships/tags" Target="../tags/tag27.xml"/><Relationship Id="rId26" Type="http://schemas.openxmlformats.org/officeDocument/2006/relationships/tags" Target="../tags/tag35.xml"/><Relationship Id="rId3" Type="http://schemas.openxmlformats.org/officeDocument/2006/relationships/tags" Target="../tags/tag12.xml"/><Relationship Id="rId21" Type="http://schemas.openxmlformats.org/officeDocument/2006/relationships/tags" Target="../tags/tag30.xml"/><Relationship Id="rId7" Type="http://schemas.openxmlformats.org/officeDocument/2006/relationships/tags" Target="../tags/tag16.xml"/><Relationship Id="rId12" Type="http://schemas.openxmlformats.org/officeDocument/2006/relationships/tags" Target="../tags/tag21.xml"/><Relationship Id="rId17" Type="http://schemas.openxmlformats.org/officeDocument/2006/relationships/tags" Target="../tags/tag26.xml"/><Relationship Id="rId25" Type="http://schemas.openxmlformats.org/officeDocument/2006/relationships/tags" Target="../tags/tag34.xml"/><Relationship Id="rId2" Type="http://schemas.openxmlformats.org/officeDocument/2006/relationships/tags" Target="../tags/tag11.xml"/><Relationship Id="rId16" Type="http://schemas.openxmlformats.org/officeDocument/2006/relationships/tags" Target="../tags/tag25.xml"/><Relationship Id="rId20" Type="http://schemas.openxmlformats.org/officeDocument/2006/relationships/tags" Target="../tags/tag29.xml"/><Relationship Id="rId29"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tags" Target="../tags/tag15.xml"/><Relationship Id="rId11" Type="http://schemas.openxmlformats.org/officeDocument/2006/relationships/tags" Target="../tags/tag20.xml"/><Relationship Id="rId24" Type="http://schemas.openxmlformats.org/officeDocument/2006/relationships/tags" Target="../tags/tag33.xml"/><Relationship Id="rId5" Type="http://schemas.openxmlformats.org/officeDocument/2006/relationships/tags" Target="../tags/tag14.xml"/><Relationship Id="rId15" Type="http://schemas.openxmlformats.org/officeDocument/2006/relationships/tags" Target="../tags/tag24.xml"/><Relationship Id="rId23" Type="http://schemas.openxmlformats.org/officeDocument/2006/relationships/tags" Target="../tags/tag32.xml"/><Relationship Id="rId28" Type="http://schemas.openxmlformats.org/officeDocument/2006/relationships/tags" Target="../tags/tag37.xml"/><Relationship Id="rId10" Type="http://schemas.openxmlformats.org/officeDocument/2006/relationships/tags" Target="../tags/tag19.xml"/><Relationship Id="rId19" Type="http://schemas.openxmlformats.org/officeDocument/2006/relationships/tags" Target="../tags/tag28.xml"/><Relationship Id="rId31" Type="http://schemas.openxmlformats.org/officeDocument/2006/relationships/image" Target="../media/image5.png"/><Relationship Id="rId4" Type="http://schemas.openxmlformats.org/officeDocument/2006/relationships/tags" Target="../tags/tag13.xml"/><Relationship Id="rId9" Type="http://schemas.openxmlformats.org/officeDocument/2006/relationships/tags" Target="../tags/tag18.xml"/><Relationship Id="rId14" Type="http://schemas.openxmlformats.org/officeDocument/2006/relationships/tags" Target="../tags/tag23.xml"/><Relationship Id="rId22" Type="http://schemas.openxmlformats.org/officeDocument/2006/relationships/tags" Target="../tags/tag31.xml"/><Relationship Id="rId27" Type="http://schemas.openxmlformats.org/officeDocument/2006/relationships/tags" Target="../tags/tag36.xml"/><Relationship Id="rId30"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tags" Target="../tags/tag45.xml"/><Relationship Id="rId13" Type="http://schemas.openxmlformats.org/officeDocument/2006/relationships/tags" Target="../tags/tag50.xml"/><Relationship Id="rId18" Type="http://schemas.openxmlformats.org/officeDocument/2006/relationships/tags" Target="../tags/tag55.xml"/><Relationship Id="rId3" Type="http://schemas.openxmlformats.org/officeDocument/2006/relationships/tags" Target="../tags/tag40.xml"/><Relationship Id="rId21" Type="http://schemas.openxmlformats.org/officeDocument/2006/relationships/slideLayout" Target="../slideLayouts/slideLayout1.xml"/><Relationship Id="rId7" Type="http://schemas.openxmlformats.org/officeDocument/2006/relationships/tags" Target="../tags/tag44.xml"/><Relationship Id="rId12" Type="http://schemas.openxmlformats.org/officeDocument/2006/relationships/tags" Target="../tags/tag49.xml"/><Relationship Id="rId17" Type="http://schemas.openxmlformats.org/officeDocument/2006/relationships/tags" Target="../tags/tag54.xml"/><Relationship Id="rId2" Type="http://schemas.openxmlformats.org/officeDocument/2006/relationships/tags" Target="../tags/tag39.xml"/><Relationship Id="rId16" Type="http://schemas.openxmlformats.org/officeDocument/2006/relationships/tags" Target="../tags/tag53.xml"/><Relationship Id="rId20" Type="http://schemas.openxmlformats.org/officeDocument/2006/relationships/tags" Target="../tags/tag57.xml"/><Relationship Id="rId1" Type="http://schemas.openxmlformats.org/officeDocument/2006/relationships/tags" Target="../tags/tag38.xml"/><Relationship Id="rId6" Type="http://schemas.openxmlformats.org/officeDocument/2006/relationships/tags" Target="../tags/tag43.xml"/><Relationship Id="rId11" Type="http://schemas.openxmlformats.org/officeDocument/2006/relationships/tags" Target="../tags/tag48.xml"/><Relationship Id="rId5" Type="http://schemas.openxmlformats.org/officeDocument/2006/relationships/tags" Target="../tags/tag42.xml"/><Relationship Id="rId15" Type="http://schemas.openxmlformats.org/officeDocument/2006/relationships/tags" Target="../tags/tag52.xml"/><Relationship Id="rId10" Type="http://schemas.openxmlformats.org/officeDocument/2006/relationships/tags" Target="../tags/tag47.xml"/><Relationship Id="rId19" Type="http://schemas.openxmlformats.org/officeDocument/2006/relationships/tags" Target="../tags/tag56.xml"/><Relationship Id="rId4" Type="http://schemas.openxmlformats.org/officeDocument/2006/relationships/tags" Target="../tags/tag41.xml"/><Relationship Id="rId9" Type="http://schemas.openxmlformats.org/officeDocument/2006/relationships/tags" Target="../tags/tag46.xml"/><Relationship Id="rId14" Type="http://schemas.openxmlformats.org/officeDocument/2006/relationships/tags" Target="../tags/tag51.xml"/><Relationship Id="rId2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notesSlide" Target="../notesSlides/notesSlide7.xml"/><Relationship Id="rId5" Type="http://schemas.openxmlformats.org/officeDocument/2006/relationships/slideLayout" Target="../slideLayouts/slideLayout1.xml"/><Relationship Id="rId4" Type="http://schemas.openxmlformats.org/officeDocument/2006/relationships/tags" Target="../tags/tag61.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64.xml"/><Relationship Id="rId7"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s>
</file>

<file path=ppt/slides/_rels/slide9.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原创设计师QQ598969553      _5"/>
          <p:cNvSpPr>
            <a:spLocks noChangeArrowheads="1"/>
          </p:cNvSpPr>
          <p:nvPr/>
        </p:nvSpPr>
        <p:spPr bwMode="auto">
          <a:xfrm>
            <a:off x="899592" y="2100793"/>
            <a:ext cx="439248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4800" b="1" dirty="0">
                <a:solidFill>
                  <a:schemeClr val="accent1"/>
                </a:solidFill>
                <a:latin typeface="Impact" panose="020B0806030902050204" pitchFamily="34" charset="0"/>
                <a:ea typeface="微软雅黑" panose="020B0503020204020204" pitchFamily="34" charset="-122"/>
                <a:cs typeface="宋体" panose="02010600030101010101" pitchFamily="2" charset="-122"/>
              </a:rPr>
              <a:t>XXXX</a:t>
            </a:r>
            <a:r>
              <a:rPr lang="zh-CN" altLang="en-US" sz="4800" b="1" dirty="0">
                <a:solidFill>
                  <a:schemeClr val="tx1">
                    <a:lumMod val="75000"/>
                    <a:lumOff val="25000"/>
                  </a:schemeClr>
                </a:solidFill>
                <a:latin typeface="Impact" panose="020B0806030902050204" pitchFamily="34" charset="0"/>
                <a:ea typeface="微软雅黑" panose="020B0503020204020204" pitchFamily="34" charset="-122"/>
                <a:cs typeface="宋体" panose="02010600030101010101" pitchFamily="2" charset="-122"/>
              </a:rPr>
              <a:t>选择</a:t>
            </a:r>
            <a:endParaRPr lang="en-US" altLang="zh-CN" sz="4800" b="1" dirty="0">
              <a:solidFill>
                <a:schemeClr val="accent1"/>
              </a:solidFill>
              <a:latin typeface="Impact" panose="020B0806030902050204" pitchFamily="34" charset="0"/>
              <a:ea typeface="微软雅黑" panose="020B0503020204020204" pitchFamily="34" charset="-122"/>
              <a:cs typeface="宋体" panose="02010600030101010101" pitchFamily="2" charset="-122"/>
            </a:endParaRPr>
          </a:p>
        </p:txBody>
      </p:sp>
      <p:sp>
        <p:nvSpPr>
          <p:cNvPr id="21" name="矩形 20"/>
          <p:cNvSpPr/>
          <p:nvPr/>
        </p:nvSpPr>
        <p:spPr>
          <a:xfrm>
            <a:off x="683568" y="2169319"/>
            <a:ext cx="72008" cy="61845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Click="0" advTm="0">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1400"/>
                                  </p:stCondLst>
                                  <p:iterate type="lt">
                                    <p:tmPct val="6667"/>
                                  </p:iterate>
                                  <p:childTnLst>
                                    <p:set>
                                      <p:cBhvr>
                                        <p:cTn id="6" dur="1" fill="hold">
                                          <p:stCondLst>
                                            <p:cond delay="0"/>
                                          </p:stCondLst>
                                        </p:cTn>
                                        <p:tgtEl>
                                          <p:spTgt spid="15"/>
                                        </p:tgtEl>
                                        <p:attrNameLst>
                                          <p:attrName>style.visibility</p:attrName>
                                        </p:attrNameLst>
                                      </p:cBhvr>
                                      <p:to>
                                        <p:strVal val="visible"/>
                                      </p:to>
                                    </p:set>
                                    <p:anim by="(-#ppt_w*2)" calcmode="lin" valueType="num">
                                      <p:cBhvr rctx="PPT">
                                        <p:cTn id="7" dur="375" autoRev="1" fill="hold">
                                          <p:stCondLst>
                                            <p:cond delay="0"/>
                                          </p:stCondLst>
                                        </p:cTn>
                                        <p:tgtEl>
                                          <p:spTgt spid="15"/>
                                        </p:tgtEl>
                                        <p:attrNameLst>
                                          <p:attrName>ppt_w</p:attrName>
                                        </p:attrNameLst>
                                      </p:cBhvr>
                                    </p:anim>
                                    <p:anim by="(#ppt_w*0.50)" calcmode="lin" valueType="num">
                                      <p:cBhvr>
                                        <p:cTn id="8" dur="375" decel="50000" autoRev="1" fill="hold">
                                          <p:stCondLst>
                                            <p:cond delay="0"/>
                                          </p:stCondLst>
                                        </p:cTn>
                                        <p:tgtEl>
                                          <p:spTgt spid="15"/>
                                        </p:tgtEl>
                                        <p:attrNameLst>
                                          <p:attrName>ppt_x</p:attrName>
                                        </p:attrNameLst>
                                      </p:cBhvr>
                                    </p:anim>
                                    <p:anim from="(-#ppt_h/2)" to="(#ppt_y)" calcmode="lin" valueType="num">
                                      <p:cBhvr>
                                        <p:cTn id="9" dur="750" fill="hold">
                                          <p:stCondLst>
                                            <p:cond delay="0"/>
                                          </p:stCondLst>
                                        </p:cTn>
                                        <p:tgtEl>
                                          <p:spTgt spid="15"/>
                                        </p:tgtEl>
                                        <p:attrNameLst>
                                          <p:attrName>ppt_y</p:attrName>
                                        </p:attrNameLst>
                                      </p:cBhvr>
                                    </p:anim>
                                    <p:animRot by="21600000">
                                      <p:cBhvr>
                                        <p:cTn id="10" dur="750" fill="hold">
                                          <p:stCondLst>
                                            <p:cond delay="0"/>
                                          </p:stCondLst>
                                        </p:cTn>
                                        <p:tgtEl>
                                          <p:spTgt spid="1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251520" y="136926"/>
            <a:ext cx="1724729" cy="405152"/>
            <a:chOff x="395536" y="267494"/>
            <a:chExt cx="1724729" cy="405152"/>
          </a:xfrm>
        </p:grpSpPr>
        <p:sp>
          <p:nvSpPr>
            <p:cNvPr id="7"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8" name="燕尾形 7"/>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燕尾形 8"/>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20" name="组合 19"/>
          <p:cNvGrpSpPr/>
          <p:nvPr/>
        </p:nvGrpSpPr>
        <p:grpSpPr>
          <a:xfrm>
            <a:off x="971600" y="699542"/>
            <a:ext cx="7200800" cy="1368152"/>
            <a:chOff x="1043608" y="699542"/>
            <a:chExt cx="7200800" cy="1368152"/>
          </a:xfrm>
        </p:grpSpPr>
        <p:sp>
          <p:nvSpPr>
            <p:cNvPr id="6" name="Rectangle 18"/>
            <p:cNvSpPr>
              <a:spLocks noChangeArrowheads="1"/>
            </p:cNvSpPr>
            <p:nvPr/>
          </p:nvSpPr>
          <p:spPr bwMode="auto">
            <a:xfrm>
              <a:off x="2555776" y="737287"/>
              <a:ext cx="5544616" cy="1254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刀片形状主要</a:t>
              </a:r>
              <a:r>
                <a:rPr lang="en-US" altLang="zh-CN" sz="1400" dirty="0">
                  <a:latin typeface="微软雅黑" panose="020B0503020204020204" pitchFamily="34" charset="-122"/>
                  <a:ea typeface="微软雅黑" panose="020B0503020204020204" pitchFamily="34" charset="-122"/>
                </a:rPr>
                <a:t>XXXXXXXXXXXXXXXXXX</a:t>
              </a:r>
              <a:r>
                <a:rPr lang="zh-CN" altLang="en-US" sz="1400" dirty="0">
                  <a:latin typeface="微软雅黑" panose="020B0503020204020204" pitchFamily="34" charset="-122"/>
                  <a:ea typeface="微软雅黑" panose="020B0503020204020204" pitchFamily="34" charset="-122"/>
                </a:rPr>
                <a:t>切削</a:t>
              </a:r>
              <a:r>
                <a:rPr lang="en-US" altLang="zh-CN" sz="1400" dirty="0">
                  <a:latin typeface="微软雅黑" panose="020B0503020204020204" pitchFamily="34" charset="-122"/>
                  <a:ea typeface="微软雅黑" panose="020B0503020204020204" pitchFamily="34" charset="-122"/>
                </a:rPr>
                <a:t>XXXXXXXXXXX</a:t>
              </a:r>
              <a:r>
                <a:rPr lang="zh-CN" altLang="en-US" sz="1400" dirty="0">
                  <a:latin typeface="微软雅黑" panose="020B0503020204020204" pitchFamily="34" charset="-122"/>
                  <a:ea typeface="微软雅黑" panose="020B0503020204020204" pitchFamily="34" charset="-122"/>
                </a:rPr>
                <a:t>和刀片的转位次</a:t>
              </a:r>
              <a:r>
                <a:rPr lang="en-US" altLang="zh-CN" sz="1400" dirty="0">
                  <a:latin typeface="微软雅黑" panose="020B0503020204020204" pitchFamily="34" charset="-122"/>
                  <a:ea typeface="微软雅黑" panose="020B0503020204020204" pitchFamily="34" charset="-122"/>
                </a:rPr>
                <a:t>XXXXXXXXXXXX</a:t>
              </a:r>
              <a:r>
                <a:rPr lang="zh-CN" altLang="en-US" sz="1400" dirty="0">
                  <a:latin typeface="微软雅黑" panose="020B0503020204020204" pitchFamily="34" charset="-122"/>
                  <a:ea typeface="微软雅黑" panose="020B0503020204020204" pitchFamily="34" charset="-122"/>
                </a:rPr>
                <a:t>工作经历工作经历工作经历工作经历工作经历工作经历工作经历工作经历工作经历工作经历工作经历工作经历工作经历工作经历工作经历工作经历工作经历工作经历</a:t>
              </a:r>
              <a:endParaRPr lang="zh-CN" altLang="zh-CN" sz="1400" dirty="0">
                <a:latin typeface="微软雅黑" panose="020B0503020204020204" pitchFamily="34" charset="-122"/>
                <a:ea typeface="微软雅黑" panose="020B0503020204020204" pitchFamily="34" charset="-122"/>
              </a:endParaRPr>
            </a:p>
          </p:txBody>
        </p:sp>
        <p:sp>
          <p:nvSpPr>
            <p:cNvPr id="10" name="矩形 9"/>
            <p:cNvSpPr/>
            <p:nvPr/>
          </p:nvSpPr>
          <p:spPr>
            <a:xfrm>
              <a:off x="2123728" y="699542"/>
              <a:ext cx="6120680" cy="1368152"/>
            </a:xfrm>
            <a:prstGeom prst="rect">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043608" y="807554"/>
              <a:ext cx="1296144" cy="115212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Rectangle 33"/>
            <p:cNvSpPr/>
            <p:nvPr/>
          </p:nvSpPr>
          <p:spPr>
            <a:xfrm>
              <a:off x="1187624" y="1091231"/>
              <a:ext cx="1008112" cy="584775"/>
            </a:xfrm>
            <a:prstGeom prst="rect">
              <a:avLst/>
            </a:prstGeom>
            <a:noFill/>
          </p:spPr>
          <p:txBody>
            <a:bodyPr wrap="square">
              <a:spAutoFit/>
            </a:bodyPr>
            <a:lstStyle/>
            <a:p>
              <a:pPr algn="ct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刀片形状的选择</a:t>
              </a:r>
            </a:p>
          </p:txBody>
        </p:sp>
      </p:grpSp>
      <p:sp>
        <p:nvSpPr>
          <p:cNvPr id="14" name="矩形 13"/>
          <p:cNvSpPr/>
          <p:nvPr/>
        </p:nvSpPr>
        <p:spPr>
          <a:xfrm>
            <a:off x="1583668" y="2887421"/>
            <a:ext cx="5976664" cy="131287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箭头连接符 16"/>
          <p:cNvCxnSpPr/>
          <p:nvPr/>
        </p:nvCxnSpPr>
        <p:spPr>
          <a:xfrm flipH="1">
            <a:off x="1871700" y="2787774"/>
            <a:ext cx="54006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1871700" y="4299942"/>
            <a:ext cx="5400600" cy="0"/>
          </a:xfrm>
          <a:prstGeom prst="straightConnector1">
            <a:avLst/>
          </a:prstGeom>
          <a:ln w="28575">
            <a:solidFill>
              <a:srgbClr val="C68F06"/>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33"/>
          <p:cNvSpPr/>
          <p:nvPr/>
        </p:nvSpPr>
        <p:spPr>
          <a:xfrm>
            <a:off x="3023828" y="2355726"/>
            <a:ext cx="3096344" cy="338554"/>
          </a:xfrm>
          <a:prstGeom prst="rect">
            <a:avLst/>
          </a:prstGeom>
          <a:noFill/>
        </p:spPr>
        <p:txBody>
          <a:bodyPr wrap="square">
            <a:spAutoFit/>
          </a:bodyPr>
          <a:lstStyle/>
          <a:p>
            <a:pPr algn="ctr"/>
            <a:r>
              <a:rPr lang="zh-CN" altLang="en-US" sz="1600" b="1" dirty="0">
                <a:solidFill>
                  <a:schemeClr val="accent1"/>
                </a:solidFill>
                <a:latin typeface="Arial" panose="020B0604020202020204" pitchFamily="34" charset="0"/>
                <a:ea typeface="微软雅黑" panose="020B0503020204020204" pitchFamily="34" charset="-122"/>
                <a:cs typeface="+mn-ea"/>
                <a:sym typeface="Arial" panose="020B0604020202020204" pitchFamily="34" charset="0"/>
              </a:rPr>
              <a:t>切削</a:t>
            </a:r>
            <a:r>
              <a:rPr lang="en-US" altLang="zh-CN" sz="1600" b="1" dirty="0">
                <a:solidFill>
                  <a:schemeClr val="accent1"/>
                </a:solidFill>
                <a:latin typeface="Arial" panose="020B0604020202020204" pitchFamily="34" charset="0"/>
                <a:ea typeface="微软雅黑" panose="020B0503020204020204" pitchFamily="34" charset="-122"/>
                <a:cs typeface="+mn-ea"/>
                <a:sym typeface="Arial" panose="020B0604020202020204" pitchFamily="34" charset="0"/>
              </a:rPr>
              <a:t>XXXXXXXX</a:t>
            </a:r>
            <a:endParaRPr lang="zh-CN" altLang="en-US" sz="1600" b="1" dirty="0">
              <a:solidFill>
                <a:schemeClr val="accent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Rectangle 33"/>
          <p:cNvSpPr/>
          <p:nvPr/>
        </p:nvSpPr>
        <p:spPr>
          <a:xfrm>
            <a:off x="3035703" y="4422032"/>
            <a:ext cx="3096344" cy="338554"/>
          </a:xfrm>
          <a:prstGeom prst="rect">
            <a:avLst/>
          </a:prstGeom>
          <a:noFill/>
        </p:spPr>
        <p:txBody>
          <a:bodyPr wrap="square">
            <a:spAutoFit/>
          </a:bodyPr>
          <a:lstStyle/>
          <a:p>
            <a:pPr algn="ctr"/>
            <a:r>
              <a:rPr lang="zh-CN" altLang="en-US" sz="1600" b="1" dirty="0">
                <a:solidFill>
                  <a:srgbClr val="C68F06"/>
                </a:solidFill>
                <a:latin typeface="Arial" panose="020B0604020202020204" pitchFamily="34" charset="0"/>
                <a:ea typeface="微软雅黑" panose="020B0503020204020204" pitchFamily="34" charset="-122"/>
                <a:cs typeface="+mn-ea"/>
                <a:sym typeface="Arial" panose="020B0604020202020204" pitchFamily="34" charset="0"/>
              </a:rPr>
              <a:t>通用性</a:t>
            </a:r>
            <a:r>
              <a:rPr lang="en-US" altLang="zh-CN" sz="1600" b="1" dirty="0">
                <a:solidFill>
                  <a:srgbClr val="C68F06"/>
                </a:solidFill>
                <a:latin typeface="Arial" panose="020B0604020202020204" pitchFamily="34" charset="0"/>
                <a:ea typeface="微软雅黑" panose="020B0503020204020204" pitchFamily="34" charset="-122"/>
                <a:cs typeface="+mn-ea"/>
                <a:sym typeface="Arial" panose="020B0604020202020204" pitchFamily="34" charset="0"/>
              </a:rPr>
              <a:t>XXXXXXXXXXXXX</a:t>
            </a:r>
            <a:endParaRPr lang="zh-CN" altLang="en-US" sz="1600" b="1" dirty="0">
              <a:solidFill>
                <a:srgbClr val="C68F06"/>
              </a:solidFill>
              <a:latin typeface="Arial" panose="020B0604020202020204" pitchFamily="34" charset="0"/>
              <a:ea typeface="微软雅黑" panose="020B0503020204020204" pitchFamily="34" charset="-122"/>
              <a:cs typeface="+mn-ea"/>
              <a:sym typeface="Arial" panose="020B0604020202020204"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251520" y="136926"/>
            <a:ext cx="1724729" cy="405152"/>
            <a:chOff x="395536" y="267494"/>
            <a:chExt cx="1724729" cy="405152"/>
          </a:xfrm>
        </p:grpSpPr>
        <p:sp>
          <p:nvSpPr>
            <p:cNvPr id="7"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8" name="燕尾形 7"/>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燕尾形 8"/>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1" name="矩形 10"/>
          <p:cNvSpPr/>
          <p:nvPr/>
        </p:nvSpPr>
        <p:spPr>
          <a:xfrm>
            <a:off x="2301498" y="1059582"/>
            <a:ext cx="5904656" cy="3096344"/>
          </a:xfrm>
          <a:prstGeom prst="rect">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937846" y="1239602"/>
            <a:ext cx="1579676" cy="1404156"/>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Rectangle 33"/>
          <p:cNvSpPr/>
          <p:nvPr/>
        </p:nvSpPr>
        <p:spPr>
          <a:xfrm>
            <a:off x="1115616" y="1649293"/>
            <a:ext cx="1224136" cy="584775"/>
          </a:xfrm>
          <a:prstGeom prst="rect">
            <a:avLst/>
          </a:prstGeom>
          <a:noFill/>
        </p:spPr>
        <p:txBody>
          <a:bodyPr wrap="square">
            <a:spAutoFit/>
          </a:bodyPr>
          <a:lstStyle/>
          <a:p>
            <a:pPr algn="ctr"/>
            <a:r>
              <a:rPr lang="en-US" altLang="zh-CN"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DSF</a:t>
            </a: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刀</a:t>
            </a:r>
            <a:r>
              <a:rPr lang="en-US" altLang="zh-CN"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XXXXXXX</a:t>
            </a:r>
            <a:endPar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等腰三角形 13"/>
          <p:cNvSpPr/>
          <p:nvPr/>
        </p:nvSpPr>
        <p:spPr>
          <a:xfrm rot="5400000">
            <a:off x="2310948" y="1340414"/>
            <a:ext cx="417647" cy="3600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251520" y="136926"/>
            <a:ext cx="1724729" cy="405152"/>
            <a:chOff x="395536" y="267494"/>
            <a:chExt cx="1724729" cy="405152"/>
          </a:xfrm>
        </p:grpSpPr>
        <p:sp>
          <p:nvSpPr>
            <p:cNvPr id="7"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8" name="燕尾形 7"/>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燕尾形 8"/>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1" name="矩形 10"/>
          <p:cNvSpPr/>
          <p:nvPr/>
        </p:nvSpPr>
        <p:spPr>
          <a:xfrm>
            <a:off x="2301498" y="1059582"/>
            <a:ext cx="5904656" cy="3096344"/>
          </a:xfrm>
          <a:prstGeom prst="rect">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937846" y="1239602"/>
            <a:ext cx="1579676" cy="1404156"/>
          </a:xfrm>
          <a:prstGeom prst="rect">
            <a:avLst/>
          </a:prstGeom>
          <a:solidFill>
            <a:srgbClr val="C68F0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5400000">
            <a:off x="2310948" y="1340414"/>
            <a:ext cx="417647" cy="360040"/>
          </a:xfrm>
          <a:prstGeom prst="triangle">
            <a:avLst/>
          </a:prstGeom>
          <a:solidFill>
            <a:srgbClr val="C68F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矩形 37"/>
          <p:cNvSpPr/>
          <p:nvPr/>
        </p:nvSpPr>
        <p:spPr>
          <a:xfrm>
            <a:off x="7380312" y="1779662"/>
            <a:ext cx="1944216" cy="295232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5"/>
          <p:cNvGrpSpPr/>
          <p:nvPr/>
        </p:nvGrpSpPr>
        <p:grpSpPr>
          <a:xfrm>
            <a:off x="251520" y="136926"/>
            <a:ext cx="1724729" cy="405152"/>
            <a:chOff x="395536" y="267494"/>
            <a:chExt cx="1724729" cy="405152"/>
          </a:xfrm>
        </p:grpSpPr>
        <p:sp>
          <p:nvSpPr>
            <p:cNvPr id="7"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8" name="燕尾形 7"/>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燕尾形 8"/>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15" name="组合 14"/>
          <p:cNvGrpSpPr/>
          <p:nvPr/>
        </p:nvGrpSpPr>
        <p:grpSpPr>
          <a:xfrm>
            <a:off x="3041830" y="195486"/>
            <a:ext cx="3060341" cy="404002"/>
            <a:chOff x="3419871" y="555526"/>
            <a:chExt cx="3060341" cy="404002"/>
          </a:xfrm>
        </p:grpSpPr>
        <p:grpSp>
          <p:nvGrpSpPr>
            <p:cNvPr id="10" name="组合 5"/>
            <p:cNvGrpSpPr/>
            <p:nvPr/>
          </p:nvGrpSpPr>
          <p:grpSpPr>
            <a:xfrm>
              <a:off x="3419871" y="555526"/>
              <a:ext cx="3060341" cy="404002"/>
              <a:chOff x="791579" y="867052"/>
              <a:chExt cx="3060341" cy="404002"/>
            </a:xfrm>
            <a:solidFill>
              <a:srgbClr val="C68F06"/>
            </a:solidFill>
          </p:grpSpPr>
          <p:sp>
            <p:nvSpPr>
              <p:cNvPr id="12" name="Pentagon 9"/>
              <p:cNvSpPr/>
              <p:nvPr/>
            </p:nvSpPr>
            <p:spPr>
              <a:xfrm rot="10800000">
                <a:off x="791579" y="867052"/>
                <a:ext cx="2376265" cy="404002"/>
              </a:xfrm>
              <a:prstGeom prst="homePlate">
                <a:avLst>
                  <a:gd name="adj" fmla="val 36274"/>
                </a:avLst>
              </a:prstGeom>
              <a:grp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0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Pentagon 9"/>
              <p:cNvSpPr/>
              <p:nvPr/>
            </p:nvSpPr>
            <p:spPr>
              <a:xfrm>
                <a:off x="1115616" y="867052"/>
                <a:ext cx="2736304" cy="404002"/>
              </a:xfrm>
              <a:prstGeom prst="homePlate">
                <a:avLst>
                  <a:gd name="adj" fmla="val 36274"/>
                </a:avLst>
              </a:prstGeom>
              <a:grp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0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4" name="Rectangle 33"/>
            <p:cNvSpPr/>
            <p:nvPr/>
          </p:nvSpPr>
          <p:spPr>
            <a:xfrm>
              <a:off x="3779911" y="572861"/>
              <a:ext cx="2340260" cy="369332"/>
            </a:xfrm>
            <a:prstGeom prst="rect">
              <a:avLst/>
            </a:prstGeom>
            <a:noFill/>
          </p:spPr>
          <p:txBody>
            <a:bodyPr wrap="square">
              <a:spAutoFit/>
            </a:bodyPr>
            <a:lstStyle/>
            <a:p>
              <a:pPr algn="ctr"/>
              <a:r>
                <a:rPr lang="en-US" altLang="zh-CN"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XXXXX</a:t>
              </a:r>
              <a:r>
                <a:rPr lang="zh-CN" alt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择</a:t>
              </a:r>
            </a:p>
          </p:txBody>
        </p:sp>
      </p:grpSp>
      <p:sp>
        <p:nvSpPr>
          <p:cNvPr id="16" name="Rectangle 18"/>
          <p:cNvSpPr>
            <a:spLocks noChangeArrowheads="1"/>
          </p:cNvSpPr>
          <p:nvPr/>
        </p:nvSpPr>
        <p:spPr bwMode="auto">
          <a:xfrm>
            <a:off x="971600" y="771550"/>
            <a:ext cx="7200800" cy="27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ts val="23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弯头或</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XXXXX</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可分为：</a:t>
            </a:r>
            <a:endPar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 name="MH_Other_1"/>
          <p:cNvSpPr/>
          <p:nvPr>
            <p:custDataLst>
              <p:tags r:id="rId1"/>
            </p:custDataLst>
          </p:nvPr>
        </p:nvSpPr>
        <p:spPr>
          <a:xfrm>
            <a:off x="612256" y="1335360"/>
            <a:ext cx="6264000" cy="682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25000" lnSpcReduction="20000"/>
          </a:bodyPr>
          <a:lstStyle/>
          <a:p>
            <a:pPr algn="ctr" eaLnBrk="1" fontAlgn="auto" hangingPunct="1">
              <a:spcBef>
                <a:spcPts val="0"/>
              </a:spcBef>
              <a:spcAft>
                <a:spcPts val="0"/>
              </a:spcAft>
              <a:defRPr/>
            </a:pPr>
            <a:endParaRPr lang="zh-CN" altLang="en-US"/>
          </a:p>
        </p:txBody>
      </p:sp>
      <p:sp>
        <p:nvSpPr>
          <p:cNvPr id="18" name="MH_Other_2"/>
          <p:cNvSpPr/>
          <p:nvPr>
            <p:custDataLst>
              <p:tags r:id="rId2"/>
            </p:custDataLst>
          </p:nvPr>
        </p:nvSpPr>
        <p:spPr>
          <a:xfrm>
            <a:off x="1290796" y="1203598"/>
            <a:ext cx="330200" cy="330200"/>
          </a:xfrm>
          <a:prstGeom prst="ellipse">
            <a:avLst/>
          </a:prstGeom>
          <a:solidFill>
            <a:schemeClr val="accent2"/>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zh-CN" sz="1600" dirty="0">
                <a:solidFill>
                  <a:srgbClr val="FEFFFF"/>
                </a:solidFill>
              </a:rPr>
              <a:t>1</a:t>
            </a:r>
            <a:endParaRPr lang="zh-CN" altLang="en-US" sz="1600" dirty="0">
              <a:solidFill>
                <a:srgbClr val="FEFFFF"/>
              </a:solidFill>
            </a:endParaRPr>
          </a:p>
        </p:txBody>
      </p:sp>
      <p:sp>
        <p:nvSpPr>
          <p:cNvPr id="19" name="MH_SubTitle_1"/>
          <p:cNvSpPr/>
          <p:nvPr>
            <p:custDataLst>
              <p:tags r:id="rId3"/>
            </p:custDataLst>
          </p:nvPr>
        </p:nvSpPr>
        <p:spPr>
          <a:xfrm>
            <a:off x="587534" y="1659210"/>
            <a:ext cx="1736725" cy="458788"/>
          </a:xfrm>
          <a:custGeom>
            <a:avLst/>
            <a:gdLst>
              <a:gd name="connsiteX0" fmla="*/ 867833 w 1735666"/>
              <a:gd name="connsiteY0" fmla="*/ 0 h 459312"/>
              <a:gd name="connsiteX1" fmla="*/ 1022348 w 1735666"/>
              <a:gd name="connsiteY1" fmla="*/ 137579 h 459312"/>
              <a:gd name="connsiteX2" fmla="*/ 1735666 w 1735666"/>
              <a:gd name="connsiteY2" fmla="*/ 137579 h 459312"/>
              <a:gd name="connsiteX3" fmla="*/ 1735666 w 1735666"/>
              <a:gd name="connsiteY3" fmla="*/ 459312 h 459312"/>
              <a:gd name="connsiteX4" fmla="*/ 0 w 1735666"/>
              <a:gd name="connsiteY4" fmla="*/ 459312 h 459312"/>
              <a:gd name="connsiteX5" fmla="*/ 0 w 1735666"/>
              <a:gd name="connsiteY5" fmla="*/ 137579 h 459312"/>
              <a:gd name="connsiteX6" fmla="*/ 713318 w 1735666"/>
              <a:gd name="connsiteY6" fmla="*/ 137579 h 4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5666" h="459312">
                <a:moveTo>
                  <a:pt x="867833" y="0"/>
                </a:moveTo>
                <a:lnTo>
                  <a:pt x="1022348" y="137579"/>
                </a:lnTo>
                <a:lnTo>
                  <a:pt x="1735666" y="137579"/>
                </a:lnTo>
                <a:lnTo>
                  <a:pt x="1735666" y="459312"/>
                </a:lnTo>
                <a:lnTo>
                  <a:pt x="0" y="459312"/>
                </a:lnTo>
                <a:lnTo>
                  <a:pt x="0" y="137579"/>
                </a:lnTo>
                <a:lnTo>
                  <a:pt x="713318" y="13757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180000" anchor="ctr"/>
          <a:lstStyle/>
          <a:p>
            <a:pPr algn="ctr" eaLnBrk="1" fontAlgn="auto" hangingPunct="1">
              <a:spcBef>
                <a:spcPts val="0"/>
              </a:spcBef>
              <a:spcAft>
                <a:spcPts val="0"/>
              </a:spcAft>
              <a:defRPr/>
            </a:pPr>
            <a:endParaRPr lang="zh-CN" altLang="en-US" sz="2000" b="1" dirty="0">
              <a:solidFill>
                <a:srgbClr val="FEFFFF"/>
              </a:solidFill>
            </a:endParaRPr>
          </a:p>
        </p:txBody>
      </p:sp>
      <p:sp>
        <p:nvSpPr>
          <p:cNvPr id="20" name="MH_Text_1"/>
          <p:cNvSpPr/>
          <p:nvPr>
            <p:custDataLst>
              <p:tags r:id="rId4"/>
            </p:custDataLst>
          </p:nvPr>
        </p:nvSpPr>
        <p:spPr>
          <a:xfrm>
            <a:off x="587534" y="2117998"/>
            <a:ext cx="1736725" cy="124584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lnSpc>
                <a:spcPct val="120000"/>
              </a:lnSpc>
              <a:spcBef>
                <a:spcPts val="0"/>
              </a:spcBef>
              <a:spcAft>
                <a:spcPts val="0"/>
              </a:spcAft>
              <a:defRPr/>
            </a:pPr>
            <a:endParaRPr lang="zh-CN" altLang="en-US" dirty="0">
              <a:solidFill>
                <a:schemeClr val="accent1">
                  <a:lumMod val="75000"/>
                </a:schemeClr>
              </a:solidFill>
            </a:endParaRPr>
          </a:p>
        </p:txBody>
      </p:sp>
      <p:sp>
        <p:nvSpPr>
          <p:cNvPr id="21" name="MH_Other_3"/>
          <p:cNvSpPr/>
          <p:nvPr>
            <p:custDataLst>
              <p:tags r:id="rId5"/>
            </p:custDataLst>
          </p:nvPr>
        </p:nvSpPr>
        <p:spPr>
          <a:xfrm>
            <a:off x="3551396" y="1203598"/>
            <a:ext cx="330200" cy="330200"/>
          </a:xfrm>
          <a:prstGeom prst="ellipse">
            <a:avLst/>
          </a:prstGeom>
          <a:solidFill>
            <a:schemeClr val="accent2"/>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zh-CN" sz="1600" dirty="0">
                <a:solidFill>
                  <a:srgbClr val="FEFFFF"/>
                </a:solidFill>
              </a:rPr>
              <a:t>2</a:t>
            </a:r>
            <a:endParaRPr lang="zh-CN" altLang="en-US" sz="1600" dirty="0">
              <a:solidFill>
                <a:srgbClr val="FEFFFF"/>
              </a:solidFill>
            </a:endParaRPr>
          </a:p>
        </p:txBody>
      </p:sp>
      <p:sp>
        <p:nvSpPr>
          <p:cNvPr id="22" name="MH_SubTitle_2"/>
          <p:cNvSpPr/>
          <p:nvPr>
            <p:custDataLst>
              <p:tags r:id="rId6"/>
            </p:custDataLst>
          </p:nvPr>
        </p:nvSpPr>
        <p:spPr>
          <a:xfrm>
            <a:off x="2848134" y="1659210"/>
            <a:ext cx="1736725" cy="458788"/>
          </a:xfrm>
          <a:custGeom>
            <a:avLst/>
            <a:gdLst>
              <a:gd name="connsiteX0" fmla="*/ 867833 w 1735666"/>
              <a:gd name="connsiteY0" fmla="*/ 0 h 459312"/>
              <a:gd name="connsiteX1" fmla="*/ 1022348 w 1735666"/>
              <a:gd name="connsiteY1" fmla="*/ 137579 h 459312"/>
              <a:gd name="connsiteX2" fmla="*/ 1735666 w 1735666"/>
              <a:gd name="connsiteY2" fmla="*/ 137579 h 459312"/>
              <a:gd name="connsiteX3" fmla="*/ 1735666 w 1735666"/>
              <a:gd name="connsiteY3" fmla="*/ 459312 h 459312"/>
              <a:gd name="connsiteX4" fmla="*/ 0 w 1735666"/>
              <a:gd name="connsiteY4" fmla="*/ 459312 h 459312"/>
              <a:gd name="connsiteX5" fmla="*/ 0 w 1735666"/>
              <a:gd name="connsiteY5" fmla="*/ 137579 h 459312"/>
              <a:gd name="connsiteX6" fmla="*/ 713318 w 1735666"/>
              <a:gd name="connsiteY6" fmla="*/ 137579 h 4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5666" h="459312">
                <a:moveTo>
                  <a:pt x="867833" y="0"/>
                </a:moveTo>
                <a:lnTo>
                  <a:pt x="1022348" y="137579"/>
                </a:lnTo>
                <a:lnTo>
                  <a:pt x="1735666" y="137579"/>
                </a:lnTo>
                <a:lnTo>
                  <a:pt x="1735666" y="459312"/>
                </a:lnTo>
                <a:lnTo>
                  <a:pt x="0" y="459312"/>
                </a:lnTo>
                <a:lnTo>
                  <a:pt x="0" y="137579"/>
                </a:lnTo>
                <a:lnTo>
                  <a:pt x="713318" y="13757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180000" anchor="ctr"/>
          <a:lstStyle/>
          <a:p>
            <a:pPr algn="ctr" eaLnBrk="1" fontAlgn="auto" hangingPunct="1">
              <a:spcBef>
                <a:spcPts val="0"/>
              </a:spcBef>
              <a:spcAft>
                <a:spcPts val="0"/>
              </a:spcAft>
              <a:defRPr/>
            </a:pPr>
            <a:endParaRPr lang="zh-CN" altLang="en-US" sz="2000" b="1" dirty="0">
              <a:solidFill>
                <a:srgbClr val="FEFFFF"/>
              </a:solidFill>
            </a:endParaRPr>
          </a:p>
        </p:txBody>
      </p:sp>
      <p:sp>
        <p:nvSpPr>
          <p:cNvPr id="23" name="MH_Text_2"/>
          <p:cNvSpPr/>
          <p:nvPr>
            <p:custDataLst>
              <p:tags r:id="rId7"/>
            </p:custDataLst>
          </p:nvPr>
        </p:nvSpPr>
        <p:spPr>
          <a:xfrm>
            <a:off x="2848134" y="2117998"/>
            <a:ext cx="1736725" cy="124584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lnSpc>
                <a:spcPct val="120000"/>
              </a:lnSpc>
              <a:spcBef>
                <a:spcPts val="0"/>
              </a:spcBef>
              <a:spcAft>
                <a:spcPts val="0"/>
              </a:spcAft>
              <a:defRPr/>
            </a:pPr>
            <a:endParaRPr lang="zh-CN" altLang="en-US" dirty="0">
              <a:solidFill>
                <a:schemeClr val="accent1">
                  <a:lumMod val="75000"/>
                </a:schemeClr>
              </a:solidFill>
            </a:endParaRPr>
          </a:p>
        </p:txBody>
      </p:sp>
      <p:sp>
        <p:nvSpPr>
          <p:cNvPr id="24" name="MH_Other_4"/>
          <p:cNvSpPr/>
          <p:nvPr>
            <p:custDataLst>
              <p:tags r:id="rId8"/>
            </p:custDataLst>
          </p:nvPr>
        </p:nvSpPr>
        <p:spPr>
          <a:xfrm>
            <a:off x="5811996" y="1203598"/>
            <a:ext cx="330200" cy="330200"/>
          </a:xfrm>
          <a:prstGeom prst="ellipse">
            <a:avLst/>
          </a:prstGeom>
          <a:solidFill>
            <a:schemeClr val="accent2"/>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altLang="zh-CN" sz="1600" dirty="0">
                <a:solidFill>
                  <a:srgbClr val="FEFFFF"/>
                </a:solidFill>
              </a:rPr>
              <a:t>3</a:t>
            </a:r>
            <a:endParaRPr lang="zh-CN" altLang="en-US" sz="1600" dirty="0">
              <a:solidFill>
                <a:srgbClr val="FEFFFF"/>
              </a:solidFill>
            </a:endParaRPr>
          </a:p>
        </p:txBody>
      </p:sp>
      <p:sp>
        <p:nvSpPr>
          <p:cNvPr id="25" name="MH_SubTitle_3"/>
          <p:cNvSpPr/>
          <p:nvPr>
            <p:custDataLst>
              <p:tags r:id="rId9"/>
            </p:custDataLst>
          </p:nvPr>
        </p:nvSpPr>
        <p:spPr>
          <a:xfrm>
            <a:off x="5108734" y="1659210"/>
            <a:ext cx="1736725" cy="458788"/>
          </a:xfrm>
          <a:custGeom>
            <a:avLst/>
            <a:gdLst>
              <a:gd name="connsiteX0" fmla="*/ 867833 w 1735666"/>
              <a:gd name="connsiteY0" fmla="*/ 0 h 459312"/>
              <a:gd name="connsiteX1" fmla="*/ 1022348 w 1735666"/>
              <a:gd name="connsiteY1" fmla="*/ 137579 h 459312"/>
              <a:gd name="connsiteX2" fmla="*/ 1735666 w 1735666"/>
              <a:gd name="connsiteY2" fmla="*/ 137579 h 459312"/>
              <a:gd name="connsiteX3" fmla="*/ 1735666 w 1735666"/>
              <a:gd name="connsiteY3" fmla="*/ 459312 h 459312"/>
              <a:gd name="connsiteX4" fmla="*/ 0 w 1735666"/>
              <a:gd name="connsiteY4" fmla="*/ 459312 h 459312"/>
              <a:gd name="connsiteX5" fmla="*/ 0 w 1735666"/>
              <a:gd name="connsiteY5" fmla="*/ 137579 h 459312"/>
              <a:gd name="connsiteX6" fmla="*/ 713318 w 1735666"/>
              <a:gd name="connsiteY6" fmla="*/ 137579 h 4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5666" h="459312">
                <a:moveTo>
                  <a:pt x="867833" y="0"/>
                </a:moveTo>
                <a:lnTo>
                  <a:pt x="1022348" y="137579"/>
                </a:lnTo>
                <a:lnTo>
                  <a:pt x="1735666" y="137579"/>
                </a:lnTo>
                <a:lnTo>
                  <a:pt x="1735666" y="459312"/>
                </a:lnTo>
                <a:lnTo>
                  <a:pt x="0" y="459312"/>
                </a:lnTo>
                <a:lnTo>
                  <a:pt x="0" y="137579"/>
                </a:lnTo>
                <a:lnTo>
                  <a:pt x="713318" y="13757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180000" anchor="ctr"/>
          <a:lstStyle/>
          <a:p>
            <a:pPr algn="ctr" eaLnBrk="1" fontAlgn="auto" hangingPunct="1">
              <a:spcBef>
                <a:spcPts val="0"/>
              </a:spcBef>
              <a:spcAft>
                <a:spcPts val="0"/>
              </a:spcAft>
              <a:defRPr/>
            </a:pPr>
            <a:endParaRPr lang="zh-CN" altLang="en-US" sz="2000" b="1" dirty="0">
              <a:solidFill>
                <a:srgbClr val="FEFFFF"/>
              </a:solidFill>
            </a:endParaRPr>
          </a:p>
        </p:txBody>
      </p:sp>
      <p:sp>
        <p:nvSpPr>
          <p:cNvPr id="26" name="MH_Text_3"/>
          <p:cNvSpPr/>
          <p:nvPr>
            <p:custDataLst>
              <p:tags r:id="rId10"/>
            </p:custDataLst>
          </p:nvPr>
        </p:nvSpPr>
        <p:spPr>
          <a:xfrm>
            <a:off x="5108734" y="2117998"/>
            <a:ext cx="1736725" cy="124584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lnSpc>
                <a:spcPct val="120000"/>
              </a:lnSpc>
              <a:spcBef>
                <a:spcPts val="0"/>
              </a:spcBef>
              <a:spcAft>
                <a:spcPts val="0"/>
              </a:spcAft>
              <a:defRPr/>
            </a:pPr>
            <a:endParaRPr lang="zh-CN" altLang="en-US" dirty="0">
              <a:solidFill>
                <a:schemeClr val="accent1">
                  <a:lumMod val="75000"/>
                </a:schemeClr>
              </a:solidFill>
            </a:endParaRPr>
          </a:p>
        </p:txBody>
      </p:sp>
      <p:sp>
        <p:nvSpPr>
          <p:cNvPr id="27" name="MH_Entry_1"/>
          <p:cNvSpPr/>
          <p:nvPr>
            <p:custDataLst>
              <p:tags r:id="rId11"/>
            </p:custDataLst>
          </p:nvPr>
        </p:nvSpPr>
        <p:spPr>
          <a:xfrm>
            <a:off x="807824" y="1865592"/>
            <a:ext cx="1296144"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右手刀</a:t>
            </a:r>
            <a:r>
              <a:rPr lang="en-US" altLang="zh-CN" sz="1400" dirty="0">
                <a:solidFill>
                  <a:schemeClr val="bg1"/>
                </a:solidFill>
                <a:latin typeface="Arial" panose="020B0604020202020204" pitchFamily="34" charset="0"/>
                <a:ea typeface="微软雅黑" panose="020B0503020204020204" pitchFamily="34" charset="-122"/>
                <a:sym typeface="Arial" panose="020B0604020202020204" pitchFamily="34" charset="0"/>
              </a:rPr>
              <a:t>R</a:t>
            </a:r>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（右手）</a:t>
            </a:r>
          </a:p>
        </p:txBody>
      </p:sp>
      <p:sp>
        <p:nvSpPr>
          <p:cNvPr id="28" name="MH_Entry_1"/>
          <p:cNvSpPr/>
          <p:nvPr>
            <p:custDataLst>
              <p:tags r:id="rId12"/>
            </p:custDataLst>
          </p:nvPr>
        </p:nvSpPr>
        <p:spPr>
          <a:xfrm>
            <a:off x="3068424" y="1865592"/>
            <a:ext cx="1296144"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左手刀</a:t>
            </a:r>
            <a:r>
              <a:rPr lang="en-US" altLang="zh-CN" sz="1400" dirty="0">
                <a:solidFill>
                  <a:schemeClr val="bg1"/>
                </a:solidFill>
                <a:latin typeface="Arial" panose="020B0604020202020204" pitchFamily="34" charset="0"/>
                <a:ea typeface="微软雅黑" panose="020B0503020204020204" pitchFamily="34" charset="-122"/>
                <a:sym typeface="Arial" panose="020B0604020202020204" pitchFamily="34" charset="0"/>
              </a:rPr>
              <a:t>L</a:t>
            </a:r>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（左手）</a:t>
            </a:r>
          </a:p>
        </p:txBody>
      </p:sp>
      <p:sp>
        <p:nvSpPr>
          <p:cNvPr id="29" name="MH_Entry_1"/>
          <p:cNvSpPr/>
          <p:nvPr>
            <p:custDataLst>
              <p:tags r:id="rId13"/>
            </p:custDataLst>
          </p:nvPr>
        </p:nvSpPr>
        <p:spPr>
          <a:xfrm>
            <a:off x="5251391" y="1865592"/>
            <a:ext cx="1451410"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左右刀</a:t>
            </a:r>
            <a:r>
              <a:rPr lang="en-US" altLang="zh-CN" sz="1400" dirty="0">
                <a:solidFill>
                  <a:schemeClr val="bg1"/>
                </a:solidFill>
                <a:latin typeface="Arial" panose="020B0604020202020204" pitchFamily="34" charset="0"/>
                <a:ea typeface="微软雅黑" panose="020B0503020204020204" pitchFamily="34" charset="-122"/>
                <a:sym typeface="Arial" panose="020B0604020202020204" pitchFamily="34" charset="0"/>
              </a:rPr>
              <a:t>N</a:t>
            </a:r>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（左右手）</a:t>
            </a:r>
          </a:p>
        </p:txBody>
      </p:sp>
      <p:sp>
        <p:nvSpPr>
          <p:cNvPr id="30" name="MH_Entry_1"/>
          <p:cNvSpPr/>
          <p:nvPr>
            <p:custDataLst>
              <p:tags r:id="rId14"/>
            </p:custDataLst>
          </p:nvPr>
        </p:nvSpPr>
        <p:spPr>
          <a:xfrm>
            <a:off x="687894" y="2405449"/>
            <a:ext cx="1571124"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右手</a:t>
            </a:r>
          </a:p>
        </p:txBody>
      </p:sp>
      <p:sp>
        <p:nvSpPr>
          <p:cNvPr id="31" name="MH_Entry_1"/>
          <p:cNvSpPr/>
          <p:nvPr>
            <p:custDataLst>
              <p:tags r:id="rId15"/>
            </p:custDataLst>
          </p:nvPr>
        </p:nvSpPr>
        <p:spPr>
          <a:xfrm>
            <a:off x="2930934" y="2405449"/>
            <a:ext cx="1571124"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左手</a:t>
            </a:r>
          </a:p>
        </p:txBody>
      </p:sp>
      <p:pic>
        <p:nvPicPr>
          <p:cNvPr id="34" name="Picture 4"/>
          <p:cNvPicPr>
            <a:picLocks noChangeAspect="1"/>
          </p:cNvPicPr>
          <p:nvPr/>
        </p:nvPicPr>
        <p:blipFill>
          <a:blip r:embed="rId19" cstate="print"/>
          <a:srcRect t="30746" b="33082"/>
          <a:stretch>
            <a:fillRect/>
          </a:stretch>
        </p:blipFill>
        <p:spPr>
          <a:xfrm>
            <a:off x="3003550" y="3435846"/>
            <a:ext cx="1425893" cy="1296144"/>
          </a:xfrm>
          <a:prstGeom prst="rect">
            <a:avLst/>
          </a:prstGeom>
          <a:noFill/>
          <a:ln w="9525">
            <a:noFill/>
          </a:ln>
        </p:spPr>
      </p:pic>
      <p:sp>
        <p:nvSpPr>
          <p:cNvPr id="37" name="MH_Entry_1"/>
          <p:cNvSpPr/>
          <p:nvPr>
            <p:custDataLst>
              <p:tags r:id="rId16"/>
            </p:custDataLst>
          </p:nvPr>
        </p:nvSpPr>
        <p:spPr>
          <a:xfrm>
            <a:off x="7668344" y="2501774"/>
            <a:ext cx="1296144" cy="1508105"/>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要</a:t>
            </a:r>
            <a:r>
              <a:rPr lang="zh-CN" altLang="en-US" sz="1400" dirty="0">
                <a:solidFill>
                  <a:schemeClr val="bg1"/>
                </a:solidFill>
                <a:latin typeface="微软雅黑" panose="020B0503020204020204" pitchFamily="34" charset="-122"/>
                <a:ea typeface="微软雅黑" panose="020B0503020204020204" pitchFamily="34" charset="-122"/>
              </a:rPr>
              <a:t>工作经历工作经历工作经历工作经历工作经历工作经历工作经历工作经历工作经历工作经历</a:t>
            </a:r>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需要的进给方向等。</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251520" y="136926"/>
            <a:ext cx="1724729" cy="405152"/>
            <a:chOff x="395536" y="267494"/>
            <a:chExt cx="1724729" cy="405152"/>
          </a:xfrm>
        </p:grpSpPr>
        <p:sp>
          <p:nvSpPr>
            <p:cNvPr id="7"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8" name="燕尾形 7"/>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燕尾形 8"/>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0" name="矩形 9"/>
          <p:cNvSpPr/>
          <p:nvPr/>
        </p:nvSpPr>
        <p:spPr>
          <a:xfrm>
            <a:off x="2301498" y="1563638"/>
            <a:ext cx="5904656" cy="2232248"/>
          </a:xfrm>
          <a:prstGeom prst="rect">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937846" y="1743658"/>
            <a:ext cx="1579676" cy="1404156"/>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2310948" y="1844470"/>
            <a:ext cx="417647" cy="36004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KSO_Shape"/>
          <p:cNvSpPr/>
          <p:nvPr/>
        </p:nvSpPr>
        <p:spPr bwMode="auto">
          <a:xfrm>
            <a:off x="2843808" y="1940374"/>
            <a:ext cx="209304" cy="209304"/>
          </a:xfrm>
          <a:custGeom>
            <a:avLst/>
            <a:gdLst>
              <a:gd name="T0" fmla="*/ 1678526 w 2768"/>
              <a:gd name="T1" fmla="*/ 720029 h 2768"/>
              <a:gd name="T2" fmla="*/ 1532963 w 2768"/>
              <a:gd name="T3" fmla="*/ 720029 h 2768"/>
              <a:gd name="T4" fmla="*/ 1472528 w 2768"/>
              <a:gd name="T5" fmla="*/ 574982 h 2768"/>
              <a:gd name="T6" fmla="*/ 1577152 w 2768"/>
              <a:gd name="T7" fmla="*/ 469612 h 2768"/>
              <a:gd name="T8" fmla="*/ 1577152 w 2768"/>
              <a:gd name="T9" fmla="*/ 299199 h 2768"/>
              <a:gd name="T10" fmla="*/ 1492023 w 2768"/>
              <a:gd name="T11" fmla="*/ 213992 h 2768"/>
              <a:gd name="T12" fmla="*/ 1321766 w 2768"/>
              <a:gd name="T13" fmla="*/ 213992 h 2768"/>
              <a:gd name="T14" fmla="*/ 1215193 w 2768"/>
              <a:gd name="T15" fmla="*/ 320663 h 2768"/>
              <a:gd name="T16" fmla="*/ 1079378 w 2768"/>
              <a:gd name="T17" fmla="*/ 265376 h 2768"/>
              <a:gd name="T18" fmla="*/ 1079378 w 2768"/>
              <a:gd name="T19" fmla="*/ 119680 h 2768"/>
              <a:gd name="T20" fmla="*/ 959158 w 2768"/>
              <a:gd name="T21" fmla="*/ 0 h 2768"/>
              <a:gd name="T22" fmla="*/ 839588 w 2768"/>
              <a:gd name="T23" fmla="*/ 0 h 2768"/>
              <a:gd name="T24" fmla="*/ 719368 w 2768"/>
              <a:gd name="T25" fmla="*/ 119680 h 2768"/>
              <a:gd name="T26" fmla="*/ 719368 w 2768"/>
              <a:gd name="T27" fmla="*/ 265376 h 2768"/>
              <a:gd name="T28" fmla="*/ 579004 w 2768"/>
              <a:gd name="T29" fmla="*/ 323265 h 2768"/>
              <a:gd name="T30" fmla="*/ 469182 w 2768"/>
              <a:gd name="T31" fmla="*/ 213992 h 2768"/>
              <a:gd name="T32" fmla="*/ 298925 w 2768"/>
              <a:gd name="T33" fmla="*/ 213992 h 2768"/>
              <a:gd name="T34" fmla="*/ 213796 w 2768"/>
              <a:gd name="T35" fmla="*/ 299199 h 2768"/>
              <a:gd name="T36" fmla="*/ 213796 w 2768"/>
              <a:gd name="T37" fmla="*/ 469612 h 2768"/>
              <a:gd name="T38" fmla="*/ 322968 w 2768"/>
              <a:gd name="T39" fmla="*/ 579535 h 2768"/>
              <a:gd name="T40" fmla="*/ 265133 w 2768"/>
              <a:gd name="T41" fmla="*/ 720029 h 2768"/>
              <a:gd name="T42" fmla="*/ 119570 w 2768"/>
              <a:gd name="T43" fmla="*/ 720029 h 2768"/>
              <a:gd name="T44" fmla="*/ 0 w 2768"/>
              <a:gd name="T45" fmla="*/ 839708 h 2768"/>
              <a:gd name="T46" fmla="*/ 0 w 2768"/>
              <a:gd name="T47" fmla="*/ 960038 h 2768"/>
              <a:gd name="T48" fmla="*/ 119570 w 2768"/>
              <a:gd name="T49" fmla="*/ 1080368 h 2768"/>
              <a:gd name="T50" fmla="*/ 265133 w 2768"/>
              <a:gd name="T51" fmla="*/ 1080368 h 2768"/>
              <a:gd name="T52" fmla="*/ 320369 w 2768"/>
              <a:gd name="T53" fmla="*/ 1216309 h 2768"/>
              <a:gd name="T54" fmla="*/ 213796 w 2768"/>
              <a:gd name="T55" fmla="*/ 1322980 h 2768"/>
              <a:gd name="T56" fmla="*/ 213796 w 2768"/>
              <a:gd name="T57" fmla="*/ 1493393 h 2768"/>
              <a:gd name="T58" fmla="*/ 298925 w 2768"/>
              <a:gd name="T59" fmla="*/ 1578600 h 2768"/>
              <a:gd name="T60" fmla="*/ 469182 w 2768"/>
              <a:gd name="T61" fmla="*/ 1578600 h 2768"/>
              <a:gd name="T62" fmla="*/ 573805 w 2768"/>
              <a:gd name="T63" fmla="*/ 1473880 h 2768"/>
              <a:gd name="T64" fmla="*/ 719368 w 2768"/>
              <a:gd name="T65" fmla="*/ 1534370 h 2768"/>
              <a:gd name="T66" fmla="*/ 719368 w 2768"/>
              <a:gd name="T67" fmla="*/ 1680067 h 2768"/>
              <a:gd name="T68" fmla="*/ 839588 w 2768"/>
              <a:gd name="T69" fmla="*/ 1800397 h 2768"/>
              <a:gd name="T70" fmla="*/ 959158 w 2768"/>
              <a:gd name="T71" fmla="*/ 1800397 h 2768"/>
              <a:gd name="T72" fmla="*/ 1079378 w 2768"/>
              <a:gd name="T73" fmla="*/ 1680067 h 2768"/>
              <a:gd name="T74" fmla="*/ 1079378 w 2768"/>
              <a:gd name="T75" fmla="*/ 1534370 h 2768"/>
              <a:gd name="T76" fmla="*/ 1219742 w 2768"/>
              <a:gd name="T77" fmla="*/ 1476482 h 2768"/>
              <a:gd name="T78" fmla="*/ 1321766 w 2768"/>
              <a:gd name="T79" fmla="*/ 1578600 h 2768"/>
              <a:gd name="T80" fmla="*/ 1492023 w 2768"/>
              <a:gd name="T81" fmla="*/ 1578600 h 2768"/>
              <a:gd name="T82" fmla="*/ 1577152 w 2768"/>
              <a:gd name="T83" fmla="*/ 1493393 h 2768"/>
              <a:gd name="T84" fmla="*/ 1577152 w 2768"/>
              <a:gd name="T85" fmla="*/ 1322980 h 2768"/>
              <a:gd name="T86" fmla="*/ 1475128 w 2768"/>
              <a:gd name="T87" fmla="*/ 1220862 h 2768"/>
              <a:gd name="T88" fmla="*/ 1532963 w 2768"/>
              <a:gd name="T89" fmla="*/ 1080368 h 2768"/>
              <a:gd name="T90" fmla="*/ 1678526 w 2768"/>
              <a:gd name="T91" fmla="*/ 1080368 h 2768"/>
              <a:gd name="T92" fmla="*/ 1798746 w 2768"/>
              <a:gd name="T93" fmla="*/ 960038 h 2768"/>
              <a:gd name="T94" fmla="*/ 1798746 w 2768"/>
              <a:gd name="T95" fmla="*/ 839708 h 2768"/>
              <a:gd name="T96" fmla="*/ 1678526 w 2768"/>
              <a:gd name="T97" fmla="*/ 720029 h 2768"/>
              <a:gd name="T98" fmla="*/ 899373 w 2768"/>
              <a:gd name="T99" fmla="*/ 1259888 h 2768"/>
              <a:gd name="T100" fmla="*/ 539364 w 2768"/>
              <a:gd name="T101" fmla="*/ 900199 h 2768"/>
              <a:gd name="T102" fmla="*/ 899373 w 2768"/>
              <a:gd name="T103" fmla="*/ 539859 h 2768"/>
              <a:gd name="T104" fmla="*/ 1258732 w 2768"/>
              <a:gd name="T105" fmla="*/ 900199 h 2768"/>
              <a:gd name="T106" fmla="*/ 899373 w 2768"/>
              <a:gd name="T107" fmla="*/ 1259888 h 2768"/>
              <a:gd name="T108" fmla="*/ 899373 w 2768"/>
              <a:gd name="T109" fmla="*/ 720029 h 2768"/>
              <a:gd name="T110" fmla="*/ 719368 w 2768"/>
              <a:gd name="T111" fmla="*/ 900199 h 2768"/>
              <a:gd name="T112" fmla="*/ 899373 w 2768"/>
              <a:gd name="T113" fmla="*/ 1080368 h 2768"/>
              <a:gd name="T114" fmla="*/ 1079378 w 2768"/>
              <a:gd name="T115" fmla="*/ 900199 h 2768"/>
              <a:gd name="T116" fmla="*/ 899373 w 2768"/>
              <a:gd name="T117" fmla="*/ 720029 h 276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8" h="2768">
                <a:moveTo>
                  <a:pt x="2583" y="1107"/>
                </a:moveTo>
                <a:cubicBezTo>
                  <a:pt x="2359" y="1107"/>
                  <a:pt x="2359" y="1107"/>
                  <a:pt x="2359" y="1107"/>
                </a:cubicBezTo>
                <a:cubicBezTo>
                  <a:pt x="2337" y="1028"/>
                  <a:pt x="2306" y="953"/>
                  <a:pt x="2266" y="884"/>
                </a:cubicBezTo>
                <a:cubicBezTo>
                  <a:pt x="2427" y="722"/>
                  <a:pt x="2427" y="722"/>
                  <a:pt x="2427" y="722"/>
                </a:cubicBezTo>
                <a:cubicBezTo>
                  <a:pt x="2500" y="650"/>
                  <a:pt x="2500" y="532"/>
                  <a:pt x="2427" y="460"/>
                </a:cubicBezTo>
                <a:cubicBezTo>
                  <a:pt x="2296" y="329"/>
                  <a:pt x="2296" y="329"/>
                  <a:pt x="2296" y="329"/>
                </a:cubicBezTo>
                <a:cubicBezTo>
                  <a:pt x="2224" y="256"/>
                  <a:pt x="2106" y="256"/>
                  <a:pt x="2034" y="329"/>
                </a:cubicBezTo>
                <a:cubicBezTo>
                  <a:pt x="1870" y="493"/>
                  <a:pt x="1870" y="493"/>
                  <a:pt x="1870" y="493"/>
                </a:cubicBezTo>
                <a:cubicBezTo>
                  <a:pt x="1804" y="457"/>
                  <a:pt x="1734" y="429"/>
                  <a:pt x="1661" y="408"/>
                </a:cubicBezTo>
                <a:cubicBezTo>
                  <a:pt x="1661" y="184"/>
                  <a:pt x="1661" y="184"/>
                  <a:pt x="1661" y="184"/>
                </a:cubicBezTo>
                <a:cubicBezTo>
                  <a:pt x="1661" y="83"/>
                  <a:pt x="1578" y="0"/>
                  <a:pt x="1476" y="0"/>
                </a:cubicBezTo>
                <a:cubicBezTo>
                  <a:pt x="1292" y="0"/>
                  <a:pt x="1292" y="0"/>
                  <a:pt x="1292" y="0"/>
                </a:cubicBezTo>
                <a:cubicBezTo>
                  <a:pt x="1190" y="0"/>
                  <a:pt x="1107" y="83"/>
                  <a:pt x="1107" y="184"/>
                </a:cubicBezTo>
                <a:cubicBezTo>
                  <a:pt x="1107" y="408"/>
                  <a:pt x="1107" y="408"/>
                  <a:pt x="1107" y="408"/>
                </a:cubicBezTo>
                <a:cubicBezTo>
                  <a:pt x="1031" y="430"/>
                  <a:pt x="958" y="459"/>
                  <a:pt x="891" y="497"/>
                </a:cubicBezTo>
                <a:cubicBezTo>
                  <a:pt x="722" y="329"/>
                  <a:pt x="722" y="329"/>
                  <a:pt x="722" y="329"/>
                </a:cubicBezTo>
                <a:cubicBezTo>
                  <a:pt x="650" y="256"/>
                  <a:pt x="532" y="256"/>
                  <a:pt x="460" y="329"/>
                </a:cubicBezTo>
                <a:cubicBezTo>
                  <a:pt x="329" y="460"/>
                  <a:pt x="329" y="460"/>
                  <a:pt x="329" y="460"/>
                </a:cubicBezTo>
                <a:cubicBezTo>
                  <a:pt x="256" y="532"/>
                  <a:pt x="256" y="650"/>
                  <a:pt x="329" y="722"/>
                </a:cubicBezTo>
                <a:cubicBezTo>
                  <a:pt x="497" y="891"/>
                  <a:pt x="497" y="891"/>
                  <a:pt x="497" y="891"/>
                </a:cubicBezTo>
                <a:cubicBezTo>
                  <a:pt x="460" y="958"/>
                  <a:pt x="430" y="1031"/>
                  <a:pt x="408" y="1107"/>
                </a:cubicBezTo>
                <a:cubicBezTo>
                  <a:pt x="184" y="1107"/>
                  <a:pt x="184" y="1107"/>
                  <a:pt x="184" y="1107"/>
                </a:cubicBezTo>
                <a:cubicBezTo>
                  <a:pt x="83" y="1107"/>
                  <a:pt x="0" y="1190"/>
                  <a:pt x="0" y="1291"/>
                </a:cubicBezTo>
                <a:cubicBezTo>
                  <a:pt x="0" y="1476"/>
                  <a:pt x="0" y="1476"/>
                  <a:pt x="0" y="1476"/>
                </a:cubicBezTo>
                <a:cubicBezTo>
                  <a:pt x="0" y="1578"/>
                  <a:pt x="83" y="1661"/>
                  <a:pt x="184" y="1661"/>
                </a:cubicBezTo>
                <a:cubicBezTo>
                  <a:pt x="408" y="1661"/>
                  <a:pt x="408" y="1661"/>
                  <a:pt x="408" y="1661"/>
                </a:cubicBezTo>
                <a:cubicBezTo>
                  <a:pt x="429" y="1734"/>
                  <a:pt x="457" y="1804"/>
                  <a:pt x="493" y="1870"/>
                </a:cubicBezTo>
                <a:cubicBezTo>
                  <a:pt x="329" y="2034"/>
                  <a:pt x="329" y="2034"/>
                  <a:pt x="329" y="2034"/>
                </a:cubicBezTo>
                <a:cubicBezTo>
                  <a:pt x="256" y="2106"/>
                  <a:pt x="256" y="2224"/>
                  <a:pt x="329" y="2296"/>
                </a:cubicBezTo>
                <a:cubicBezTo>
                  <a:pt x="460" y="2427"/>
                  <a:pt x="460" y="2427"/>
                  <a:pt x="460" y="2427"/>
                </a:cubicBezTo>
                <a:cubicBezTo>
                  <a:pt x="532" y="2500"/>
                  <a:pt x="650" y="2500"/>
                  <a:pt x="722" y="2427"/>
                </a:cubicBezTo>
                <a:cubicBezTo>
                  <a:pt x="883" y="2266"/>
                  <a:pt x="883" y="2266"/>
                  <a:pt x="883" y="2266"/>
                </a:cubicBezTo>
                <a:cubicBezTo>
                  <a:pt x="953" y="2306"/>
                  <a:pt x="1028" y="2337"/>
                  <a:pt x="1107" y="2359"/>
                </a:cubicBezTo>
                <a:cubicBezTo>
                  <a:pt x="1107" y="2583"/>
                  <a:pt x="1107" y="2583"/>
                  <a:pt x="1107" y="2583"/>
                </a:cubicBezTo>
                <a:cubicBezTo>
                  <a:pt x="1107" y="2685"/>
                  <a:pt x="1190" y="2768"/>
                  <a:pt x="1292" y="2768"/>
                </a:cubicBezTo>
                <a:cubicBezTo>
                  <a:pt x="1476" y="2768"/>
                  <a:pt x="1476" y="2768"/>
                  <a:pt x="1476" y="2768"/>
                </a:cubicBezTo>
                <a:cubicBezTo>
                  <a:pt x="1578" y="2768"/>
                  <a:pt x="1661" y="2685"/>
                  <a:pt x="1661" y="2583"/>
                </a:cubicBezTo>
                <a:cubicBezTo>
                  <a:pt x="1661" y="2359"/>
                  <a:pt x="1661" y="2359"/>
                  <a:pt x="1661" y="2359"/>
                </a:cubicBezTo>
                <a:cubicBezTo>
                  <a:pt x="1737" y="2338"/>
                  <a:pt x="1809" y="2308"/>
                  <a:pt x="1877" y="2270"/>
                </a:cubicBezTo>
                <a:cubicBezTo>
                  <a:pt x="2034" y="2427"/>
                  <a:pt x="2034" y="2427"/>
                  <a:pt x="2034" y="2427"/>
                </a:cubicBezTo>
                <a:cubicBezTo>
                  <a:pt x="2106" y="2500"/>
                  <a:pt x="2224" y="2500"/>
                  <a:pt x="2296" y="2427"/>
                </a:cubicBezTo>
                <a:cubicBezTo>
                  <a:pt x="2427" y="2296"/>
                  <a:pt x="2427" y="2296"/>
                  <a:pt x="2427" y="2296"/>
                </a:cubicBezTo>
                <a:cubicBezTo>
                  <a:pt x="2500" y="2224"/>
                  <a:pt x="2500" y="2106"/>
                  <a:pt x="2427" y="2034"/>
                </a:cubicBezTo>
                <a:cubicBezTo>
                  <a:pt x="2270" y="1877"/>
                  <a:pt x="2270" y="1877"/>
                  <a:pt x="2270" y="1877"/>
                </a:cubicBezTo>
                <a:cubicBezTo>
                  <a:pt x="2308" y="1809"/>
                  <a:pt x="2338" y="1737"/>
                  <a:pt x="2359" y="1661"/>
                </a:cubicBezTo>
                <a:cubicBezTo>
                  <a:pt x="2583" y="1661"/>
                  <a:pt x="2583" y="1661"/>
                  <a:pt x="2583" y="1661"/>
                </a:cubicBezTo>
                <a:cubicBezTo>
                  <a:pt x="2685" y="1661"/>
                  <a:pt x="2768" y="1578"/>
                  <a:pt x="2768" y="1476"/>
                </a:cubicBezTo>
                <a:cubicBezTo>
                  <a:pt x="2768" y="1291"/>
                  <a:pt x="2768" y="1291"/>
                  <a:pt x="2768" y="1291"/>
                </a:cubicBezTo>
                <a:cubicBezTo>
                  <a:pt x="2768" y="1190"/>
                  <a:pt x="2685" y="1107"/>
                  <a:pt x="2583" y="1107"/>
                </a:cubicBezTo>
                <a:close/>
                <a:moveTo>
                  <a:pt x="1384" y="1937"/>
                </a:moveTo>
                <a:cubicBezTo>
                  <a:pt x="1078" y="1937"/>
                  <a:pt x="830" y="1690"/>
                  <a:pt x="830" y="1384"/>
                </a:cubicBezTo>
                <a:cubicBezTo>
                  <a:pt x="830" y="1078"/>
                  <a:pt x="1078" y="830"/>
                  <a:pt x="1384" y="830"/>
                </a:cubicBezTo>
                <a:cubicBezTo>
                  <a:pt x="1689" y="830"/>
                  <a:pt x="1937" y="1078"/>
                  <a:pt x="1937" y="1384"/>
                </a:cubicBezTo>
                <a:cubicBezTo>
                  <a:pt x="1937" y="1690"/>
                  <a:pt x="1689" y="1937"/>
                  <a:pt x="1384" y="1937"/>
                </a:cubicBezTo>
                <a:close/>
                <a:moveTo>
                  <a:pt x="1384" y="1107"/>
                </a:moveTo>
                <a:cubicBezTo>
                  <a:pt x="1231" y="1107"/>
                  <a:pt x="1107" y="1231"/>
                  <a:pt x="1107" y="1384"/>
                </a:cubicBezTo>
                <a:cubicBezTo>
                  <a:pt x="1107" y="1537"/>
                  <a:pt x="1231" y="1661"/>
                  <a:pt x="1384" y="1661"/>
                </a:cubicBezTo>
                <a:cubicBezTo>
                  <a:pt x="1537" y="1661"/>
                  <a:pt x="1661" y="1537"/>
                  <a:pt x="1661" y="1384"/>
                </a:cubicBezTo>
                <a:cubicBezTo>
                  <a:pt x="1661" y="1231"/>
                  <a:pt x="1537" y="1107"/>
                  <a:pt x="1384" y="1107"/>
                </a:cubicBezTo>
                <a:close/>
              </a:path>
            </a:pathLst>
          </a:custGeom>
          <a:solidFill>
            <a:srgbClr val="C68F06"/>
          </a:solidFill>
          <a:ln>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defRPr/>
            </a:pPr>
            <a:endParaRPr lang="zh-CN" altLang="en-US">
              <a:solidFill>
                <a:schemeClr val="lt1"/>
              </a:solidFill>
              <a:latin typeface="+mn-lt"/>
              <a:ea typeface="+mn-ea"/>
            </a:endParaRPr>
          </a:p>
        </p:txBody>
      </p:sp>
      <p:sp>
        <p:nvSpPr>
          <p:cNvPr id="15" name="KSO_Shape"/>
          <p:cNvSpPr/>
          <p:nvPr/>
        </p:nvSpPr>
        <p:spPr bwMode="auto">
          <a:xfrm>
            <a:off x="2843808" y="2272505"/>
            <a:ext cx="209304" cy="209304"/>
          </a:xfrm>
          <a:custGeom>
            <a:avLst/>
            <a:gdLst>
              <a:gd name="T0" fmla="*/ 1678526 w 2768"/>
              <a:gd name="T1" fmla="*/ 720029 h 2768"/>
              <a:gd name="T2" fmla="*/ 1532963 w 2768"/>
              <a:gd name="T3" fmla="*/ 720029 h 2768"/>
              <a:gd name="T4" fmla="*/ 1472528 w 2768"/>
              <a:gd name="T5" fmla="*/ 574982 h 2768"/>
              <a:gd name="T6" fmla="*/ 1577152 w 2768"/>
              <a:gd name="T7" fmla="*/ 469612 h 2768"/>
              <a:gd name="T8" fmla="*/ 1577152 w 2768"/>
              <a:gd name="T9" fmla="*/ 299199 h 2768"/>
              <a:gd name="T10" fmla="*/ 1492023 w 2768"/>
              <a:gd name="T11" fmla="*/ 213992 h 2768"/>
              <a:gd name="T12" fmla="*/ 1321766 w 2768"/>
              <a:gd name="T13" fmla="*/ 213992 h 2768"/>
              <a:gd name="T14" fmla="*/ 1215193 w 2768"/>
              <a:gd name="T15" fmla="*/ 320663 h 2768"/>
              <a:gd name="T16" fmla="*/ 1079378 w 2768"/>
              <a:gd name="T17" fmla="*/ 265376 h 2768"/>
              <a:gd name="T18" fmla="*/ 1079378 w 2768"/>
              <a:gd name="T19" fmla="*/ 119680 h 2768"/>
              <a:gd name="T20" fmla="*/ 959158 w 2768"/>
              <a:gd name="T21" fmla="*/ 0 h 2768"/>
              <a:gd name="T22" fmla="*/ 839588 w 2768"/>
              <a:gd name="T23" fmla="*/ 0 h 2768"/>
              <a:gd name="T24" fmla="*/ 719368 w 2768"/>
              <a:gd name="T25" fmla="*/ 119680 h 2768"/>
              <a:gd name="T26" fmla="*/ 719368 w 2768"/>
              <a:gd name="T27" fmla="*/ 265376 h 2768"/>
              <a:gd name="T28" fmla="*/ 579004 w 2768"/>
              <a:gd name="T29" fmla="*/ 323265 h 2768"/>
              <a:gd name="T30" fmla="*/ 469182 w 2768"/>
              <a:gd name="T31" fmla="*/ 213992 h 2768"/>
              <a:gd name="T32" fmla="*/ 298925 w 2768"/>
              <a:gd name="T33" fmla="*/ 213992 h 2768"/>
              <a:gd name="T34" fmla="*/ 213796 w 2768"/>
              <a:gd name="T35" fmla="*/ 299199 h 2768"/>
              <a:gd name="T36" fmla="*/ 213796 w 2768"/>
              <a:gd name="T37" fmla="*/ 469612 h 2768"/>
              <a:gd name="T38" fmla="*/ 322968 w 2768"/>
              <a:gd name="T39" fmla="*/ 579535 h 2768"/>
              <a:gd name="T40" fmla="*/ 265133 w 2768"/>
              <a:gd name="T41" fmla="*/ 720029 h 2768"/>
              <a:gd name="T42" fmla="*/ 119570 w 2768"/>
              <a:gd name="T43" fmla="*/ 720029 h 2768"/>
              <a:gd name="T44" fmla="*/ 0 w 2768"/>
              <a:gd name="T45" fmla="*/ 839708 h 2768"/>
              <a:gd name="T46" fmla="*/ 0 w 2768"/>
              <a:gd name="T47" fmla="*/ 960038 h 2768"/>
              <a:gd name="T48" fmla="*/ 119570 w 2768"/>
              <a:gd name="T49" fmla="*/ 1080368 h 2768"/>
              <a:gd name="T50" fmla="*/ 265133 w 2768"/>
              <a:gd name="T51" fmla="*/ 1080368 h 2768"/>
              <a:gd name="T52" fmla="*/ 320369 w 2768"/>
              <a:gd name="T53" fmla="*/ 1216309 h 2768"/>
              <a:gd name="T54" fmla="*/ 213796 w 2768"/>
              <a:gd name="T55" fmla="*/ 1322980 h 2768"/>
              <a:gd name="T56" fmla="*/ 213796 w 2768"/>
              <a:gd name="T57" fmla="*/ 1493393 h 2768"/>
              <a:gd name="T58" fmla="*/ 298925 w 2768"/>
              <a:gd name="T59" fmla="*/ 1578600 h 2768"/>
              <a:gd name="T60" fmla="*/ 469182 w 2768"/>
              <a:gd name="T61" fmla="*/ 1578600 h 2768"/>
              <a:gd name="T62" fmla="*/ 573805 w 2768"/>
              <a:gd name="T63" fmla="*/ 1473880 h 2768"/>
              <a:gd name="T64" fmla="*/ 719368 w 2768"/>
              <a:gd name="T65" fmla="*/ 1534370 h 2768"/>
              <a:gd name="T66" fmla="*/ 719368 w 2768"/>
              <a:gd name="T67" fmla="*/ 1680067 h 2768"/>
              <a:gd name="T68" fmla="*/ 839588 w 2768"/>
              <a:gd name="T69" fmla="*/ 1800397 h 2768"/>
              <a:gd name="T70" fmla="*/ 959158 w 2768"/>
              <a:gd name="T71" fmla="*/ 1800397 h 2768"/>
              <a:gd name="T72" fmla="*/ 1079378 w 2768"/>
              <a:gd name="T73" fmla="*/ 1680067 h 2768"/>
              <a:gd name="T74" fmla="*/ 1079378 w 2768"/>
              <a:gd name="T75" fmla="*/ 1534370 h 2768"/>
              <a:gd name="T76" fmla="*/ 1219742 w 2768"/>
              <a:gd name="T77" fmla="*/ 1476482 h 2768"/>
              <a:gd name="T78" fmla="*/ 1321766 w 2768"/>
              <a:gd name="T79" fmla="*/ 1578600 h 2768"/>
              <a:gd name="T80" fmla="*/ 1492023 w 2768"/>
              <a:gd name="T81" fmla="*/ 1578600 h 2768"/>
              <a:gd name="T82" fmla="*/ 1577152 w 2768"/>
              <a:gd name="T83" fmla="*/ 1493393 h 2768"/>
              <a:gd name="T84" fmla="*/ 1577152 w 2768"/>
              <a:gd name="T85" fmla="*/ 1322980 h 2768"/>
              <a:gd name="T86" fmla="*/ 1475128 w 2768"/>
              <a:gd name="T87" fmla="*/ 1220862 h 2768"/>
              <a:gd name="T88" fmla="*/ 1532963 w 2768"/>
              <a:gd name="T89" fmla="*/ 1080368 h 2768"/>
              <a:gd name="T90" fmla="*/ 1678526 w 2768"/>
              <a:gd name="T91" fmla="*/ 1080368 h 2768"/>
              <a:gd name="T92" fmla="*/ 1798746 w 2768"/>
              <a:gd name="T93" fmla="*/ 960038 h 2768"/>
              <a:gd name="T94" fmla="*/ 1798746 w 2768"/>
              <a:gd name="T95" fmla="*/ 839708 h 2768"/>
              <a:gd name="T96" fmla="*/ 1678526 w 2768"/>
              <a:gd name="T97" fmla="*/ 720029 h 2768"/>
              <a:gd name="T98" fmla="*/ 899373 w 2768"/>
              <a:gd name="T99" fmla="*/ 1259888 h 2768"/>
              <a:gd name="T100" fmla="*/ 539364 w 2768"/>
              <a:gd name="T101" fmla="*/ 900199 h 2768"/>
              <a:gd name="T102" fmla="*/ 899373 w 2768"/>
              <a:gd name="T103" fmla="*/ 539859 h 2768"/>
              <a:gd name="T104" fmla="*/ 1258732 w 2768"/>
              <a:gd name="T105" fmla="*/ 900199 h 2768"/>
              <a:gd name="T106" fmla="*/ 899373 w 2768"/>
              <a:gd name="T107" fmla="*/ 1259888 h 2768"/>
              <a:gd name="T108" fmla="*/ 899373 w 2768"/>
              <a:gd name="T109" fmla="*/ 720029 h 2768"/>
              <a:gd name="T110" fmla="*/ 719368 w 2768"/>
              <a:gd name="T111" fmla="*/ 900199 h 2768"/>
              <a:gd name="T112" fmla="*/ 899373 w 2768"/>
              <a:gd name="T113" fmla="*/ 1080368 h 2768"/>
              <a:gd name="T114" fmla="*/ 1079378 w 2768"/>
              <a:gd name="T115" fmla="*/ 900199 h 2768"/>
              <a:gd name="T116" fmla="*/ 899373 w 2768"/>
              <a:gd name="T117" fmla="*/ 720029 h 276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8" h="2768">
                <a:moveTo>
                  <a:pt x="2583" y="1107"/>
                </a:moveTo>
                <a:cubicBezTo>
                  <a:pt x="2359" y="1107"/>
                  <a:pt x="2359" y="1107"/>
                  <a:pt x="2359" y="1107"/>
                </a:cubicBezTo>
                <a:cubicBezTo>
                  <a:pt x="2337" y="1028"/>
                  <a:pt x="2306" y="953"/>
                  <a:pt x="2266" y="884"/>
                </a:cubicBezTo>
                <a:cubicBezTo>
                  <a:pt x="2427" y="722"/>
                  <a:pt x="2427" y="722"/>
                  <a:pt x="2427" y="722"/>
                </a:cubicBezTo>
                <a:cubicBezTo>
                  <a:pt x="2500" y="650"/>
                  <a:pt x="2500" y="532"/>
                  <a:pt x="2427" y="460"/>
                </a:cubicBezTo>
                <a:cubicBezTo>
                  <a:pt x="2296" y="329"/>
                  <a:pt x="2296" y="329"/>
                  <a:pt x="2296" y="329"/>
                </a:cubicBezTo>
                <a:cubicBezTo>
                  <a:pt x="2224" y="256"/>
                  <a:pt x="2106" y="256"/>
                  <a:pt x="2034" y="329"/>
                </a:cubicBezTo>
                <a:cubicBezTo>
                  <a:pt x="1870" y="493"/>
                  <a:pt x="1870" y="493"/>
                  <a:pt x="1870" y="493"/>
                </a:cubicBezTo>
                <a:cubicBezTo>
                  <a:pt x="1804" y="457"/>
                  <a:pt x="1734" y="429"/>
                  <a:pt x="1661" y="408"/>
                </a:cubicBezTo>
                <a:cubicBezTo>
                  <a:pt x="1661" y="184"/>
                  <a:pt x="1661" y="184"/>
                  <a:pt x="1661" y="184"/>
                </a:cubicBezTo>
                <a:cubicBezTo>
                  <a:pt x="1661" y="83"/>
                  <a:pt x="1578" y="0"/>
                  <a:pt x="1476" y="0"/>
                </a:cubicBezTo>
                <a:cubicBezTo>
                  <a:pt x="1292" y="0"/>
                  <a:pt x="1292" y="0"/>
                  <a:pt x="1292" y="0"/>
                </a:cubicBezTo>
                <a:cubicBezTo>
                  <a:pt x="1190" y="0"/>
                  <a:pt x="1107" y="83"/>
                  <a:pt x="1107" y="184"/>
                </a:cubicBezTo>
                <a:cubicBezTo>
                  <a:pt x="1107" y="408"/>
                  <a:pt x="1107" y="408"/>
                  <a:pt x="1107" y="408"/>
                </a:cubicBezTo>
                <a:cubicBezTo>
                  <a:pt x="1031" y="430"/>
                  <a:pt x="958" y="459"/>
                  <a:pt x="891" y="497"/>
                </a:cubicBezTo>
                <a:cubicBezTo>
                  <a:pt x="722" y="329"/>
                  <a:pt x="722" y="329"/>
                  <a:pt x="722" y="329"/>
                </a:cubicBezTo>
                <a:cubicBezTo>
                  <a:pt x="650" y="256"/>
                  <a:pt x="532" y="256"/>
                  <a:pt x="460" y="329"/>
                </a:cubicBezTo>
                <a:cubicBezTo>
                  <a:pt x="329" y="460"/>
                  <a:pt x="329" y="460"/>
                  <a:pt x="329" y="460"/>
                </a:cubicBezTo>
                <a:cubicBezTo>
                  <a:pt x="256" y="532"/>
                  <a:pt x="256" y="650"/>
                  <a:pt x="329" y="722"/>
                </a:cubicBezTo>
                <a:cubicBezTo>
                  <a:pt x="497" y="891"/>
                  <a:pt x="497" y="891"/>
                  <a:pt x="497" y="891"/>
                </a:cubicBezTo>
                <a:cubicBezTo>
                  <a:pt x="460" y="958"/>
                  <a:pt x="430" y="1031"/>
                  <a:pt x="408" y="1107"/>
                </a:cubicBezTo>
                <a:cubicBezTo>
                  <a:pt x="184" y="1107"/>
                  <a:pt x="184" y="1107"/>
                  <a:pt x="184" y="1107"/>
                </a:cubicBezTo>
                <a:cubicBezTo>
                  <a:pt x="83" y="1107"/>
                  <a:pt x="0" y="1190"/>
                  <a:pt x="0" y="1291"/>
                </a:cubicBezTo>
                <a:cubicBezTo>
                  <a:pt x="0" y="1476"/>
                  <a:pt x="0" y="1476"/>
                  <a:pt x="0" y="1476"/>
                </a:cubicBezTo>
                <a:cubicBezTo>
                  <a:pt x="0" y="1578"/>
                  <a:pt x="83" y="1661"/>
                  <a:pt x="184" y="1661"/>
                </a:cubicBezTo>
                <a:cubicBezTo>
                  <a:pt x="408" y="1661"/>
                  <a:pt x="408" y="1661"/>
                  <a:pt x="408" y="1661"/>
                </a:cubicBezTo>
                <a:cubicBezTo>
                  <a:pt x="429" y="1734"/>
                  <a:pt x="457" y="1804"/>
                  <a:pt x="493" y="1870"/>
                </a:cubicBezTo>
                <a:cubicBezTo>
                  <a:pt x="329" y="2034"/>
                  <a:pt x="329" y="2034"/>
                  <a:pt x="329" y="2034"/>
                </a:cubicBezTo>
                <a:cubicBezTo>
                  <a:pt x="256" y="2106"/>
                  <a:pt x="256" y="2224"/>
                  <a:pt x="329" y="2296"/>
                </a:cubicBezTo>
                <a:cubicBezTo>
                  <a:pt x="460" y="2427"/>
                  <a:pt x="460" y="2427"/>
                  <a:pt x="460" y="2427"/>
                </a:cubicBezTo>
                <a:cubicBezTo>
                  <a:pt x="532" y="2500"/>
                  <a:pt x="650" y="2500"/>
                  <a:pt x="722" y="2427"/>
                </a:cubicBezTo>
                <a:cubicBezTo>
                  <a:pt x="883" y="2266"/>
                  <a:pt x="883" y="2266"/>
                  <a:pt x="883" y="2266"/>
                </a:cubicBezTo>
                <a:cubicBezTo>
                  <a:pt x="953" y="2306"/>
                  <a:pt x="1028" y="2337"/>
                  <a:pt x="1107" y="2359"/>
                </a:cubicBezTo>
                <a:cubicBezTo>
                  <a:pt x="1107" y="2583"/>
                  <a:pt x="1107" y="2583"/>
                  <a:pt x="1107" y="2583"/>
                </a:cubicBezTo>
                <a:cubicBezTo>
                  <a:pt x="1107" y="2685"/>
                  <a:pt x="1190" y="2768"/>
                  <a:pt x="1292" y="2768"/>
                </a:cubicBezTo>
                <a:cubicBezTo>
                  <a:pt x="1476" y="2768"/>
                  <a:pt x="1476" y="2768"/>
                  <a:pt x="1476" y="2768"/>
                </a:cubicBezTo>
                <a:cubicBezTo>
                  <a:pt x="1578" y="2768"/>
                  <a:pt x="1661" y="2685"/>
                  <a:pt x="1661" y="2583"/>
                </a:cubicBezTo>
                <a:cubicBezTo>
                  <a:pt x="1661" y="2359"/>
                  <a:pt x="1661" y="2359"/>
                  <a:pt x="1661" y="2359"/>
                </a:cubicBezTo>
                <a:cubicBezTo>
                  <a:pt x="1737" y="2338"/>
                  <a:pt x="1809" y="2308"/>
                  <a:pt x="1877" y="2270"/>
                </a:cubicBezTo>
                <a:cubicBezTo>
                  <a:pt x="2034" y="2427"/>
                  <a:pt x="2034" y="2427"/>
                  <a:pt x="2034" y="2427"/>
                </a:cubicBezTo>
                <a:cubicBezTo>
                  <a:pt x="2106" y="2500"/>
                  <a:pt x="2224" y="2500"/>
                  <a:pt x="2296" y="2427"/>
                </a:cubicBezTo>
                <a:cubicBezTo>
                  <a:pt x="2427" y="2296"/>
                  <a:pt x="2427" y="2296"/>
                  <a:pt x="2427" y="2296"/>
                </a:cubicBezTo>
                <a:cubicBezTo>
                  <a:pt x="2500" y="2224"/>
                  <a:pt x="2500" y="2106"/>
                  <a:pt x="2427" y="2034"/>
                </a:cubicBezTo>
                <a:cubicBezTo>
                  <a:pt x="2270" y="1877"/>
                  <a:pt x="2270" y="1877"/>
                  <a:pt x="2270" y="1877"/>
                </a:cubicBezTo>
                <a:cubicBezTo>
                  <a:pt x="2308" y="1809"/>
                  <a:pt x="2338" y="1737"/>
                  <a:pt x="2359" y="1661"/>
                </a:cubicBezTo>
                <a:cubicBezTo>
                  <a:pt x="2583" y="1661"/>
                  <a:pt x="2583" y="1661"/>
                  <a:pt x="2583" y="1661"/>
                </a:cubicBezTo>
                <a:cubicBezTo>
                  <a:pt x="2685" y="1661"/>
                  <a:pt x="2768" y="1578"/>
                  <a:pt x="2768" y="1476"/>
                </a:cubicBezTo>
                <a:cubicBezTo>
                  <a:pt x="2768" y="1291"/>
                  <a:pt x="2768" y="1291"/>
                  <a:pt x="2768" y="1291"/>
                </a:cubicBezTo>
                <a:cubicBezTo>
                  <a:pt x="2768" y="1190"/>
                  <a:pt x="2685" y="1107"/>
                  <a:pt x="2583" y="1107"/>
                </a:cubicBezTo>
                <a:close/>
                <a:moveTo>
                  <a:pt x="1384" y="1937"/>
                </a:moveTo>
                <a:cubicBezTo>
                  <a:pt x="1078" y="1937"/>
                  <a:pt x="830" y="1690"/>
                  <a:pt x="830" y="1384"/>
                </a:cubicBezTo>
                <a:cubicBezTo>
                  <a:pt x="830" y="1078"/>
                  <a:pt x="1078" y="830"/>
                  <a:pt x="1384" y="830"/>
                </a:cubicBezTo>
                <a:cubicBezTo>
                  <a:pt x="1689" y="830"/>
                  <a:pt x="1937" y="1078"/>
                  <a:pt x="1937" y="1384"/>
                </a:cubicBezTo>
                <a:cubicBezTo>
                  <a:pt x="1937" y="1690"/>
                  <a:pt x="1689" y="1937"/>
                  <a:pt x="1384" y="1937"/>
                </a:cubicBezTo>
                <a:close/>
                <a:moveTo>
                  <a:pt x="1384" y="1107"/>
                </a:moveTo>
                <a:cubicBezTo>
                  <a:pt x="1231" y="1107"/>
                  <a:pt x="1107" y="1231"/>
                  <a:pt x="1107" y="1384"/>
                </a:cubicBezTo>
                <a:cubicBezTo>
                  <a:pt x="1107" y="1537"/>
                  <a:pt x="1231" y="1661"/>
                  <a:pt x="1384" y="1661"/>
                </a:cubicBezTo>
                <a:cubicBezTo>
                  <a:pt x="1537" y="1661"/>
                  <a:pt x="1661" y="1537"/>
                  <a:pt x="1661" y="1384"/>
                </a:cubicBezTo>
                <a:cubicBezTo>
                  <a:pt x="1661" y="1231"/>
                  <a:pt x="1537" y="1107"/>
                  <a:pt x="1384" y="1107"/>
                </a:cubicBezTo>
                <a:close/>
              </a:path>
            </a:pathLst>
          </a:custGeom>
          <a:solidFill>
            <a:srgbClr val="C68F06"/>
          </a:solidFill>
          <a:ln>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defRPr/>
            </a:pPr>
            <a:endParaRPr lang="zh-CN" altLang="en-US">
              <a:solidFill>
                <a:schemeClr val="lt1"/>
              </a:solidFill>
              <a:latin typeface="+mn-lt"/>
              <a:ea typeface="+mn-ea"/>
            </a:endParaRPr>
          </a:p>
        </p:txBody>
      </p:sp>
      <p:sp>
        <p:nvSpPr>
          <p:cNvPr id="16" name="KSO_Shape"/>
          <p:cNvSpPr/>
          <p:nvPr/>
        </p:nvSpPr>
        <p:spPr bwMode="auto">
          <a:xfrm>
            <a:off x="2843808" y="2906811"/>
            <a:ext cx="209304" cy="209304"/>
          </a:xfrm>
          <a:custGeom>
            <a:avLst/>
            <a:gdLst>
              <a:gd name="T0" fmla="*/ 1678526 w 2768"/>
              <a:gd name="T1" fmla="*/ 720029 h 2768"/>
              <a:gd name="T2" fmla="*/ 1532963 w 2768"/>
              <a:gd name="T3" fmla="*/ 720029 h 2768"/>
              <a:gd name="T4" fmla="*/ 1472528 w 2768"/>
              <a:gd name="T5" fmla="*/ 574982 h 2768"/>
              <a:gd name="T6" fmla="*/ 1577152 w 2768"/>
              <a:gd name="T7" fmla="*/ 469612 h 2768"/>
              <a:gd name="T8" fmla="*/ 1577152 w 2768"/>
              <a:gd name="T9" fmla="*/ 299199 h 2768"/>
              <a:gd name="T10" fmla="*/ 1492023 w 2768"/>
              <a:gd name="T11" fmla="*/ 213992 h 2768"/>
              <a:gd name="T12" fmla="*/ 1321766 w 2768"/>
              <a:gd name="T13" fmla="*/ 213992 h 2768"/>
              <a:gd name="T14" fmla="*/ 1215193 w 2768"/>
              <a:gd name="T15" fmla="*/ 320663 h 2768"/>
              <a:gd name="T16" fmla="*/ 1079378 w 2768"/>
              <a:gd name="T17" fmla="*/ 265376 h 2768"/>
              <a:gd name="T18" fmla="*/ 1079378 w 2768"/>
              <a:gd name="T19" fmla="*/ 119680 h 2768"/>
              <a:gd name="T20" fmla="*/ 959158 w 2768"/>
              <a:gd name="T21" fmla="*/ 0 h 2768"/>
              <a:gd name="T22" fmla="*/ 839588 w 2768"/>
              <a:gd name="T23" fmla="*/ 0 h 2768"/>
              <a:gd name="T24" fmla="*/ 719368 w 2768"/>
              <a:gd name="T25" fmla="*/ 119680 h 2768"/>
              <a:gd name="T26" fmla="*/ 719368 w 2768"/>
              <a:gd name="T27" fmla="*/ 265376 h 2768"/>
              <a:gd name="T28" fmla="*/ 579004 w 2768"/>
              <a:gd name="T29" fmla="*/ 323265 h 2768"/>
              <a:gd name="T30" fmla="*/ 469182 w 2768"/>
              <a:gd name="T31" fmla="*/ 213992 h 2768"/>
              <a:gd name="T32" fmla="*/ 298925 w 2768"/>
              <a:gd name="T33" fmla="*/ 213992 h 2768"/>
              <a:gd name="T34" fmla="*/ 213796 w 2768"/>
              <a:gd name="T35" fmla="*/ 299199 h 2768"/>
              <a:gd name="T36" fmla="*/ 213796 w 2768"/>
              <a:gd name="T37" fmla="*/ 469612 h 2768"/>
              <a:gd name="T38" fmla="*/ 322968 w 2768"/>
              <a:gd name="T39" fmla="*/ 579535 h 2768"/>
              <a:gd name="T40" fmla="*/ 265133 w 2768"/>
              <a:gd name="T41" fmla="*/ 720029 h 2768"/>
              <a:gd name="T42" fmla="*/ 119570 w 2768"/>
              <a:gd name="T43" fmla="*/ 720029 h 2768"/>
              <a:gd name="T44" fmla="*/ 0 w 2768"/>
              <a:gd name="T45" fmla="*/ 839708 h 2768"/>
              <a:gd name="T46" fmla="*/ 0 w 2768"/>
              <a:gd name="T47" fmla="*/ 960038 h 2768"/>
              <a:gd name="T48" fmla="*/ 119570 w 2768"/>
              <a:gd name="T49" fmla="*/ 1080368 h 2768"/>
              <a:gd name="T50" fmla="*/ 265133 w 2768"/>
              <a:gd name="T51" fmla="*/ 1080368 h 2768"/>
              <a:gd name="T52" fmla="*/ 320369 w 2768"/>
              <a:gd name="T53" fmla="*/ 1216309 h 2768"/>
              <a:gd name="T54" fmla="*/ 213796 w 2768"/>
              <a:gd name="T55" fmla="*/ 1322980 h 2768"/>
              <a:gd name="T56" fmla="*/ 213796 w 2768"/>
              <a:gd name="T57" fmla="*/ 1493393 h 2768"/>
              <a:gd name="T58" fmla="*/ 298925 w 2768"/>
              <a:gd name="T59" fmla="*/ 1578600 h 2768"/>
              <a:gd name="T60" fmla="*/ 469182 w 2768"/>
              <a:gd name="T61" fmla="*/ 1578600 h 2768"/>
              <a:gd name="T62" fmla="*/ 573805 w 2768"/>
              <a:gd name="T63" fmla="*/ 1473880 h 2768"/>
              <a:gd name="T64" fmla="*/ 719368 w 2768"/>
              <a:gd name="T65" fmla="*/ 1534370 h 2768"/>
              <a:gd name="T66" fmla="*/ 719368 w 2768"/>
              <a:gd name="T67" fmla="*/ 1680067 h 2768"/>
              <a:gd name="T68" fmla="*/ 839588 w 2768"/>
              <a:gd name="T69" fmla="*/ 1800397 h 2768"/>
              <a:gd name="T70" fmla="*/ 959158 w 2768"/>
              <a:gd name="T71" fmla="*/ 1800397 h 2768"/>
              <a:gd name="T72" fmla="*/ 1079378 w 2768"/>
              <a:gd name="T73" fmla="*/ 1680067 h 2768"/>
              <a:gd name="T74" fmla="*/ 1079378 w 2768"/>
              <a:gd name="T75" fmla="*/ 1534370 h 2768"/>
              <a:gd name="T76" fmla="*/ 1219742 w 2768"/>
              <a:gd name="T77" fmla="*/ 1476482 h 2768"/>
              <a:gd name="T78" fmla="*/ 1321766 w 2768"/>
              <a:gd name="T79" fmla="*/ 1578600 h 2768"/>
              <a:gd name="T80" fmla="*/ 1492023 w 2768"/>
              <a:gd name="T81" fmla="*/ 1578600 h 2768"/>
              <a:gd name="T82" fmla="*/ 1577152 w 2768"/>
              <a:gd name="T83" fmla="*/ 1493393 h 2768"/>
              <a:gd name="T84" fmla="*/ 1577152 w 2768"/>
              <a:gd name="T85" fmla="*/ 1322980 h 2768"/>
              <a:gd name="T86" fmla="*/ 1475128 w 2768"/>
              <a:gd name="T87" fmla="*/ 1220862 h 2768"/>
              <a:gd name="T88" fmla="*/ 1532963 w 2768"/>
              <a:gd name="T89" fmla="*/ 1080368 h 2768"/>
              <a:gd name="T90" fmla="*/ 1678526 w 2768"/>
              <a:gd name="T91" fmla="*/ 1080368 h 2768"/>
              <a:gd name="T92" fmla="*/ 1798746 w 2768"/>
              <a:gd name="T93" fmla="*/ 960038 h 2768"/>
              <a:gd name="T94" fmla="*/ 1798746 w 2768"/>
              <a:gd name="T95" fmla="*/ 839708 h 2768"/>
              <a:gd name="T96" fmla="*/ 1678526 w 2768"/>
              <a:gd name="T97" fmla="*/ 720029 h 2768"/>
              <a:gd name="T98" fmla="*/ 899373 w 2768"/>
              <a:gd name="T99" fmla="*/ 1259888 h 2768"/>
              <a:gd name="T100" fmla="*/ 539364 w 2768"/>
              <a:gd name="T101" fmla="*/ 900199 h 2768"/>
              <a:gd name="T102" fmla="*/ 899373 w 2768"/>
              <a:gd name="T103" fmla="*/ 539859 h 2768"/>
              <a:gd name="T104" fmla="*/ 1258732 w 2768"/>
              <a:gd name="T105" fmla="*/ 900199 h 2768"/>
              <a:gd name="T106" fmla="*/ 899373 w 2768"/>
              <a:gd name="T107" fmla="*/ 1259888 h 2768"/>
              <a:gd name="T108" fmla="*/ 899373 w 2768"/>
              <a:gd name="T109" fmla="*/ 720029 h 2768"/>
              <a:gd name="T110" fmla="*/ 719368 w 2768"/>
              <a:gd name="T111" fmla="*/ 900199 h 2768"/>
              <a:gd name="T112" fmla="*/ 899373 w 2768"/>
              <a:gd name="T113" fmla="*/ 1080368 h 2768"/>
              <a:gd name="T114" fmla="*/ 1079378 w 2768"/>
              <a:gd name="T115" fmla="*/ 900199 h 2768"/>
              <a:gd name="T116" fmla="*/ 899373 w 2768"/>
              <a:gd name="T117" fmla="*/ 720029 h 276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8" h="2768">
                <a:moveTo>
                  <a:pt x="2583" y="1107"/>
                </a:moveTo>
                <a:cubicBezTo>
                  <a:pt x="2359" y="1107"/>
                  <a:pt x="2359" y="1107"/>
                  <a:pt x="2359" y="1107"/>
                </a:cubicBezTo>
                <a:cubicBezTo>
                  <a:pt x="2337" y="1028"/>
                  <a:pt x="2306" y="953"/>
                  <a:pt x="2266" y="884"/>
                </a:cubicBezTo>
                <a:cubicBezTo>
                  <a:pt x="2427" y="722"/>
                  <a:pt x="2427" y="722"/>
                  <a:pt x="2427" y="722"/>
                </a:cubicBezTo>
                <a:cubicBezTo>
                  <a:pt x="2500" y="650"/>
                  <a:pt x="2500" y="532"/>
                  <a:pt x="2427" y="460"/>
                </a:cubicBezTo>
                <a:cubicBezTo>
                  <a:pt x="2296" y="329"/>
                  <a:pt x="2296" y="329"/>
                  <a:pt x="2296" y="329"/>
                </a:cubicBezTo>
                <a:cubicBezTo>
                  <a:pt x="2224" y="256"/>
                  <a:pt x="2106" y="256"/>
                  <a:pt x="2034" y="329"/>
                </a:cubicBezTo>
                <a:cubicBezTo>
                  <a:pt x="1870" y="493"/>
                  <a:pt x="1870" y="493"/>
                  <a:pt x="1870" y="493"/>
                </a:cubicBezTo>
                <a:cubicBezTo>
                  <a:pt x="1804" y="457"/>
                  <a:pt x="1734" y="429"/>
                  <a:pt x="1661" y="408"/>
                </a:cubicBezTo>
                <a:cubicBezTo>
                  <a:pt x="1661" y="184"/>
                  <a:pt x="1661" y="184"/>
                  <a:pt x="1661" y="184"/>
                </a:cubicBezTo>
                <a:cubicBezTo>
                  <a:pt x="1661" y="83"/>
                  <a:pt x="1578" y="0"/>
                  <a:pt x="1476" y="0"/>
                </a:cubicBezTo>
                <a:cubicBezTo>
                  <a:pt x="1292" y="0"/>
                  <a:pt x="1292" y="0"/>
                  <a:pt x="1292" y="0"/>
                </a:cubicBezTo>
                <a:cubicBezTo>
                  <a:pt x="1190" y="0"/>
                  <a:pt x="1107" y="83"/>
                  <a:pt x="1107" y="184"/>
                </a:cubicBezTo>
                <a:cubicBezTo>
                  <a:pt x="1107" y="408"/>
                  <a:pt x="1107" y="408"/>
                  <a:pt x="1107" y="408"/>
                </a:cubicBezTo>
                <a:cubicBezTo>
                  <a:pt x="1031" y="430"/>
                  <a:pt x="958" y="459"/>
                  <a:pt x="891" y="497"/>
                </a:cubicBezTo>
                <a:cubicBezTo>
                  <a:pt x="722" y="329"/>
                  <a:pt x="722" y="329"/>
                  <a:pt x="722" y="329"/>
                </a:cubicBezTo>
                <a:cubicBezTo>
                  <a:pt x="650" y="256"/>
                  <a:pt x="532" y="256"/>
                  <a:pt x="460" y="329"/>
                </a:cubicBezTo>
                <a:cubicBezTo>
                  <a:pt x="329" y="460"/>
                  <a:pt x="329" y="460"/>
                  <a:pt x="329" y="460"/>
                </a:cubicBezTo>
                <a:cubicBezTo>
                  <a:pt x="256" y="532"/>
                  <a:pt x="256" y="650"/>
                  <a:pt x="329" y="722"/>
                </a:cubicBezTo>
                <a:cubicBezTo>
                  <a:pt x="497" y="891"/>
                  <a:pt x="497" y="891"/>
                  <a:pt x="497" y="891"/>
                </a:cubicBezTo>
                <a:cubicBezTo>
                  <a:pt x="460" y="958"/>
                  <a:pt x="430" y="1031"/>
                  <a:pt x="408" y="1107"/>
                </a:cubicBezTo>
                <a:cubicBezTo>
                  <a:pt x="184" y="1107"/>
                  <a:pt x="184" y="1107"/>
                  <a:pt x="184" y="1107"/>
                </a:cubicBezTo>
                <a:cubicBezTo>
                  <a:pt x="83" y="1107"/>
                  <a:pt x="0" y="1190"/>
                  <a:pt x="0" y="1291"/>
                </a:cubicBezTo>
                <a:cubicBezTo>
                  <a:pt x="0" y="1476"/>
                  <a:pt x="0" y="1476"/>
                  <a:pt x="0" y="1476"/>
                </a:cubicBezTo>
                <a:cubicBezTo>
                  <a:pt x="0" y="1578"/>
                  <a:pt x="83" y="1661"/>
                  <a:pt x="184" y="1661"/>
                </a:cubicBezTo>
                <a:cubicBezTo>
                  <a:pt x="408" y="1661"/>
                  <a:pt x="408" y="1661"/>
                  <a:pt x="408" y="1661"/>
                </a:cubicBezTo>
                <a:cubicBezTo>
                  <a:pt x="429" y="1734"/>
                  <a:pt x="457" y="1804"/>
                  <a:pt x="493" y="1870"/>
                </a:cubicBezTo>
                <a:cubicBezTo>
                  <a:pt x="329" y="2034"/>
                  <a:pt x="329" y="2034"/>
                  <a:pt x="329" y="2034"/>
                </a:cubicBezTo>
                <a:cubicBezTo>
                  <a:pt x="256" y="2106"/>
                  <a:pt x="256" y="2224"/>
                  <a:pt x="329" y="2296"/>
                </a:cubicBezTo>
                <a:cubicBezTo>
                  <a:pt x="460" y="2427"/>
                  <a:pt x="460" y="2427"/>
                  <a:pt x="460" y="2427"/>
                </a:cubicBezTo>
                <a:cubicBezTo>
                  <a:pt x="532" y="2500"/>
                  <a:pt x="650" y="2500"/>
                  <a:pt x="722" y="2427"/>
                </a:cubicBezTo>
                <a:cubicBezTo>
                  <a:pt x="883" y="2266"/>
                  <a:pt x="883" y="2266"/>
                  <a:pt x="883" y="2266"/>
                </a:cubicBezTo>
                <a:cubicBezTo>
                  <a:pt x="953" y="2306"/>
                  <a:pt x="1028" y="2337"/>
                  <a:pt x="1107" y="2359"/>
                </a:cubicBezTo>
                <a:cubicBezTo>
                  <a:pt x="1107" y="2583"/>
                  <a:pt x="1107" y="2583"/>
                  <a:pt x="1107" y="2583"/>
                </a:cubicBezTo>
                <a:cubicBezTo>
                  <a:pt x="1107" y="2685"/>
                  <a:pt x="1190" y="2768"/>
                  <a:pt x="1292" y="2768"/>
                </a:cubicBezTo>
                <a:cubicBezTo>
                  <a:pt x="1476" y="2768"/>
                  <a:pt x="1476" y="2768"/>
                  <a:pt x="1476" y="2768"/>
                </a:cubicBezTo>
                <a:cubicBezTo>
                  <a:pt x="1578" y="2768"/>
                  <a:pt x="1661" y="2685"/>
                  <a:pt x="1661" y="2583"/>
                </a:cubicBezTo>
                <a:cubicBezTo>
                  <a:pt x="1661" y="2359"/>
                  <a:pt x="1661" y="2359"/>
                  <a:pt x="1661" y="2359"/>
                </a:cubicBezTo>
                <a:cubicBezTo>
                  <a:pt x="1737" y="2338"/>
                  <a:pt x="1809" y="2308"/>
                  <a:pt x="1877" y="2270"/>
                </a:cubicBezTo>
                <a:cubicBezTo>
                  <a:pt x="2034" y="2427"/>
                  <a:pt x="2034" y="2427"/>
                  <a:pt x="2034" y="2427"/>
                </a:cubicBezTo>
                <a:cubicBezTo>
                  <a:pt x="2106" y="2500"/>
                  <a:pt x="2224" y="2500"/>
                  <a:pt x="2296" y="2427"/>
                </a:cubicBezTo>
                <a:cubicBezTo>
                  <a:pt x="2427" y="2296"/>
                  <a:pt x="2427" y="2296"/>
                  <a:pt x="2427" y="2296"/>
                </a:cubicBezTo>
                <a:cubicBezTo>
                  <a:pt x="2500" y="2224"/>
                  <a:pt x="2500" y="2106"/>
                  <a:pt x="2427" y="2034"/>
                </a:cubicBezTo>
                <a:cubicBezTo>
                  <a:pt x="2270" y="1877"/>
                  <a:pt x="2270" y="1877"/>
                  <a:pt x="2270" y="1877"/>
                </a:cubicBezTo>
                <a:cubicBezTo>
                  <a:pt x="2308" y="1809"/>
                  <a:pt x="2338" y="1737"/>
                  <a:pt x="2359" y="1661"/>
                </a:cubicBezTo>
                <a:cubicBezTo>
                  <a:pt x="2583" y="1661"/>
                  <a:pt x="2583" y="1661"/>
                  <a:pt x="2583" y="1661"/>
                </a:cubicBezTo>
                <a:cubicBezTo>
                  <a:pt x="2685" y="1661"/>
                  <a:pt x="2768" y="1578"/>
                  <a:pt x="2768" y="1476"/>
                </a:cubicBezTo>
                <a:cubicBezTo>
                  <a:pt x="2768" y="1291"/>
                  <a:pt x="2768" y="1291"/>
                  <a:pt x="2768" y="1291"/>
                </a:cubicBezTo>
                <a:cubicBezTo>
                  <a:pt x="2768" y="1190"/>
                  <a:pt x="2685" y="1107"/>
                  <a:pt x="2583" y="1107"/>
                </a:cubicBezTo>
                <a:close/>
                <a:moveTo>
                  <a:pt x="1384" y="1937"/>
                </a:moveTo>
                <a:cubicBezTo>
                  <a:pt x="1078" y="1937"/>
                  <a:pt x="830" y="1690"/>
                  <a:pt x="830" y="1384"/>
                </a:cubicBezTo>
                <a:cubicBezTo>
                  <a:pt x="830" y="1078"/>
                  <a:pt x="1078" y="830"/>
                  <a:pt x="1384" y="830"/>
                </a:cubicBezTo>
                <a:cubicBezTo>
                  <a:pt x="1689" y="830"/>
                  <a:pt x="1937" y="1078"/>
                  <a:pt x="1937" y="1384"/>
                </a:cubicBezTo>
                <a:cubicBezTo>
                  <a:pt x="1937" y="1690"/>
                  <a:pt x="1689" y="1937"/>
                  <a:pt x="1384" y="1937"/>
                </a:cubicBezTo>
                <a:close/>
                <a:moveTo>
                  <a:pt x="1384" y="1107"/>
                </a:moveTo>
                <a:cubicBezTo>
                  <a:pt x="1231" y="1107"/>
                  <a:pt x="1107" y="1231"/>
                  <a:pt x="1107" y="1384"/>
                </a:cubicBezTo>
                <a:cubicBezTo>
                  <a:pt x="1107" y="1537"/>
                  <a:pt x="1231" y="1661"/>
                  <a:pt x="1384" y="1661"/>
                </a:cubicBezTo>
                <a:cubicBezTo>
                  <a:pt x="1537" y="1661"/>
                  <a:pt x="1661" y="1537"/>
                  <a:pt x="1661" y="1384"/>
                </a:cubicBezTo>
                <a:cubicBezTo>
                  <a:pt x="1661" y="1231"/>
                  <a:pt x="1537" y="1107"/>
                  <a:pt x="1384" y="1107"/>
                </a:cubicBezTo>
                <a:close/>
              </a:path>
            </a:pathLst>
          </a:custGeom>
          <a:solidFill>
            <a:srgbClr val="C68F06"/>
          </a:solidFill>
          <a:ln>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defRPr/>
            </a:pPr>
            <a:endParaRPr lang="zh-CN" altLang="en-US">
              <a:solidFill>
                <a:schemeClr val="lt1"/>
              </a:solidFill>
              <a:latin typeface="+mn-lt"/>
              <a:ea typeface="+mn-ea"/>
            </a:endParaRPr>
          </a:p>
        </p:txBody>
      </p:sp>
      <p:sp>
        <p:nvSpPr>
          <p:cNvPr id="17" name="KSO_Shape"/>
          <p:cNvSpPr/>
          <p:nvPr/>
        </p:nvSpPr>
        <p:spPr bwMode="auto">
          <a:xfrm>
            <a:off x="2843808" y="3239878"/>
            <a:ext cx="209304" cy="209304"/>
          </a:xfrm>
          <a:custGeom>
            <a:avLst/>
            <a:gdLst>
              <a:gd name="T0" fmla="*/ 1678526 w 2768"/>
              <a:gd name="T1" fmla="*/ 720029 h 2768"/>
              <a:gd name="T2" fmla="*/ 1532963 w 2768"/>
              <a:gd name="T3" fmla="*/ 720029 h 2768"/>
              <a:gd name="T4" fmla="*/ 1472528 w 2768"/>
              <a:gd name="T5" fmla="*/ 574982 h 2768"/>
              <a:gd name="T6" fmla="*/ 1577152 w 2768"/>
              <a:gd name="T7" fmla="*/ 469612 h 2768"/>
              <a:gd name="T8" fmla="*/ 1577152 w 2768"/>
              <a:gd name="T9" fmla="*/ 299199 h 2768"/>
              <a:gd name="T10" fmla="*/ 1492023 w 2768"/>
              <a:gd name="T11" fmla="*/ 213992 h 2768"/>
              <a:gd name="T12" fmla="*/ 1321766 w 2768"/>
              <a:gd name="T13" fmla="*/ 213992 h 2768"/>
              <a:gd name="T14" fmla="*/ 1215193 w 2768"/>
              <a:gd name="T15" fmla="*/ 320663 h 2768"/>
              <a:gd name="T16" fmla="*/ 1079378 w 2768"/>
              <a:gd name="T17" fmla="*/ 265376 h 2768"/>
              <a:gd name="T18" fmla="*/ 1079378 w 2768"/>
              <a:gd name="T19" fmla="*/ 119680 h 2768"/>
              <a:gd name="T20" fmla="*/ 959158 w 2768"/>
              <a:gd name="T21" fmla="*/ 0 h 2768"/>
              <a:gd name="T22" fmla="*/ 839588 w 2768"/>
              <a:gd name="T23" fmla="*/ 0 h 2768"/>
              <a:gd name="T24" fmla="*/ 719368 w 2768"/>
              <a:gd name="T25" fmla="*/ 119680 h 2768"/>
              <a:gd name="T26" fmla="*/ 719368 w 2768"/>
              <a:gd name="T27" fmla="*/ 265376 h 2768"/>
              <a:gd name="T28" fmla="*/ 579004 w 2768"/>
              <a:gd name="T29" fmla="*/ 323265 h 2768"/>
              <a:gd name="T30" fmla="*/ 469182 w 2768"/>
              <a:gd name="T31" fmla="*/ 213992 h 2768"/>
              <a:gd name="T32" fmla="*/ 298925 w 2768"/>
              <a:gd name="T33" fmla="*/ 213992 h 2768"/>
              <a:gd name="T34" fmla="*/ 213796 w 2768"/>
              <a:gd name="T35" fmla="*/ 299199 h 2768"/>
              <a:gd name="T36" fmla="*/ 213796 w 2768"/>
              <a:gd name="T37" fmla="*/ 469612 h 2768"/>
              <a:gd name="T38" fmla="*/ 322968 w 2768"/>
              <a:gd name="T39" fmla="*/ 579535 h 2768"/>
              <a:gd name="T40" fmla="*/ 265133 w 2768"/>
              <a:gd name="T41" fmla="*/ 720029 h 2768"/>
              <a:gd name="T42" fmla="*/ 119570 w 2768"/>
              <a:gd name="T43" fmla="*/ 720029 h 2768"/>
              <a:gd name="T44" fmla="*/ 0 w 2768"/>
              <a:gd name="T45" fmla="*/ 839708 h 2768"/>
              <a:gd name="T46" fmla="*/ 0 w 2768"/>
              <a:gd name="T47" fmla="*/ 960038 h 2768"/>
              <a:gd name="T48" fmla="*/ 119570 w 2768"/>
              <a:gd name="T49" fmla="*/ 1080368 h 2768"/>
              <a:gd name="T50" fmla="*/ 265133 w 2768"/>
              <a:gd name="T51" fmla="*/ 1080368 h 2768"/>
              <a:gd name="T52" fmla="*/ 320369 w 2768"/>
              <a:gd name="T53" fmla="*/ 1216309 h 2768"/>
              <a:gd name="T54" fmla="*/ 213796 w 2768"/>
              <a:gd name="T55" fmla="*/ 1322980 h 2768"/>
              <a:gd name="T56" fmla="*/ 213796 w 2768"/>
              <a:gd name="T57" fmla="*/ 1493393 h 2768"/>
              <a:gd name="T58" fmla="*/ 298925 w 2768"/>
              <a:gd name="T59" fmla="*/ 1578600 h 2768"/>
              <a:gd name="T60" fmla="*/ 469182 w 2768"/>
              <a:gd name="T61" fmla="*/ 1578600 h 2768"/>
              <a:gd name="T62" fmla="*/ 573805 w 2768"/>
              <a:gd name="T63" fmla="*/ 1473880 h 2768"/>
              <a:gd name="T64" fmla="*/ 719368 w 2768"/>
              <a:gd name="T65" fmla="*/ 1534370 h 2768"/>
              <a:gd name="T66" fmla="*/ 719368 w 2768"/>
              <a:gd name="T67" fmla="*/ 1680067 h 2768"/>
              <a:gd name="T68" fmla="*/ 839588 w 2768"/>
              <a:gd name="T69" fmla="*/ 1800397 h 2768"/>
              <a:gd name="T70" fmla="*/ 959158 w 2768"/>
              <a:gd name="T71" fmla="*/ 1800397 h 2768"/>
              <a:gd name="T72" fmla="*/ 1079378 w 2768"/>
              <a:gd name="T73" fmla="*/ 1680067 h 2768"/>
              <a:gd name="T74" fmla="*/ 1079378 w 2768"/>
              <a:gd name="T75" fmla="*/ 1534370 h 2768"/>
              <a:gd name="T76" fmla="*/ 1219742 w 2768"/>
              <a:gd name="T77" fmla="*/ 1476482 h 2768"/>
              <a:gd name="T78" fmla="*/ 1321766 w 2768"/>
              <a:gd name="T79" fmla="*/ 1578600 h 2768"/>
              <a:gd name="T80" fmla="*/ 1492023 w 2768"/>
              <a:gd name="T81" fmla="*/ 1578600 h 2768"/>
              <a:gd name="T82" fmla="*/ 1577152 w 2768"/>
              <a:gd name="T83" fmla="*/ 1493393 h 2768"/>
              <a:gd name="T84" fmla="*/ 1577152 w 2768"/>
              <a:gd name="T85" fmla="*/ 1322980 h 2768"/>
              <a:gd name="T86" fmla="*/ 1475128 w 2768"/>
              <a:gd name="T87" fmla="*/ 1220862 h 2768"/>
              <a:gd name="T88" fmla="*/ 1532963 w 2768"/>
              <a:gd name="T89" fmla="*/ 1080368 h 2768"/>
              <a:gd name="T90" fmla="*/ 1678526 w 2768"/>
              <a:gd name="T91" fmla="*/ 1080368 h 2768"/>
              <a:gd name="T92" fmla="*/ 1798746 w 2768"/>
              <a:gd name="T93" fmla="*/ 960038 h 2768"/>
              <a:gd name="T94" fmla="*/ 1798746 w 2768"/>
              <a:gd name="T95" fmla="*/ 839708 h 2768"/>
              <a:gd name="T96" fmla="*/ 1678526 w 2768"/>
              <a:gd name="T97" fmla="*/ 720029 h 2768"/>
              <a:gd name="T98" fmla="*/ 899373 w 2768"/>
              <a:gd name="T99" fmla="*/ 1259888 h 2768"/>
              <a:gd name="T100" fmla="*/ 539364 w 2768"/>
              <a:gd name="T101" fmla="*/ 900199 h 2768"/>
              <a:gd name="T102" fmla="*/ 899373 w 2768"/>
              <a:gd name="T103" fmla="*/ 539859 h 2768"/>
              <a:gd name="T104" fmla="*/ 1258732 w 2768"/>
              <a:gd name="T105" fmla="*/ 900199 h 2768"/>
              <a:gd name="T106" fmla="*/ 899373 w 2768"/>
              <a:gd name="T107" fmla="*/ 1259888 h 2768"/>
              <a:gd name="T108" fmla="*/ 899373 w 2768"/>
              <a:gd name="T109" fmla="*/ 720029 h 2768"/>
              <a:gd name="T110" fmla="*/ 719368 w 2768"/>
              <a:gd name="T111" fmla="*/ 900199 h 2768"/>
              <a:gd name="T112" fmla="*/ 899373 w 2768"/>
              <a:gd name="T113" fmla="*/ 1080368 h 2768"/>
              <a:gd name="T114" fmla="*/ 1079378 w 2768"/>
              <a:gd name="T115" fmla="*/ 900199 h 2768"/>
              <a:gd name="T116" fmla="*/ 899373 w 2768"/>
              <a:gd name="T117" fmla="*/ 720029 h 276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8" h="2768">
                <a:moveTo>
                  <a:pt x="2583" y="1107"/>
                </a:moveTo>
                <a:cubicBezTo>
                  <a:pt x="2359" y="1107"/>
                  <a:pt x="2359" y="1107"/>
                  <a:pt x="2359" y="1107"/>
                </a:cubicBezTo>
                <a:cubicBezTo>
                  <a:pt x="2337" y="1028"/>
                  <a:pt x="2306" y="953"/>
                  <a:pt x="2266" y="884"/>
                </a:cubicBezTo>
                <a:cubicBezTo>
                  <a:pt x="2427" y="722"/>
                  <a:pt x="2427" y="722"/>
                  <a:pt x="2427" y="722"/>
                </a:cubicBezTo>
                <a:cubicBezTo>
                  <a:pt x="2500" y="650"/>
                  <a:pt x="2500" y="532"/>
                  <a:pt x="2427" y="460"/>
                </a:cubicBezTo>
                <a:cubicBezTo>
                  <a:pt x="2296" y="329"/>
                  <a:pt x="2296" y="329"/>
                  <a:pt x="2296" y="329"/>
                </a:cubicBezTo>
                <a:cubicBezTo>
                  <a:pt x="2224" y="256"/>
                  <a:pt x="2106" y="256"/>
                  <a:pt x="2034" y="329"/>
                </a:cubicBezTo>
                <a:cubicBezTo>
                  <a:pt x="1870" y="493"/>
                  <a:pt x="1870" y="493"/>
                  <a:pt x="1870" y="493"/>
                </a:cubicBezTo>
                <a:cubicBezTo>
                  <a:pt x="1804" y="457"/>
                  <a:pt x="1734" y="429"/>
                  <a:pt x="1661" y="408"/>
                </a:cubicBezTo>
                <a:cubicBezTo>
                  <a:pt x="1661" y="184"/>
                  <a:pt x="1661" y="184"/>
                  <a:pt x="1661" y="184"/>
                </a:cubicBezTo>
                <a:cubicBezTo>
                  <a:pt x="1661" y="83"/>
                  <a:pt x="1578" y="0"/>
                  <a:pt x="1476" y="0"/>
                </a:cubicBezTo>
                <a:cubicBezTo>
                  <a:pt x="1292" y="0"/>
                  <a:pt x="1292" y="0"/>
                  <a:pt x="1292" y="0"/>
                </a:cubicBezTo>
                <a:cubicBezTo>
                  <a:pt x="1190" y="0"/>
                  <a:pt x="1107" y="83"/>
                  <a:pt x="1107" y="184"/>
                </a:cubicBezTo>
                <a:cubicBezTo>
                  <a:pt x="1107" y="408"/>
                  <a:pt x="1107" y="408"/>
                  <a:pt x="1107" y="408"/>
                </a:cubicBezTo>
                <a:cubicBezTo>
                  <a:pt x="1031" y="430"/>
                  <a:pt x="958" y="459"/>
                  <a:pt x="891" y="497"/>
                </a:cubicBezTo>
                <a:cubicBezTo>
                  <a:pt x="722" y="329"/>
                  <a:pt x="722" y="329"/>
                  <a:pt x="722" y="329"/>
                </a:cubicBezTo>
                <a:cubicBezTo>
                  <a:pt x="650" y="256"/>
                  <a:pt x="532" y="256"/>
                  <a:pt x="460" y="329"/>
                </a:cubicBezTo>
                <a:cubicBezTo>
                  <a:pt x="329" y="460"/>
                  <a:pt x="329" y="460"/>
                  <a:pt x="329" y="460"/>
                </a:cubicBezTo>
                <a:cubicBezTo>
                  <a:pt x="256" y="532"/>
                  <a:pt x="256" y="650"/>
                  <a:pt x="329" y="722"/>
                </a:cubicBezTo>
                <a:cubicBezTo>
                  <a:pt x="497" y="891"/>
                  <a:pt x="497" y="891"/>
                  <a:pt x="497" y="891"/>
                </a:cubicBezTo>
                <a:cubicBezTo>
                  <a:pt x="460" y="958"/>
                  <a:pt x="430" y="1031"/>
                  <a:pt x="408" y="1107"/>
                </a:cubicBezTo>
                <a:cubicBezTo>
                  <a:pt x="184" y="1107"/>
                  <a:pt x="184" y="1107"/>
                  <a:pt x="184" y="1107"/>
                </a:cubicBezTo>
                <a:cubicBezTo>
                  <a:pt x="83" y="1107"/>
                  <a:pt x="0" y="1190"/>
                  <a:pt x="0" y="1291"/>
                </a:cubicBezTo>
                <a:cubicBezTo>
                  <a:pt x="0" y="1476"/>
                  <a:pt x="0" y="1476"/>
                  <a:pt x="0" y="1476"/>
                </a:cubicBezTo>
                <a:cubicBezTo>
                  <a:pt x="0" y="1578"/>
                  <a:pt x="83" y="1661"/>
                  <a:pt x="184" y="1661"/>
                </a:cubicBezTo>
                <a:cubicBezTo>
                  <a:pt x="408" y="1661"/>
                  <a:pt x="408" y="1661"/>
                  <a:pt x="408" y="1661"/>
                </a:cubicBezTo>
                <a:cubicBezTo>
                  <a:pt x="429" y="1734"/>
                  <a:pt x="457" y="1804"/>
                  <a:pt x="493" y="1870"/>
                </a:cubicBezTo>
                <a:cubicBezTo>
                  <a:pt x="329" y="2034"/>
                  <a:pt x="329" y="2034"/>
                  <a:pt x="329" y="2034"/>
                </a:cubicBezTo>
                <a:cubicBezTo>
                  <a:pt x="256" y="2106"/>
                  <a:pt x="256" y="2224"/>
                  <a:pt x="329" y="2296"/>
                </a:cubicBezTo>
                <a:cubicBezTo>
                  <a:pt x="460" y="2427"/>
                  <a:pt x="460" y="2427"/>
                  <a:pt x="460" y="2427"/>
                </a:cubicBezTo>
                <a:cubicBezTo>
                  <a:pt x="532" y="2500"/>
                  <a:pt x="650" y="2500"/>
                  <a:pt x="722" y="2427"/>
                </a:cubicBezTo>
                <a:cubicBezTo>
                  <a:pt x="883" y="2266"/>
                  <a:pt x="883" y="2266"/>
                  <a:pt x="883" y="2266"/>
                </a:cubicBezTo>
                <a:cubicBezTo>
                  <a:pt x="953" y="2306"/>
                  <a:pt x="1028" y="2337"/>
                  <a:pt x="1107" y="2359"/>
                </a:cubicBezTo>
                <a:cubicBezTo>
                  <a:pt x="1107" y="2583"/>
                  <a:pt x="1107" y="2583"/>
                  <a:pt x="1107" y="2583"/>
                </a:cubicBezTo>
                <a:cubicBezTo>
                  <a:pt x="1107" y="2685"/>
                  <a:pt x="1190" y="2768"/>
                  <a:pt x="1292" y="2768"/>
                </a:cubicBezTo>
                <a:cubicBezTo>
                  <a:pt x="1476" y="2768"/>
                  <a:pt x="1476" y="2768"/>
                  <a:pt x="1476" y="2768"/>
                </a:cubicBezTo>
                <a:cubicBezTo>
                  <a:pt x="1578" y="2768"/>
                  <a:pt x="1661" y="2685"/>
                  <a:pt x="1661" y="2583"/>
                </a:cubicBezTo>
                <a:cubicBezTo>
                  <a:pt x="1661" y="2359"/>
                  <a:pt x="1661" y="2359"/>
                  <a:pt x="1661" y="2359"/>
                </a:cubicBezTo>
                <a:cubicBezTo>
                  <a:pt x="1737" y="2338"/>
                  <a:pt x="1809" y="2308"/>
                  <a:pt x="1877" y="2270"/>
                </a:cubicBezTo>
                <a:cubicBezTo>
                  <a:pt x="2034" y="2427"/>
                  <a:pt x="2034" y="2427"/>
                  <a:pt x="2034" y="2427"/>
                </a:cubicBezTo>
                <a:cubicBezTo>
                  <a:pt x="2106" y="2500"/>
                  <a:pt x="2224" y="2500"/>
                  <a:pt x="2296" y="2427"/>
                </a:cubicBezTo>
                <a:cubicBezTo>
                  <a:pt x="2427" y="2296"/>
                  <a:pt x="2427" y="2296"/>
                  <a:pt x="2427" y="2296"/>
                </a:cubicBezTo>
                <a:cubicBezTo>
                  <a:pt x="2500" y="2224"/>
                  <a:pt x="2500" y="2106"/>
                  <a:pt x="2427" y="2034"/>
                </a:cubicBezTo>
                <a:cubicBezTo>
                  <a:pt x="2270" y="1877"/>
                  <a:pt x="2270" y="1877"/>
                  <a:pt x="2270" y="1877"/>
                </a:cubicBezTo>
                <a:cubicBezTo>
                  <a:pt x="2308" y="1809"/>
                  <a:pt x="2338" y="1737"/>
                  <a:pt x="2359" y="1661"/>
                </a:cubicBezTo>
                <a:cubicBezTo>
                  <a:pt x="2583" y="1661"/>
                  <a:pt x="2583" y="1661"/>
                  <a:pt x="2583" y="1661"/>
                </a:cubicBezTo>
                <a:cubicBezTo>
                  <a:pt x="2685" y="1661"/>
                  <a:pt x="2768" y="1578"/>
                  <a:pt x="2768" y="1476"/>
                </a:cubicBezTo>
                <a:cubicBezTo>
                  <a:pt x="2768" y="1291"/>
                  <a:pt x="2768" y="1291"/>
                  <a:pt x="2768" y="1291"/>
                </a:cubicBezTo>
                <a:cubicBezTo>
                  <a:pt x="2768" y="1190"/>
                  <a:pt x="2685" y="1107"/>
                  <a:pt x="2583" y="1107"/>
                </a:cubicBezTo>
                <a:close/>
                <a:moveTo>
                  <a:pt x="1384" y="1937"/>
                </a:moveTo>
                <a:cubicBezTo>
                  <a:pt x="1078" y="1937"/>
                  <a:pt x="830" y="1690"/>
                  <a:pt x="830" y="1384"/>
                </a:cubicBezTo>
                <a:cubicBezTo>
                  <a:pt x="830" y="1078"/>
                  <a:pt x="1078" y="830"/>
                  <a:pt x="1384" y="830"/>
                </a:cubicBezTo>
                <a:cubicBezTo>
                  <a:pt x="1689" y="830"/>
                  <a:pt x="1937" y="1078"/>
                  <a:pt x="1937" y="1384"/>
                </a:cubicBezTo>
                <a:cubicBezTo>
                  <a:pt x="1937" y="1690"/>
                  <a:pt x="1689" y="1937"/>
                  <a:pt x="1384" y="1937"/>
                </a:cubicBezTo>
                <a:close/>
                <a:moveTo>
                  <a:pt x="1384" y="1107"/>
                </a:moveTo>
                <a:cubicBezTo>
                  <a:pt x="1231" y="1107"/>
                  <a:pt x="1107" y="1231"/>
                  <a:pt x="1107" y="1384"/>
                </a:cubicBezTo>
                <a:cubicBezTo>
                  <a:pt x="1107" y="1537"/>
                  <a:pt x="1231" y="1661"/>
                  <a:pt x="1384" y="1661"/>
                </a:cubicBezTo>
                <a:cubicBezTo>
                  <a:pt x="1537" y="1661"/>
                  <a:pt x="1661" y="1537"/>
                  <a:pt x="1661" y="1384"/>
                </a:cubicBezTo>
                <a:cubicBezTo>
                  <a:pt x="1661" y="1231"/>
                  <a:pt x="1537" y="1107"/>
                  <a:pt x="1384" y="1107"/>
                </a:cubicBezTo>
                <a:close/>
              </a:path>
            </a:pathLst>
          </a:custGeom>
          <a:solidFill>
            <a:srgbClr val="C68F06"/>
          </a:solidFill>
          <a:ln>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hangingPunct="1">
              <a:defRPr/>
            </a:pPr>
            <a:endParaRPr lang="zh-CN" altLang="en-US">
              <a:solidFill>
                <a:schemeClr val="lt1"/>
              </a:solidFill>
              <a:latin typeface="+mn-lt"/>
              <a:ea typeface="+mn-ea"/>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251520" y="136926"/>
            <a:ext cx="1724729" cy="405152"/>
            <a:chOff x="395536" y="267494"/>
            <a:chExt cx="1724729" cy="405152"/>
          </a:xfrm>
        </p:grpSpPr>
        <p:sp>
          <p:nvSpPr>
            <p:cNvPr id="7"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8" name="燕尾形 7"/>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燕尾形 8"/>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6" name="组合 5"/>
          <p:cNvGrpSpPr/>
          <p:nvPr/>
        </p:nvGrpSpPr>
        <p:grpSpPr>
          <a:xfrm>
            <a:off x="3041830" y="195486"/>
            <a:ext cx="3060341" cy="404002"/>
            <a:chOff x="3419871" y="555526"/>
            <a:chExt cx="3060341" cy="404002"/>
          </a:xfrm>
        </p:grpSpPr>
        <p:grpSp>
          <p:nvGrpSpPr>
            <p:cNvPr id="10" name="组合 5"/>
            <p:cNvGrpSpPr/>
            <p:nvPr/>
          </p:nvGrpSpPr>
          <p:grpSpPr>
            <a:xfrm>
              <a:off x="3419871" y="555526"/>
              <a:ext cx="3060341" cy="404002"/>
              <a:chOff x="791579" y="867052"/>
              <a:chExt cx="3060341" cy="404002"/>
            </a:xfrm>
            <a:solidFill>
              <a:srgbClr val="C68F06"/>
            </a:solidFill>
          </p:grpSpPr>
          <p:sp>
            <p:nvSpPr>
              <p:cNvPr id="12" name="Pentagon 9"/>
              <p:cNvSpPr/>
              <p:nvPr/>
            </p:nvSpPr>
            <p:spPr>
              <a:xfrm rot="10800000">
                <a:off x="791579" y="867052"/>
                <a:ext cx="2376265" cy="404002"/>
              </a:xfrm>
              <a:prstGeom prst="homePlate">
                <a:avLst>
                  <a:gd name="adj" fmla="val 36274"/>
                </a:avLst>
              </a:prstGeom>
              <a:grp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0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Pentagon 9"/>
              <p:cNvSpPr/>
              <p:nvPr/>
            </p:nvSpPr>
            <p:spPr>
              <a:xfrm>
                <a:off x="1115616" y="867052"/>
                <a:ext cx="2736304" cy="404002"/>
              </a:xfrm>
              <a:prstGeom prst="homePlate">
                <a:avLst>
                  <a:gd name="adj" fmla="val 36274"/>
                </a:avLst>
              </a:prstGeom>
              <a:grp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0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1" name="Rectangle 33"/>
            <p:cNvSpPr/>
            <p:nvPr/>
          </p:nvSpPr>
          <p:spPr>
            <a:xfrm>
              <a:off x="3779911" y="572861"/>
              <a:ext cx="2340260" cy="369332"/>
            </a:xfrm>
            <a:prstGeom prst="rect">
              <a:avLst/>
            </a:prstGeom>
            <a:noFill/>
          </p:spPr>
          <p:txBody>
            <a:bodyPr wrap="square">
              <a:spAutoFit/>
            </a:bodyPr>
            <a:lstStyle/>
            <a:p>
              <a:pPr algn="ctr"/>
              <a:r>
                <a:rPr lang="en-US" altLang="zh-CN"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XXXX</a:t>
              </a:r>
              <a:r>
                <a:rPr lang="zh-CN" alt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选择</a:t>
              </a:r>
            </a:p>
          </p:txBody>
        </p:sp>
      </p:grpSp>
      <p:sp>
        <p:nvSpPr>
          <p:cNvPr id="14" name="Rectangle 18"/>
          <p:cNvSpPr>
            <a:spLocks noChangeArrowheads="1"/>
          </p:cNvSpPr>
          <p:nvPr/>
        </p:nvSpPr>
        <p:spPr bwMode="auto">
          <a:xfrm>
            <a:off x="971600" y="789508"/>
            <a:ext cx="7200800" cy="27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ts val="23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为了使</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XXXXXXXXXXX</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方式有如下基本要求：</a:t>
            </a:r>
            <a:endPar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1" name="MH_Other_1"/>
          <p:cNvSpPr/>
          <p:nvPr>
            <p:custDataLst>
              <p:tags r:id="rId1"/>
            </p:custDataLst>
          </p:nvPr>
        </p:nvSpPr>
        <p:spPr>
          <a:xfrm>
            <a:off x="1431925" y="1690935"/>
            <a:ext cx="357188" cy="355600"/>
          </a:xfrm>
          <a:prstGeom prst="diamond">
            <a:avLst/>
          </a:prstGeom>
          <a:solidFill>
            <a:schemeClr val="accent1">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42" name="MH_Other_2"/>
          <p:cNvSpPr/>
          <p:nvPr>
            <p:custDataLst>
              <p:tags r:id="rId2"/>
            </p:custDataLst>
          </p:nvPr>
        </p:nvSpPr>
        <p:spPr>
          <a:xfrm>
            <a:off x="1431925" y="2095748"/>
            <a:ext cx="357188" cy="357187"/>
          </a:xfrm>
          <a:prstGeom prst="diamond">
            <a:avLst/>
          </a:prstGeom>
          <a:solidFill>
            <a:schemeClr val="accent1">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43" name="MH_Other_3"/>
          <p:cNvSpPr/>
          <p:nvPr>
            <p:custDataLst>
              <p:tags r:id="rId3"/>
            </p:custDataLst>
          </p:nvPr>
        </p:nvSpPr>
        <p:spPr>
          <a:xfrm>
            <a:off x="1638300" y="1894135"/>
            <a:ext cx="355600" cy="355600"/>
          </a:xfrm>
          <a:prstGeom prst="diamond">
            <a:avLst/>
          </a:prstGeom>
          <a:solidFill>
            <a:schemeClr val="accent1">
              <a:lumMod val="60000"/>
              <a:lumOff val="4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44" name="MH_Other_4"/>
          <p:cNvSpPr/>
          <p:nvPr>
            <p:custDataLst>
              <p:tags r:id="rId4"/>
            </p:custDataLst>
          </p:nvPr>
        </p:nvSpPr>
        <p:spPr>
          <a:xfrm>
            <a:off x="1047750" y="1562348"/>
            <a:ext cx="534988" cy="1019175"/>
          </a:xfrm>
          <a:custGeom>
            <a:avLst/>
            <a:gdLst>
              <a:gd name="connsiteX0" fmla="*/ 96494 w 1902905"/>
              <a:gd name="connsiteY0" fmla="*/ 0 h 3612822"/>
              <a:gd name="connsiteX1" fmla="*/ 1902905 w 1902905"/>
              <a:gd name="connsiteY1" fmla="*/ 1806411 h 3612822"/>
              <a:gd name="connsiteX2" fmla="*/ 96494 w 1902905"/>
              <a:gd name="connsiteY2" fmla="*/ 3612822 h 3612822"/>
              <a:gd name="connsiteX3" fmla="*/ 0 w 1902905"/>
              <a:gd name="connsiteY3" fmla="*/ 3516328 h 3612822"/>
              <a:gd name="connsiteX4" fmla="*/ 1709917 w 1902905"/>
              <a:gd name="connsiteY4" fmla="*/ 1806411 h 3612822"/>
              <a:gd name="connsiteX5" fmla="*/ 0 w 1902905"/>
              <a:gd name="connsiteY5" fmla="*/ 96494 h 3612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02905" h="3612822">
                <a:moveTo>
                  <a:pt x="96494" y="0"/>
                </a:moveTo>
                <a:lnTo>
                  <a:pt x="1902905" y="1806411"/>
                </a:lnTo>
                <a:lnTo>
                  <a:pt x="96494" y="3612822"/>
                </a:lnTo>
                <a:lnTo>
                  <a:pt x="0" y="3516328"/>
                </a:lnTo>
                <a:lnTo>
                  <a:pt x="1709917" y="1806411"/>
                </a:lnTo>
                <a:lnTo>
                  <a:pt x="0" y="96494"/>
                </a:lnTo>
                <a:close/>
              </a:path>
            </a:pathLst>
          </a:custGeom>
          <a:solidFill>
            <a:schemeClr val="accent3">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45" name="MH_Other_5"/>
          <p:cNvSpPr/>
          <p:nvPr>
            <p:custDataLst>
              <p:tags r:id="rId5"/>
            </p:custDataLst>
          </p:nvPr>
        </p:nvSpPr>
        <p:spPr bwMode="auto">
          <a:xfrm>
            <a:off x="1019175" y="1562348"/>
            <a:ext cx="509588" cy="1019175"/>
          </a:xfrm>
          <a:custGeom>
            <a:avLst/>
            <a:gdLst>
              <a:gd name="T0" fmla="*/ 36 w 1806862"/>
              <a:gd name="T1" fmla="*/ 0 h 3612822"/>
              <a:gd name="T2" fmla="*/ 143580 w 1806862"/>
              <a:gd name="T3" fmla="*/ 143580 h 3612822"/>
              <a:gd name="T4" fmla="*/ 36 w 1806862"/>
              <a:gd name="T5" fmla="*/ 287160 h 3612822"/>
              <a:gd name="T6" fmla="*/ 0 w 1806862"/>
              <a:gd name="T7" fmla="*/ 287124 h 3612822"/>
              <a:gd name="T8" fmla="*/ 0 w 1806862"/>
              <a:gd name="T9" fmla="*/ 36 h 3612822"/>
              <a:gd name="T10" fmla="*/ 0 60000 65536"/>
              <a:gd name="T11" fmla="*/ 0 60000 65536"/>
              <a:gd name="T12" fmla="*/ 0 60000 65536"/>
              <a:gd name="T13" fmla="*/ 0 60000 65536"/>
              <a:gd name="T14" fmla="*/ 0 60000 65536"/>
              <a:gd name="T15" fmla="*/ 0 w 1806862"/>
              <a:gd name="T16" fmla="*/ 0 h 3612822"/>
              <a:gd name="T17" fmla="*/ 1806862 w 1806862"/>
              <a:gd name="T18" fmla="*/ 3612822 h 3612822"/>
            </a:gdLst>
            <a:ahLst/>
            <a:cxnLst>
              <a:cxn ang="T10">
                <a:pos x="T0" y="T1"/>
              </a:cxn>
              <a:cxn ang="T11">
                <a:pos x="T2" y="T3"/>
              </a:cxn>
              <a:cxn ang="T12">
                <a:pos x="T4" y="T5"/>
              </a:cxn>
              <a:cxn ang="T13">
                <a:pos x="T6" y="T7"/>
              </a:cxn>
              <a:cxn ang="T14">
                <a:pos x="T8" y="T9"/>
              </a:cxn>
            </a:cxnLst>
            <a:rect l="T15" t="T16" r="T17" b="T18"/>
            <a:pathLst>
              <a:path w="1806862" h="3612822">
                <a:moveTo>
                  <a:pt x="451" y="0"/>
                </a:moveTo>
                <a:lnTo>
                  <a:pt x="1806862" y="1806411"/>
                </a:lnTo>
                <a:lnTo>
                  <a:pt x="451" y="3612822"/>
                </a:lnTo>
                <a:lnTo>
                  <a:pt x="0" y="3612371"/>
                </a:lnTo>
                <a:lnTo>
                  <a:pt x="0" y="451"/>
                </a:lnTo>
                <a:lnTo>
                  <a:pt x="451" y="0"/>
                </a:lnTo>
                <a:close/>
              </a:path>
            </a:pathLst>
          </a:custGeom>
          <a:solidFill>
            <a:schemeClr val="accent1"/>
          </a:solidFill>
          <a:ln w="9525">
            <a:noFill/>
            <a:miter lim="800000"/>
          </a:ln>
        </p:spPr>
        <p:txBody>
          <a:bodyPr lIns="0" tIns="0" rIns="144000" bIns="0" anchor="ctr"/>
          <a:lstStyle/>
          <a:p>
            <a:pPr algn="ctr" eaLnBrk="1" hangingPunct="1"/>
            <a:r>
              <a:rPr lang="en-US" altLang="zh-CN" sz="2400" b="1">
                <a:solidFill>
                  <a:srgbClr val="FFFFFF"/>
                </a:solidFill>
              </a:rPr>
              <a:t>A</a:t>
            </a:r>
            <a:endParaRPr lang="zh-CN" altLang="en-US" sz="2400" b="1">
              <a:solidFill>
                <a:srgbClr val="FFFFFF"/>
              </a:solidFill>
            </a:endParaRPr>
          </a:p>
        </p:txBody>
      </p:sp>
      <p:sp>
        <p:nvSpPr>
          <p:cNvPr id="46" name="MH_Text_1"/>
          <p:cNvSpPr/>
          <p:nvPr>
            <p:custDataLst>
              <p:tags r:id="rId6"/>
            </p:custDataLst>
          </p:nvPr>
        </p:nvSpPr>
        <p:spPr>
          <a:xfrm>
            <a:off x="1993900" y="2046535"/>
            <a:ext cx="2578100" cy="523280"/>
          </a:xfrm>
          <a:prstGeom prst="rect">
            <a:avLst/>
          </a:prstGeom>
        </p:spPr>
        <p:txBody>
          <a:bodyPr>
            <a:normAutofit/>
          </a:bodyPr>
          <a:lstStyle/>
          <a:p>
            <a:pPr>
              <a:lnSpc>
                <a:spcPct val="120000"/>
              </a:lnSpc>
              <a:defRPr/>
            </a:pP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不</a:t>
            </a:r>
            <a:r>
              <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rPr>
              <a:t>XXXXXX</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7" name="MH_SubTitle_1"/>
          <p:cNvSpPr/>
          <p:nvPr>
            <p:custDataLst>
              <p:tags r:id="rId7"/>
            </p:custDataLst>
          </p:nvPr>
        </p:nvSpPr>
        <p:spPr>
          <a:xfrm>
            <a:off x="1993900" y="1206748"/>
            <a:ext cx="2578100" cy="893762"/>
          </a:xfrm>
          <a:prstGeom prst="rect">
            <a:avLst/>
          </a:prstGeom>
        </p:spPr>
        <p:txBody>
          <a:bodyPr anchor="b">
            <a:normAutofit/>
          </a:bodyPr>
          <a:lstStyle/>
          <a:p>
            <a:pPr>
              <a:defRPr/>
            </a:pPr>
            <a:r>
              <a:rPr lang="zh-CN" altLang="en-US" sz="1600" b="1" kern="0" dirty="0">
                <a:solidFill>
                  <a:schemeClr val="accent1"/>
                </a:solidFill>
                <a:latin typeface="微软雅黑" panose="020B0503020204020204" pitchFamily="34" charset="-122"/>
                <a:ea typeface="微软雅黑" panose="020B0503020204020204" pitchFamily="34" charset="-122"/>
                <a:cs typeface="宋体" panose="02010600030101010101" pitchFamily="2" charset="-122"/>
              </a:rPr>
              <a:t>夹</a:t>
            </a:r>
            <a:r>
              <a:rPr lang="en-US" altLang="zh-CN" sz="1600" b="1" kern="0" dirty="0">
                <a:solidFill>
                  <a:schemeClr val="accent1"/>
                </a:solidFill>
                <a:latin typeface="微软雅黑" panose="020B0503020204020204" pitchFamily="34" charset="-122"/>
                <a:ea typeface="微软雅黑" panose="020B0503020204020204" pitchFamily="34" charset="-122"/>
                <a:cs typeface="宋体" panose="02010600030101010101" pitchFamily="2" charset="-122"/>
              </a:rPr>
              <a:t>XXXX</a:t>
            </a:r>
            <a:endParaRPr lang="zh-CN" altLang="en-US" sz="1600" b="1" dirty="0">
              <a:solidFill>
                <a:schemeClr val="accent1"/>
              </a:solidFill>
              <a:latin typeface="微软雅黑" panose="020B0503020204020204" pitchFamily="34" charset="-122"/>
              <a:ea typeface="微软雅黑" panose="020B0503020204020204" pitchFamily="34" charset="-122"/>
            </a:endParaRPr>
          </a:p>
        </p:txBody>
      </p:sp>
      <p:sp>
        <p:nvSpPr>
          <p:cNvPr id="48" name="MH_Other_6"/>
          <p:cNvSpPr/>
          <p:nvPr>
            <p:custDataLst>
              <p:tags r:id="rId8"/>
            </p:custDataLst>
          </p:nvPr>
        </p:nvSpPr>
        <p:spPr>
          <a:xfrm>
            <a:off x="1431925" y="3270027"/>
            <a:ext cx="357188" cy="355600"/>
          </a:xfrm>
          <a:prstGeom prst="diamond">
            <a:avLst/>
          </a:prstGeom>
          <a:solidFill>
            <a:schemeClr val="accent3">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49" name="MH_Other_7"/>
          <p:cNvSpPr/>
          <p:nvPr>
            <p:custDataLst>
              <p:tags r:id="rId9"/>
            </p:custDataLst>
          </p:nvPr>
        </p:nvSpPr>
        <p:spPr>
          <a:xfrm>
            <a:off x="1431925" y="3676427"/>
            <a:ext cx="357188" cy="355600"/>
          </a:xfrm>
          <a:prstGeom prst="diamond">
            <a:avLst/>
          </a:prstGeom>
          <a:solidFill>
            <a:schemeClr val="accent3">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50" name="MH_Other_8"/>
          <p:cNvSpPr/>
          <p:nvPr>
            <p:custDataLst>
              <p:tags r:id="rId10"/>
            </p:custDataLst>
          </p:nvPr>
        </p:nvSpPr>
        <p:spPr>
          <a:xfrm>
            <a:off x="1638300" y="3473227"/>
            <a:ext cx="355600" cy="355600"/>
          </a:xfrm>
          <a:prstGeom prst="diamond">
            <a:avLst/>
          </a:prstGeom>
          <a:solidFill>
            <a:schemeClr val="accent3">
              <a:lumMod val="60000"/>
              <a:lumOff val="4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51" name="MH_Other_9"/>
          <p:cNvSpPr/>
          <p:nvPr>
            <p:custDataLst>
              <p:tags r:id="rId11"/>
            </p:custDataLst>
          </p:nvPr>
        </p:nvSpPr>
        <p:spPr>
          <a:xfrm>
            <a:off x="1047750" y="3143027"/>
            <a:ext cx="534988" cy="1017587"/>
          </a:xfrm>
          <a:custGeom>
            <a:avLst/>
            <a:gdLst>
              <a:gd name="connsiteX0" fmla="*/ 96494 w 1902905"/>
              <a:gd name="connsiteY0" fmla="*/ 0 h 3612822"/>
              <a:gd name="connsiteX1" fmla="*/ 1902905 w 1902905"/>
              <a:gd name="connsiteY1" fmla="*/ 1806411 h 3612822"/>
              <a:gd name="connsiteX2" fmla="*/ 96494 w 1902905"/>
              <a:gd name="connsiteY2" fmla="*/ 3612822 h 3612822"/>
              <a:gd name="connsiteX3" fmla="*/ 0 w 1902905"/>
              <a:gd name="connsiteY3" fmla="*/ 3516328 h 3612822"/>
              <a:gd name="connsiteX4" fmla="*/ 1709917 w 1902905"/>
              <a:gd name="connsiteY4" fmla="*/ 1806411 h 3612822"/>
              <a:gd name="connsiteX5" fmla="*/ 0 w 1902905"/>
              <a:gd name="connsiteY5" fmla="*/ 96494 h 3612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02905" h="3612822">
                <a:moveTo>
                  <a:pt x="96494" y="0"/>
                </a:moveTo>
                <a:lnTo>
                  <a:pt x="1902905" y="1806411"/>
                </a:lnTo>
                <a:lnTo>
                  <a:pt x="96494" y="3612822"/>
                </a:lnTo>
                <a:lnTo>
                  <a:pt x="0" y="3516328"/>
                </a:lnTo>
                <a:lnTo>
                  <a:pt x="1709917" y="1806411"/>
                </a:lnTo>
                <a:lnTo>
                  <a:pt x="0" y="96494"/>
                </a:lnTo>
                <a:close/>
              </a:path>
            </a:pathLst>
          </a:custGeom>
          <a:solidFill>
            <a:schemeClr val="accent3">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52" name="MH_Other_10"/>
          <p:cNvSpPr/>
          <p:nvPr>
            <p:custDataLst>
              <p:tags r:id="rId12"/>
            </p:custDataLst>
          </p:nvPr>
        </p:nvSpPr>
        <p:spPr>
          <a:xfrm>
            <a:off x="1019175" y="3143027"/>
            <a:ext cx="509588" cy="1017587"/>
          </a:xfrm>
          <a:custGeom>
            <a:avLst/>
            <a:gdLst>
              <a:gd name="connsiteX0" fmla="*/ 451 w 1806862"/>
              <a:gd name="connsiteY0" fmla="*/ 0 h 3612822"/>
              <a:gd name="connsiteX1" fmla="*/ 1806862 w 1806862"/>
              <a:gd name="connsiteY1" fmla="*/ 1806411 h 3612822"/>
              <a:gd name="connsiteX2" fmla="*/ 451 w 1806862"/>
              <a:gd name="connsiteY2" fmla="*/ 3612822 h 3612822"/>
              <a:gd name="connsiteX3" fmla="*/ 0 w 1806862"/>
              <a:gd name="connsiteY3" fmla="*/ 3612371 h 3612822"/>
              <a:gd name="connsiteX4" fmla="*/ 0 w 1806862"/>
              <a:gd name="connsiteY4" fmla="*/ 451 h 36128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6862" h="3612822">
                <a:moveTo>
                  <a:pt x="451" y="0"/>
                </a:moveTo>
                <a:lnTo>
                  <a:pt x="1806862" y="1806411"/>
                </a:lnTo>
                <a:lnTo>
                  <a:pt x="451" y="3612822"/>
                </a:lnTo>
                <a:lnTo>
                  <a:pt x="0" y="3612371"/>
                </a:lnTo>
                <a:lnTo>
                  <a:pt x="0" y="451"/>
                </a:lnTo>
                <a:close/>
              </a:path>
            </a:pathLst>
          </a:custGeom>
          <a:solidFill>
            <a:schemeClr val="accent3"/>
          </a:solidFill>
        </p:spPr>
        <p:txBody>
          <a:bodyPr lIns="0" tIns="0" rIns="144000" bIns="0" anchor="ctr">
            <a:normAutofit/>
          </a:bodyPr>
          <a:lstStyle/>
          <a:p>
            <a:pPr algn="ctr" eaLnBrk="1" fontAlgn="auto" hangingPunct="1">
              <a:spcBef>
                <a:spcPts val="0"/>
              </a:spcBef>
              <a:spcAft>
                <a:spcPts val="0"/>
              </a:spcAft>
              <a:defRPr/>
            </a:pPr>
            <a:r>
              <a:rPr lang="en-US" altLang="zh-CN" sz="2400" b="1" dirty="0">
                <a:solidFill>
                  <a:srgbClr val="FFFFFF"/>
                </a:solidFill>
                <a:latin typeface="+mn-lt"/>
                <a:ea typeface="+mn-ea"/>
              </a:rPr>
              <a:t>C</a:t>
            </a:r>
            <a:endParaRPr lang="zh-CN" altLang="en-US" sz="2400" b="1" dirty="0" err="1">
              <a:solidFill>
                <a:srgbClr val="FFFFFF"/>
              </a:solidFill>
              <a:latin typeface="+mn-lt"/>
              <a:ea typeface="+mn-ea"/>
            </a:endParaRPr>
          </a:p>
        </p:txBody>
      </p:sp>
      <p:sp>
        <p:nvSpPr>
          <p:cNvPr id="53" name="MH_Text_3"/>
          <p:cNvSpPr/>
          <p:nvPr>
            <p:custDataLst>
              <p:tags r:id="rId13"/>
            </p:custDataLst>
          </p:nvPr>
        </p:nvSpPr>
        <p:spPr>
          <a:xfrm>
            <a:off x="1993900" y="3625627"/>
            <a:ext cx="2578100" cy="458291"/>
          </a:xfrm>
          <a:prstGeom prst="rect">
            <a:avLst/>
          </a:prstGeom>
        </p:spPr>
        <p:txBody>
          <a:bodyPr>
            <a:normAutofit/>
          </a:bodyPr>
          <a:lstStyle/>
          <a:p>
            <a:pPr>
              <a:lnSpc>
                <a:spcPct val="120000"/>
              </a:lnSpc>
              <a:defRPr/>
            </a:pP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有足够</a:t>
            </a:r>
            <a:r>
              <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rPr>
              <a:t>XXXXXXXXXX</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4" name="MH_SubTitle_3"/>
          <p:cNvSpPr/>
          <p:nvPr>
            <p:custDataLst>
              <p:tags r:id="rId14"/>
            </p:custDataLst>
          </p:nvPr>
        </p:nvSpPr>
        <p:spPr>
          <a:xfrm>
            <a:off x="1993900" y="2785839"/>
            <a:ext cx="2578100" cy="893763"/>
          </a:xfrm>
          <a:prstGeom prst="rect">
            <a:avLst/>
          </a:prstGeom>
        </p:spPr>
        <p:txBody>
          <a:bodyPr anchor="b">
            <a:normAutofit/>
          </a:bodyPr>
          <a:lstStyle/>
          <a:p>
            <a:pPr>
              <a:defRPr/>
            </a:pPr>
            <a:r>
              <a:rPr lang="zh-CN" altLang="en-US" sz="1600" b="1" kern="0" dirty="0">
                <a:solidFill>
                  <a:schemeClr val="accent3"/>
                </a:solidFill>
                <a:latin typeface="微软雅黑" panose="020B0503020204020204" pitchFamily="34" charset="-122"/>
                <a:ea typeface="微软雅黑" panose="020B0503020204020204" pitchFamily="34" charset="-122"/>
                <a:cs typeface="宋体" panose="02010600030101010101" pitchFamily="2" charset="-122"/>
              </a:rPr>
              <a:t>排屑</a:t>
            </a:r>
            <a:r>
              <a:rPr lang="en-US" altLang="zh-CN" sz="1600" b="1" kern="0" dirty="0">
                <a:solidFill>
                  <a:schemeClr val="accent3"/>
                </a:solidFill>
                <a:latin typeface="微软雅黑" panose="020B0503020204020204" pitchFamily="34" charset="-122"/>
                <a:ea typeface="微软雅黑" panose="020B0503020204020204" pitchFamily="34" charset="-122"/>
                <a:cs typeface="宋体" panose="02010600030101010101" pitchFamily="2" charset="-122"/>
              </a:rPr>
              <a:t>XXXXXX</a:t>
            </a:r>
            <a:endParaRPr lang="zh-CN" altLang="en-US" sz="1600" b="1" dirty="0">
              <a:solidFill>
                <a:schemeClr val="accent3"/>
              </a:solidFill>
              <a:latin typeface="微软雅黑" panose="020B0503020204020204" pitchFamily="34" charset="-122"/>
              <a:ea typeface="微软雅黑" panose="020B0503020204020204" pitchFamily="34" charset="-122"/>
            </a:endParaRPr>
          </a:p>
        </p:txBody>
      </p:sp>
      <p:sp>
        <p:nvSpPr>
          <p:cNvPr id="55" name="MH_Other_11"/>
          <p:cNvSpPr/>
          <p:nvPr>
            <p:custDataLst>
              <p:tags r:id="rId15"/>
            </p:custDataLst>
          </p:nvPr>
        </p:nvSpPr>
        <p:spPr>
          <a:xfrm>
            <a:off x="5213350" y="1690935"/>
            <a:ext cx="357188" cy="355600"/>
          </a:xfrm>
          <a:prstGeom prst="diamond">
            <a:avLst/>
          </a:prstGeom>
          <a:solidFill>
            <a:schemeClr val="accent2">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56" name="MH_Other_12"/>
          <p:cNvSpPr/>
          <p:nvPr>
            <p:custDataLst>
              <p:tags r:id="rId16"/>
            </p:custDataLst>
          </p:nvPr>
        </p:nvSpPr>
        <p:spPr>
          <a:xfrm>
            <a:off x="5213350" y="2095748"/>
            <a:ext cx="357188" cy="357187"/>
          </a:xfrm>
          <a:prstGeom prst="diamond">
            <a:avLst/>
          </a:prstGeom>
          <a:solidFill>
            <a:schemeClr val="accent2">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57" name="MH_Other_13"/>
          <p:cNvSpPr/>
          <p:nvPr>
            <p:custDataLst>
              <p:tags r:id="rId17"/>
            </p:custDataLst>
          </p:nvPr>
        </p:nvSpPr>
        <p:spPr>
          <a:xfrm>
            <a:off x="5419725" y="1894135"/>
            <a:ext cx="355600" cy="355600"/>
          </a:xfrm>
          <a:prstGeom prst="diamond">
            <a:avLst/>
          </a:prstGeom>
          <a:solidFill>
            <a:schemeClr val="accent2">
              <a:lumMod val="60000"/>
              <a:lumOff val="4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58" name="MH_Other_14"/>
          <p:cNvSpPr/>
          <p:nvPr>
            <p:custDataLst>
              <p:tags r:id="rId18"/>
            </p:custDataLst>
          </p:nvPr>
        </p:nvSpPr>
        <p:spPr>
          <a:xfrm>
            <a:off x="4829175" y="1562348"/>
            <a:ext cx="534988" cy="1019175"/>
          </a:xfrm>
          <a:custGeom>
            <a:avLst/>
            <a:gdLst>
              <a:gd name="connsiteX0" fmla="*/ 96494 w 1902905"/>
              <a:gd name="connsiteY0" fmla="*/ 0 h 3612822"/>
              <a:gd name="connsiteX1" fmla="*/ 1902905 w 1902905"/>
              <a:gd name="connsiteY1" fmla="*/ 1806411 h 3612822"/>
              <a:gd name="connsiteX2" fmla="*/ 96494 w 1902905"/>
              <a:gd name="connsiteY2" fmla="*/ 3612822 h 3612822"/>
              <a:gd name="connsiteX3" fmla="*/ 0 w 1902905"/>
              <a:gd name="connsiteY3" fmla="*/ 3516328 h 3612822"/>
              <a:gd name="connsiteX4" fmla="*/ 1709917 w 1902905"/>
              <a:gd name="connsiteY4" fmla="*/ 1806411 h 3612822"/>
              <a:gd name="connsiteX5" fmla="*/ 0 w 1902905"/>
              <a:gd name="connsiteY5" fmla="*/ 96494 h 3612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02905" h="3612822">
                <a:moveTo>
                  <a:pt x="96494" y="0"/>
                </a:moveTo>
                <a:lnTo>
                  <a:pt x="1902905" y="1806411"/>
                </a:lnTo>
                <a:lnTo>
                  <a:pt x="96494" y="3612822"/>
                </a:lnTo>
                <a:lnTo>
                  <a:pt x="0" y="3516328"/>
                </a:lnTo>
                <a:lnTo>
                  <a:pt x="1709917" y="1806411"/>
                </a:lnTo>
                <a:lnTo>
                  <a:pt x="0" y="96494"/>
                </a:lnTo>
                <a:close/>
              </a:path>
            </a:pathLst>
          </a:custGeom>
          <a:solidFill>
            <a:schemeClr val="accent2">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59" name="MH_Other_15"/>
          <p:cNvSpPr/>
          <p:nvPr>
            <p:custDataLst>
              <p:tags r:id="rId19"/>
            </p:custDataLst>
          </p:nvPr>
        </p:nvSpPr>
        <p:spPr bwMode="auto">
          <a:xfrm>
            <a:off x="4800600" y="1562348"/>
            <a:ext cx="509588" cy="1019175"/>
          </a:xfrm>
          <a:custGeom>
            <a:avLst/>
            <a:gdLst>
              <a:gd name="T0" fmla="*/ 36 w 1806862"/>
              <a:gd name="T1" fmla="*/ 0 h 3612822"/>
              <a:gd name="T2" fmla="*/ 143580 w 1806862"/>
              <a:gd name="T3" fmla="*/ 143580 h 3612822"/>
              <a:gd name="T4" fmla="*/ 36 w 1806862"/>
              <a:gd name="T5" fmla="*/ 287160 h 3612822"/>
              <a:gd name="T6" fmla="*/ 0 w 1806862"/>
              <a:gd name="T7" fmla="*/ 287124 h 3612822"/>
              <a:gd name="T8" fmla="*/ 0 w 1806862"/>
              <a:gd name="T9" fmla="*/ 36 h 3612822"/>
              <a:gd name="T10" fmla="*/ 0 60000 65536"/>
              <a:gd name="T11" fmla="*/ 0 60000 65536"/>
              <a:gd name="T12" fmla="*/ 0 60000 65536"/>
              <a:gd name="T13" fmla="*/ 0 60000 65536"/>
              <a:gd name="T14" fmla="*/ 0 60000 65536"/>
              <a:gd name="T15" fmla="*/ 0 w 1806862"/>
              <a:gd name="T16" fmla="*/ 0 h 3612822"/>
              <a:gd name="T17" fmla="*/ 1806862 w 1806862"/>
              <a:gd name="T18" fmla="*/ 3612822 h 3612822"/>
            </a:gdLst>
            <a:ahLst/>
            <a:cxnLst>
              <a:cxn ang="T10">
                <a:pos x="T0" y="T1"/>
              </a:cxn>
              <a:cxn ang="T11">
                <a:pos x="T2" y="T3"/>
              </a:cxn>
              <a:cxn ang="T12">
                <a:pos x="T4" y="T5"/>
              </a:cxn>
              <a:cxn ang="T13">
                <a:pos x="T6" y="T7"/>
              </a:cxn>
              <a:cxn ang="T14">
                <a:pos x="T8" y="T9"/>
              </a:cxn>
            </a:cxnLst>
            <a:rect l="T15" t="T16" r="T17" b="T18"/>
            <a:pathLst>
              <a:path w="1806862" h="3612822">
                <a:moveTo>
                  <a:pt x="451" y="0"/>
                </a:moveTo>
                <a:lnTo>
                  <a:pt x="1806862" y="1806411"/>
                </a:lnTo>
                <a:lnTo>
                  <a:pt x="451" y="3612822"/>
                </a:lnTo>
                <a:lnTo>
                  <a:pt x="0" y="3612371"/>
                </a:lnTo>
                <a:lnTo>
                  <a:pt x="0" y="451"/>
                </a:lnTo>
                <a:lnTo>
                  <a:pt x="451" y="0"/>
                </a:lnTo>
                <a:close/>
              </a:path>
            </a:pathLst>
          </a:custGeom>
          <a:solidFill>
            <a:schemeClr val="accent2"/>
          </a:solidFill>
          <a:ln w="9525">
            <a:noFill/>
            <a:miter lim="800000"/>
          </a:ln>
        </p:spPr>
        <p:txBody>
          <a:bodyPr lIns="0" tIns="0" rIns="144000" bIns="0" anchor="ctr"/>
          <a:lstStyle/>
          <a:p>
            <a:pPr algn="ctr" eaLnBrk="1" hangingPunct="1"/>
            <a:r>
              <a:rPr lang="en-US" altLang="zh-CN" sz="2400" b="1">
                <a:solidFill>
                  <a:srgbClr val="FFFFFF"/>
                </a:solidFill>
              </a:rPr>
              <a:t>B</a:t>
            </a:r>
            <a:endParaRPr lang="zh-CN" altLang="en-US" sz="2400" b="1">
              <a:solidFill>
                <a:srgbClr val="FFFFFF"/>
              </a:solidFill>
            </a:endParaRPr>
          </a:p>
        </p:txBody>
      </p:sp>
      <p:sp>
        <p:nvSpPr>
          <p:cNvPr id="60" name="MH_Text_2"/>
          <p:cNvSpPr/>
          <p:nvPr>
            <p:custDataLst>
              <p:tags r:id="rId20"/>
            </p:custDataLst>
          </p:nvPr>
        </p:nvSpPr>
        <p:spPr>
          <a:xfrm>
            <a:off x="5775325" y="2046535"/>
            <a:ext cx="2578100" cy="451272"/>
          </a:xfrm>
          <a:prstGeom prst="rect">
            <a:avLst/>
          </a:prstGeom>
        </p:spPr>
        <p:txBody>
          <a:bodyPr>
            <a:normAutofit/>
          </a:bodyPr>
          <a:lstStyle/>
          <a:p>
            <a:pPr>
              <a:lnSpc>
                <a:spcPct val="120000"/>
              </a:lnSpc>
              <a:defRPr/>
            </a:pP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确保</a:t>
            </a:r>
            <a:r>
              <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rPr>
              <a:t>XXXXXX</a:t>
            </a: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精度</a:t>
            </a:r>
          </a:p>
        </p:txBody>
      </p:sp>
      <p:sp>
        <p:nvSpPr>
          <p:cNvPr id="61" name="MH_SubTitle_2"/>
          <p:cNvSpPr/>
          <p:nvPr>
            <p:custDataLst>
              <p:tags r:id="rId21"/>
            </p:custDataLst>
          </p:nvPr>
        </p:nvSpPr>
        <p:spPr>
          <a:xfrm>
            <a:off x="5775325" y="1206748"/>
            <a:ext cx="2578100" cy="893762"/>
          </a:xfrm>
          <a:prstGeom prst="rect">
            <a:avLst/>
          </a:prstGeom>
        </p:spPr>
        <p:txBody>
          <a:bodyPr anchor="b">
            <a:normAutofit/>
          </a:bodyPr>
          <a:lstStyle/>
          <a:p>
            <a:pPr>
              <a:defRPr/>
            </a:pPr>
            <a:r>
              <a:rPr lang="en-US" altLang="zh-CN" sz="1600" b="1" dirty="0">
                <a:solidFill>
                  <a:schemeClr val="accent2"/>
                </a:solidFill>
                <a:latin typeface="微软雅黑" panose="020B0503020204020204" pitchFamily="34" charset="-122"/>
                <a:ea typeface="微软雅黑" panose="020B0503020204020204" pitchFamily="34" charset="-122"/>
              </a:rPr>
              <a:t>XXX</a:t>
            </a:r>
            <a:endParaRPr lang="zh-CN" altLang="en-US" sz="1600" b="1" dirty="0">
              <a:solidFill>
                <a:schemeClr val="accent2"/>
              </a:solidFill>
              <a:latin typeface="微软雅黑" panose="020B0503020204020204" pitchFamily="34" charset="-122"/>
              <a:ea typeface="微软雅黑" panose="020B0503020204020204" pitchFamily="34" charset="-122"/>
            </a:endParaRPr>
          </a:p>
        </p:txBody>
      </p:sp>
      <p:sp>
        <p:nvSpPr>
          <p:cNvPr id="62" name="MH_Other_16"/>
          <p:cNvSpPr/>
          <p:nvPr>
            <p:custDataLst>
              <p:tags r:id="rId22"/>
            </p:custDataLst>
          </p:nvPr>
        </p:nvSpPr>
        <p:spPr>
          <a:xfrm>
            <a:off x="5213350" y="3270027"/>
            <a:ext cx="357188" cy="355600"/>
          </a:xfrm>
          <a:prstGeom prst="diamond">
            <a:avLst/>
          </a:prstGeom>
          <a:solidFill>
            <a:schemeClr val="accent4">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63" name="MH_Other_17"/>
          <p:cNvSpPr/>
          <p:nvPr>
            <p:custDataLst>
              <p:tags r:id="rId23"/>
            </p:custDataLst>
          </p:nvPr>
        </p:nvSpPr>
        <p:spPr>
          <a:xfrm>
            <a:off x="5213350" y="3676427"/>
            <a:ext cx="357188" cy="355600"/>
          </a:xfrm>
          <a:prstGeom prst="diamond">
            <a:avLst/>
          </a:prstGeom>
          <a:solidFill>
            <a:schemeClr val="accent4">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64" name="MH_Other_18"/>
          <p:cNvSpPr/>
          <p:nvPr>
            <p:custDataLst>
              <p:tags r:id="rId24"/>
            </p:custDataLst>
          </p:nvPr>
        </p:nvSpPr>
        <p:spPr>
          <a:xfrm>
            <a:off x="5419725" y="3473227"/>
            <a:ext cx="355600" cy="355600"/>
          </a:xfrm>
          <a:prstGeom prst="diamond">
            <a:avLst/>
          </a:prstGeom>
          <a:solidFill>
            <a:schemeClr val="accent4">
              <a:lumMod val="60000"/>
              <a:lumOff val="4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65" name="MH_Other_19"/>
          <p:cNvSpPr/>
          <p:nvPr>
            <p:custDataLst>
              <p:tags r:id="rId25"/>
            </p:custDataLst>
          </p:nvPr>
        </p:nvSpPr>
        <p:spPr>
          <a:xfrm>
            <a:off x="4829175" y="3143027"/>
            <a:ext cx="534988" cy="1017587"/>
          </a:xfrm>
          <a:custGeom>
            <a:avLst/>
            <a:gdLst>
              <a:gd name="connsiteX0" fmla="*/ 96494 w 1902905"/>
              <a:gd name="connsiteY0" fmla="*/ 0 h 3612822"/>
              <a:gd name="connsiteX1" fmla="*/ 1902905 w 1902905"/>
              <a:gd name="connsiteY1" fmla="*/ 1806411 h 3612822"/>
              <a:gd name="connsiteX2" fmla="*/ 96494 w 1902905"/>
              <a:gd name="connsiteY2" fmla="*/ 3612822 h 3612822"/>
              <a:gd name="connsiteX3" fmla="*/ 0 w 1902905"/>
              <a:gd name="connsiteY3" fmla="*/ 3516328 h 3612822"/>
              <a:gd name="connsiteX4" fmla="*/ 1709917 w 1902905"/>
              <a:gd name="connsiteY4" fmla="*/ 1806411 h 3612822"/>
              <a:gd name="connsiteX5" fmla="*/ 0 w 1902905"/>
              <a:gd name="connsiteY5" fmla="*/ 96494 h 3612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02905" h="3612822">
                <a:moveTo>
                  <a:pt x="96494" y="0"/>
                </a:moveTo>
                <a:lnTo>
                  <a:pt x="1902905" y="1806411"/>
                </a:lnTo>
                <a:lnTo>
                  <a:pt x="96494" y="3612822"/>
                </a:lnTo>
                <a:lnTo>
                  <a:pt x="0" y="3516328"/>
                </a:lnTo>
                <a:lnTo>
                  <a:pt x="1709917" y="1806411"/>
                </a:lnTo>
                <a:lnTo>
                  <a:pt x="0" y="96494"/>
                </a:lnTo>
                <a:close/>
              </a:path>
            </a:pathLst>
          </a:custGeom>
          <a:solidFill>
            <a:schemeClr val="accent4">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66" name="MH_Other_20"/>
          <p:cNvSpPr/>
          <p:nvPr>
            <p:custDataLst>
              <p:tags r:id="rId26"/>
            </p:custDataLst>
          </p:nvPr>
        </p:nvSpPr>
        <p:spPr>
          <a:xfrm>
            <a:off x="4800600" y="3143027"/>
            <a:ext cx="509588" cy="1017587"/>
          </a:xfrm>
          <a:custGeom>
            <a:avLst/>
            <a:gdLst>
              <a:gd name="connsiteX0" fmla="*/ 451 w 1806862"/>
              <a:gd name="connsiteY0" fmla="*/ 0 h 3612822"/>
              <a:gd name="connsiteX1" fmla="*/ 1806862 w 1806862"/>
              <a:gd name="connsiteY1" fmla="*/ 1806411 h 3612822"/>
              <a:gd name="connsiteX2" fmla="*/ 451 w 1806862"/>
              <a:gd name="connsiteY2" fmla="*/ 3612822 h 3612822"/>
              <a:gd name="connsiteX3" fmla="*/ 0 w 1806862"/>
              <a:gd name="connsiteY3" fmla="*/ 3612371 h 3612822"/>
              <a:gd name="connsiteX4" fmla="*/ 0 w 1806862"/>
              <a:gd name="connsiteY4" fmla="*/ 451 h 36128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6862" h="3612822">
                <a:moveTo>
                  <a:pt x="451" y="0"/>
                </a:moveTo>
                <a:lnTo>
                  <a:pt x="1806862" y="1806411"/>
                </a:lnTo>
                <a:lnTo>
                  <a:pt x="451" y="3612822"/>
                </a:lnTo>
                <a:lnTo>
                  <a:pt x="0" y="3612371"/>
                </a:lnTo>
                <a:lnTo>
                  <a:pt x="0" y="451"/>
                </a:lnTo>
                <a:close/>
              </a:path>
            </a:pathLst>
          </a:custGeom>
          <a:solidFill>
            <a:schemeClr val="accent4"/>
          </a:solidFill>
        </p:spPr>
        <p:txBody>
          <a:bodyPr lIns="0" tIns="0" rIns="144000" bIns="0" anchor="ctr">
            <a:normAutofit/>
          </a:bodyPr>
          <a:lstStyle/>
          <a:p>
            <a:pPr algn="ctr" eaLnBrk="1" fontAlgn="auto" hangingPunct="1">
              <a:spcBef>
                <a:spcPts val="0"/>
              </a:spcBef>
              <a:spcAft>
                <a:spcPts val="0"/>
              </a:spcAft>
              <a:defRPr/>
            </a:pPr>
            <a:r>
              <a:rPr lang="en-US" altLang="zh-CN" sz="2400" b="1" dirty="0">
                <a:solidFill>
                  <a:srgbClr val="FFFFFF"/>
                </a:solidFill>
                <a:latin typeface="+mn-lt"/>
                <a:ea typeface="+mn-ea"/>
              </a:rPr>
              <a:t>D</a:t>
            </a:r>
            <a:endParaRPr lang="zh-CN" altLang="en-US" sz="2400" b="1" dirty="0" err="1">
              <a:solidFill>
                <a:srgbClr val="FFFFFF"/>
              </a:solidFill>
              <a:latin typeface="+mn-lt"/>
              <a:ea typeface="+mn-ea"/>
            </a:endParaRPr>
          </a:p>
        </p:txBody>
      </p:sp>
      <p:sp>
        <p:nvSpPr>
          <p:cNvPr id="67" name="MH_Text_4"/>
          <p:cNvSpPr/>
          <p:nvPr>
            <p:custDataLst>
              <p:tags r:id="rId27"/>
            </p:custDataLst>
          </p:nvPr>
        </p:nvSpPr>
        <p:spPr>
          <a:xfrm>
            <a:off x="5775325" y="3625627"/>
            <a:ext cx="2578100" cy="746323"/>
          </a:xfrm>
          <a:prstGeom prst="rect">
            <a:avLst/>
          </a:prstGeom>
        </p:spPr>
        <p:txBody>
          <a:bodyPr>
            <a:normAutofit/>
          </a:bodyPr>
          <a:lstStyle/>
          <a:p>
            <a:pPr>
              <a:lnSpc>
                <a:spcPct val="120000"/>
              </a:lnSpc>
              <a:defRPr/>
            </a:pP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操作</a:t>
            </a:r>
            <a:r>
              <a:rPr lang="en-US" altLang="zh-CN" sz="1400" dirty="0">
                <a:solidFill>
                  <a:schemeClr val="tx1">
                    <a:lumMod val="65000"/>
                    <a:lumOff val="35000"/>
                  </a:schemeClr>
                </a:solidFill>
                <a:latin typeface="微软雅黑" panose="020B0503020204020204" pitchFamily="34" charset="-122"/>
                <a:ea typeface="微软雅黑" panose="020B0503020204020204" pitchFamily="34" charset="-122"/>
              </a:rPr>
              <a:t>XXXXXXXXX</a:t>
            </a: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时间 </a:t>
            </a:r>
          </a:p>
        </p:txBody>
      </p:sp>
      <p:sp>
        <p:nvSpPr>
          <p:cNvPr id="68" name="MH_SubTitle_4"/>
          <p:cNvSpPr/>
          <p:nvPr>
            <p:custDataLst>
              <p:tags r:id="rId28"/>
            </p:custDataLst>
          </p:nvPr>
        </p:nvSpPr>
        <p:spPr>
          <a:xfrm>
            <a:off x="5775325" y="2785839"/>
            <a:ext cx="2578100" cy="893763"/>
          </a:xfrm>
          <a:prstGeom prst="rect">
            <a:avLst/>
          </a:prstGeom>
        </p:spPr>
        <p:txBody>
          <a:bodyPr anchor="b">
            <a:normAutofit/>
          </a:bodyPr>
          <a:lstStyle/>
          <a:p>
            <a:pPr>
              <a:defRPr/>
            </a:pPr>
            <a:r>
              <a:rPr lang="zh-CN" altLang="en-US" sz="1600" b="1" kern="0" dirty="0">
                <a:solidFill>
                  <a:schemeClr val="accent4"/>
                </a:solidFill>
                <a:latin typeface="微软雅黑" panose="020B0503020204020204" pitchFamily="34" charset="-122"/>
                <a:ea typeface="微软雅黑" panose="020B0503020204020204" pitchFamily="34" charset="-122"/>
                <a:cs typeface="宋体" panose="02010600030101010101" pitchFamily="2" charset="-122"/>
              </a:rPr>
              <a:t>结</a:t>
            </a:r>
            <a:r>
              <a:rPr lang="en-US" altLang="zh-CN" sz="1600" b="1" kern="0" dirty="0">
                <a:solidFill>
                  <a:schemeClr val="accent4"/>
                </a:solidFill>
                <a:latin typeface="微软雅黑" panose="020B0503020204020204" pitchFamily="34" charset="-122"/>
                <a:ea typeface="微软雅黑" panose="020B0503020204020204" pitchFamily="34" charset="-122"/>
                <a:cs typeface="宋体" panose="02010600030101010101" pitchFamily="2" charset="-122"/>
              </a:rPr>
              <a:t>XXXX</a:t>
            </a:r>
            <a:r>
              <a:rPr lang="zh-CN" altLang="en-US" sz="1600" b="1" kern="0" dirty="0">
                <a:solidFill>
                  <a:schemeClr val="accent4"/>
                </a:solidFill>
                <a:latin typeface="微软雅黑" panose="020B0503020204020204" pitchFamily="34" charset="-122"/>
                <a:ea typeface="微软雅黑" panose="020B0503020204020204" pitchFamily="34" charset="-122"/>
                <a:cs typeface="宋体" panose="02010600030101010101" pitchFamily="2" charset="-122"/>
              </a:rPr>
              <a:t>单</a:t>
            </a:r>
            <a:endParaRPr lang="zh-CN" altLang="en-US" sz="1600" b="1" dirty="0">
              <a:solidFill>
                <a:schemeClr val="accent4"/>
              </a:solidFill>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251520" y="136926"/>
            <a:ext cx="1724729" cy="405152"/>
            <a:chOff x="395536" y="267494"/>
            <a:chExt cx="1724729" cy="405152"/>
          </a:xfrm>
        </p:grpSpPr>
        <p:sp>
          <p:nvSpPr>
            <p:cNvPr id="3"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4" name="燕尾形 3"/>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燕尾形 4"/>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6" name="组合 5"/>
          <p:cNvGrpSpPr/>
          <p:nvPr/>
        </p:nvGrpSpPr>
        <p:grpSpPr>
          <a:xfrm>
            <a:off x="2942946" y="267494"/>
            <a:ext cx="3258108" cy="443139"/>
            <a:chOff x="4194212" y="411510"/>
            <a:chExt cx="3258108" cy="443139"/>
          </a:xfrm>
        </p:grpSpPr>
        <p:sp>
          <p:nvSpPr>
            <p:cNvPr id="7" name="íślíḋè-Rectangle: Rounded Corners 6"/>
            <p:cNvSpPr/>
            <p:nvPr/>
          </p:nvSpPr>
          <p:spPr>
            <a:xfrm>
              <a:off x="4194212" y="411510"/>
              <a:ext cx="3258108" cy="443139"/>
            </a:xfrm>
            <a:prstGeom prst="roundRect">
              <a:avLst>
                <a:gd name="adj" fmla="val 50000"/>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360000" anchor="ctr">
              <a:normAutofit/>
            </a:bodyPr>
            <a:lstStyle/>
            <a:p>
              <a:pPr>
                <a:lnSpc>
                  <a:spcPct val="120000"/>
                </a:lnSpc>
              </a:pPr>
              <a:endParaRPr lang="zh-CN" altLang="en-US" sz="1200" dirty="0">
                <a:solidFill>
                  <a:schemeClr val="dk1">
                    <a:lumMod val="100000"/>
                  </a:schemeClr>
                </a:solidFill>
                <a:cs typeface="+mn-ea"/>
                <a:sym typeface="+mn-lt"/>
              </a:endParaRPr>
            </a:p>
          </p:txBody>
        </p:sp>
        <p:sp>
          <p:nvSpPr>
            <p:cNvPr id="8" name="原创设计师QQ598969553      _5"/>
            <p:cNvSpPr>
              <a:spLocks noChangeArrowheads="1"/>
            </p:cNvSpPr>
            <p:nvPr/>
          </p:nvSpPr>
          <p:spPr bwMode="auto">
            <a:xfrm>
              <a:off x="4486681" y="509969"/>
              <a:ext cx="267317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XXXXXXXXX</a:t>
              </a:r>
            </a:p>
          </p:txBody>
        </p:sp>
      </p:grpSp>
      <p:sp>
        <p:nvSpPr>
          <p:cNvPr id="17" name="Rectangle 18"/>
          <p:cNvSpPr>
            <a:spLocks noChangeArrowheads="1"/>
          </p:cNvSpPr>
          <p:nvPr/>
        </p:nvSpPr>
        <p:spPr bwMode="auto">
          <a:xfrm>
            <a:off x="971600" y="933524"/>
            <a:ext cx="7200800" cy="27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ts val="23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中心钻</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XXXXXXXXXXX</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型式：</a:t>
            </a:r>
            <a:endPar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26" name="组合 25"/>
          <p:cNvGrpSpPr/>
          <p:nvPr/>
        </p:nvGrpSpPr>
        <p:grpSpPr>
          <a:xfrm>
            <a:off x="676275" y="2077765"/>
            <a:ext cx="7791450" cy="1862137"/>
            <a:chOff x="520155" y="1608956"/>
            <a:chExt cx="7791450" cy="1862137"/>
          </a:xfrm>
        </p:grpSpPr>
        <p:sp>
          <p:nvSpPr>
            <p:cNvPr id="9" name="MH_Text_1"/>
            <p:cNvSpPr/>
            <p:nvPr>
              <p:custDataLst>
                <p:tags r:id="rId1"/>
              </p:custDataLst>
            </p:nvPr>
          </p:nvSpPr>
          <p:spPr>
            <a:xfrm>
              <a:off x="520155" y="1608956"/>
              <a:ext cx="1651000" cy="1408112"/>
            </a:xfrm>
            <a:custGeom>
              <a:avLst/>
              <a:gdLst>
                <a:gd name="connsiteX0" fmla="*/ 252028 w 1728192"/>
                <a:gd name="connsiteY0" fmla="*/ 1368152 h 1473820"/>
                <a:gd name="connsiteX1" fmla="*/ 252028 w 1728192"/>
                <a:gd name="connsiteY1" fmla="*/ 1473820 h 1473820"/>
                <a:gd name="connsiteX2" fmla="*/ 0 w 1728192"/>
                <a:gd name="connsiteY2" fmla="*/ 864096 h 1473820"/>
                <a:gd name="connsiteX3" fmla="*/ 864096 w 1728192"/>
                <a:gd name="connsiteY3" fmla="*/ 0 h 1473820"/>
                <a:gd name="connsiteX4" fmla="*/ 1728192 w 1728192"/>
                <a:gd name="connsiteY4" fmla="*/ 864096 h 1473820"/>
                <a:gd name="connsiteX5" fmla="*/ 1476164 w 1728192"/>
                <a:gd name="connsiteY5" fmla="*/ 1473820 h 1473820"/>
                <a:gd name="connsiteX6" fmla="*/ 1476164 w 1728192"/>
                <a:gd name="connsiteY6" fmla="*/ 1368152 h 1473820"/>
                <a:gd name="connsiteX7" fmla="*/ 343468 w 1728192"/>
                <a:gd name="connsiteY7" fmla="*/ 1459592 h 1473820"/>
                <a:gd name="connsiteX0-1" fmla="*/ 252028 w 1728192"/>
                <a:gd name="connsiteY0-2" fmla="*/ 1473820 h 1473820"/>
                <a:gd name="connsiteX1-3" fmla="*/ 0 w 1728192"/>
                <a:gd name="connsiteY1-4" fmla="*/ 864096 h 1473820"/>
                <a:gd name="connsiteX2-5" fmla="*/ 864096 w 1728192"/>
                <a:gd name="connsiteY2-6" fmla="*/ 0 h 1473820"/>
                <a:gd name="connsiteX3-7" fmla="*/ 1728192 w 1728192"/>
                <a:gd name="connsiteY3-8" fmla="*/ 864096 h 1473820"/>
                <a:gd name="connsiteX4-9" fmla="*/ 1476164 w 1728192"/>
                <a:gd name="connsiteY4-10" fmla="*/ 1473820 h 1473820"/>
                <a:gd name="connsiteX5-11" fmla="*/ 1476164 w 1728192"/>
                <a:gd name="connsiteY5-12" fmla="*/ 1368152 h 1473820"/>
                <a:gd name="connsiteX6-13" fmla="*/ 343468 w 1728192"/>
                <a:gd name="connsiteY6-14" fmla="*/ 1459592 h 1473820"/>
                <a:gd name="connsiteX0-15" fmla="*/ 252028 w 1728192"/>
                <a:gd name="connsiteY0-16" fmla="*/ 1473820 h 1473820"/>
                <a:gd name="connsiteX1-17" fmla="*/ 0 w 1728192"/>
                <a:gd name="connsiteY1-18" fmla="*/ 864096 h 1473820"/>
                <a:gd name="connsiteX2-19" fmla="*/ 864096 w 1728192"/>
                <a:gd name="connsiteY2-20" fmla="*/ 0 h 1473820"/>
                <a:gd name="connsiteX3-21" fmla="*/ 1728192 w 1728192"/>
                <a:gd name="connsiteY3-22" fmla="*/ 864096 h 1473820"/>
                <a:gd name="connsiteX4-23" fmla="*/ 1476164 w 1728192"/>
                <a:gd name="connsiteY4-24" fmla="*/ 1473820 h 1473820"/>
                <a:gd name="connsiteX5-25" fmla="*/ 1476164 w 1728192"/>
                <a:gd name="connsiteY5-26" fmla="*/ 1368152 h 1473820"/>
                <a:gd name="connsiteX0-27" fmla="*/ 252028 w 1728192"/>
                <a:gd name="connsiteY0-28" fmla="*/ 1473820 h 1473820"/>
                <a:gd name="connsiteX1-29" fmla="*/ 0 w 1728192"/>
                <a:gd name="connsiteY1-30" fmla="*/ 864096 h 1473820"/>
                <a:gd name="connsiteX2-31" fmla="*/ 864096 w 1728192"/>
                <a:gd name="connsiteY2-32" fmla="*/ 0 h 1473820"/>
                <a:gd name="connsiteX3-33" fmla="*/ 1728192 w 1728192"/>
                <a:gd name="connsiteY3-34" fmla="*/ 864096 h 1473820"/>
                <a:gd name="connsiteX4-35" fmla="*/ 1476164 w 1728192"/>
                <a:gd name="connsiteY4-36" fmla="*/ 1473820 h 147382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728192" h="1473820">
                  <a:moveTo>
                    <a:pt x="252028" y="1473820"/>
                  </a:moveTo>
                  <a:cubicBezTo>
                    <a:pt x="96235" y="1317654"/>
                    <a:pt x="0" y="1102113"/>
                    <a:pt x="0" y="864096"/>
                  </a:cubicBezTo>
                  <a:cubicBezTo>
                    <a:pt x="0" y="386869"/>
                    <a:pt x="386869" y="0"/>
                    <a:pt x="864096" y="0"/>
                  </a:cubicBezTo>
                  <a:cubicBezTo>
                    <a:pt x="1341323" y="0"/>
                    <a:pt x="1728192" y="386869"/>
                    <a:pt x="1728192" y="864096"/>
                  </a:cubicBezTo>
                  <a:cubicBezTo>
                    <a:pt x="1728192" y="1102113"/>
                    <a:pt x="1631958" y="1317654"/>
                    <a:pt x="1476164" y="1473820"/>
                  </a:cubicBezTo>
                </a:path>
              </a:pathLst>
            </a:custGeom>
            <a:noFill/>
            <a:ln w="254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180000"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a-DK" altLang="zh-CN" sz="1600" dirty="0">
                <a:solidFill>
                  <a:schemeClr val="tx1"/>
                </a:solidFill>
              </a:endParaRPr>
            </a:p>
          </p:txBody>
        </p:sp>
        <p:sp>
          <p:nvSpPr>
            <p:cNvPr id="10" name="MH_SubTitle_1"/>
            <p:cNvSpPr>
              <a:spLocks noChangeArrowheads="1"/>
            </p:cNvSpPr>
            <p:nvPr>
              <p:custDataLst>
                <p:tags r:id="rId2"/>
              </p:custDataLst>
            </p:nvPr>
          </p:nvSpPr>
          <p:spPr bwMode="auto">
            <a:xfrm>
              <a:off x="653505" y="3075806"/>
              <a:ext cx="1384300" cy="395287"/>
            </a:xfrm>
            <a:prstGeom prst="roundRect">
              <a:avLst>
                <a:gd name="adj" fmla="val 10917"/>
              </a:avLst>
            </a:prstGeom>
            <a:solidFill>
              <a:schemeClr val="accent1"/>
            </a:solidFill>
            <a:ln>
              <a:noFill/>
            </a:ln>
          </p:spPr>
          <p:txBody>
            <a:bodyPr lIns="36000" tIns="36000" rIns="36000" bIns="3600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eaLnBrk="1" fontAlgn="auto" hangingPunct="1">
                <a:lnSpc>
                  <a:spcPct val="130000"/>
                </a:lnSpc>
                <a:spcBef>
                  <a:spcPts val="0"/>
                </a:spcBef>
                <a:spcAft>
                  <a:spcPts val="0"/>
                </a:spcAft>
                <a:defRPr/>
              </a:pPr>
              <a:endParaRPr lang="zh-CN" altLang="en-US" sz="2000" dirty="0">
                <a:solidFill>
                  <a:srgbClr val="FFFFFF"/>
                </a:solidFill>
                <a:latin typeface="+mn-lt"/>
                <a:ea typeface="+mn-ea"/>
              </a:endParaRPr>
            </a:p>
          </p:txBody>
        </p:sp>
        <p:sp>
          <p:nvSpPr>
            <p:cNvPr id="11" name="MH_Text_2"/>
            <p:cNvSpPr/>
            <p:nvPr>
              <p:custDataLst>
                <p:tags r:id="rId3"/>
              </p:custDataLst>
            </p:nvPr>
          </p:nvSpPr>
          <p:spPr>
            <a:xfrm>
              <a:off x="2566442" y="1608956"/>
              <a:ext cx="1652588" cy="1408112"/>
            </a:xfrm>
            <a:custGeom>
              <a:avLst/>
              <a:gdLst>
                <a:gd name="connsiteX0" fmla="*/ 252028 w 1728192"/>
                <a:gd name="connsiteY0" fmla="*/ 1368152 h 1473820"/>
                <a:gd name="connsiteX1" fmla="*/ 252028 w 1728192"/>
                <a:gd name="connsiteY1" fmla="*/ 1473820 h 1473820"/>
                <a:gd name="connsiteX2" fmla="*/ 0 w 1728192"/>
                <a:gd name="connsiteY2" fmla="*/ 864096 h 1473820"/>
                <a:gd name="connsiteX3" fmla="*/ 864096 w 1728192"/>
                <a:gd name="connsiteY3" fmla="*/ 0 h 1473820"/>
                <a:gd name="connsiteX4" fmla="*/ 1728192 w 1728192"/>
                <a:gd name="connsiteY4" fmla="*/ 864096 h 1473820"/>
                <a:gd name="connsiteX5" fmla="*/ 1476164 w 1728192"/>
                <a:gd name="connsiteY5" fmla="*/ 1473820 h 1473820"/>
                <a:gd name="connsiteX6" fmla="*/ 1476164 w 1728192"/>
                <a:gd name="connsiteY6" fmla="*/ 1368152 h 1473820"/>
                <a:gd name="connsiteX7" fmla="*/ 343468 w 1728192"/>
                <a:gd name="connsiteY7" fmla="*/ 1459592 h 1473820"/>
                <a:gd name="connsiteX0-1" fmla="*/ 252028 w 1728192"/>
                <a:gd name="connsiteY0-2" fmla="*/ 1473820 h 1473820"/>
                <a:gd name="connsiteX1-3" fmla="*/ 0 w 1728192"/>
                <a:gd name="connsiteY1-4" fmla="*/ 864096 h 1473820"/>
                <a:gd name="connsiteX2-5" fmla="*/ 864096 w 1728192"/>
                <a:gd name="connsiteY2-6" fmla="*/ 0 h 1473820"/>
                <a:gd name="connsiteX3-7" fmla="*/ 1728192 w 1728192"/>
                <a:gd name="connsiteY3-8" fmla="*/ 864096 h 1473820"/>
                <a:gd name="connsiteX4-9" fmla="*/ 1476164 w 1728192"/>
                <a:gd name="connsiteY4-10" fmla="*/ 1473820 h 1473820"/>
                <a:gd name="connsiteX5-11" fmla="*/ 1476164 w 1728192"/>
                <a:gd name="connsiteY5-12" fmla="*/ 1368152 h 1473820"/>
                <a:gd name="connsiteX6-13" fmla="*/ 343468 w 1728192"/>
                <a:gd name="connsiteY6-14" fmla="*/ 1459592 h 1473820"/>
                <a:gd name="connsiteX0-15" fmla="*/ 252028 w 1728192"/>
                <a:gd name="connsiteY0-16" fmla="*/ 1473820 h 1473820"/>
                <a:gd name="connsiteX1-17" fmla="*/ 0 w 1728192"/>
                <a:gd name="connsiteY1-18" fmla="*/ 864096 h 1473820"/>
                <a:gd name="connsiteX2-19" fmla="*/ 864096 w 1728192"/>
                <a:gd name="connsiteY2-20" fmla="*/ 0 h 1473820"/>
                <a:gd name="connsiteX3-21" fmla="*/ 1728192 w 1728192"/>
                <a:gd name="connsiteY3-22" fmla="*/ 864096 h 1473820"/>
                <a:gd name="connsiteX4-23" fmla="*/ 1476164 w 1728192"/>
                <a:gd name="connsiteY4-24" fmla="*/ 1473820 h 1473820"/>
                <a:gd name="connsiteX5-25" fmla="*/ 1476164 w 1728192"/>
                <a:gd name="connsiteY5-26" fmla="*/ 1368152 h 1473820"/>
                <a:gd name="connsiteX0-27" fmla="*/ 252028 w 1728192"/>
                <a:gd name="connsiteY0-28" fmla="*/ 1473820 h 1473820"/>
                <a:gd name="connsiteX1-29" fmla="*/ 0 w 1728192"/>
                <a:gd name="connsiteY1-30" fmla="*/ 864096 h 1473820"/>
                <a:gd name="connsiteX2-31" fmla="*/ 864096 w 1728192"/>
                <a:gd name="connsiteY2-32" fmla="*/ 0 h 1473820"/>
                <a:gd name="connsiteX3-33" fmla="*/ 1728192 w 1728192"/>
                <a:gd name="connsiteY3-34" fmla="*/ 864096 h 1473820"/>
                <a:gd name="connsiteX4-35" fmla="*/ 1476164 w 1728192"/>
                <a:gd name="connsiteY4-36" fmla="*/ 1473820 h 147382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728192" h="1473820">
                  <a:moveTo>
                    <a:pt x="252028" y="1473820"/>
                  </a:moveTo>
                  <a:cubicBezTo>
                    <a:pt x="96235" y="1317654"/>
                    <a:pt x="0" y="1102113"/>
                    <a:pt x="0" y="864096"/>
                  </a:cubicBezTo>
                  <a:cubicBezTo>
                    <a:pt x="0" y="386869"/>
                    <a:pt x="386869" y="0"/>
                    <a:pt x="864096" y="0"/>
                  </a:cubicBezTo>
                  <a:cubicBezTo>
                    <a:pt x="1341323" y="0"/>
                    <a:pt x="1728192" y="386869"/>
                    <a:pt x="1728192" y="864096"/>
                  </a:cubicBezTo>
                  <a:cubicBezTo>
                    <a:pt x="1728192" y="1102113"/>
                    <a:pt x="1631958" y="1317654"/>
                    <a:pt x="1476164" y="1473820"/>
                  </a:cubicBezTo>
                </a:path>
              </a:pathLst>
            </a:custGeom>
            <a:noFill/>
            <a:ln w="254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180000"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a-DK" altLang="zh-CN" sz="1600" dirty="0">
                <a:solidFill>
                  <a:schemeClr val="tx1"/>
                </a:solidFill>
              </a:endParaRPr>
            </a:p>
          </p:txBody>
        </p:sp>
        <p:sp>
          <p:nvSpPr>
            <p:cNvPr id="12" name="MH_SubTitle_2"/>
            <p:cNvSpPr>
              <a:spLocks noChangeArrowheads="1"/>
            </p:cNvSpPr>
            <p:nvPr>
              <p:custDataLst>
                <p:tags r:id="rId4"/>
              </p:custDataLst>
            </p:nvPr>
          </p:nvSpPr>
          <p:spPr bwMode="auto">
            <a:xfrm>
              <a:off x="2699792" y="3075806"/>
              <a:ext cx="1385888" cy="395287"/>
            </a:xfrm>
            <a:prstGeom prst="roundRect">
              <a:avLst>
                <a:gd name="adj" fmla="val 10917"/>
              </a:avLst>
            </a:prstGeom>
            <a:solidFill>
              <a:schemeClr val="accent2"/>
            </a:solidFill>
            <a:ln>
              <a:noFill/>
            </a:ln>
          </p:spPr>
          <p:txBody>
            <a:bodyPr lIns="36000" tIns="36000" rIns="36000" bIns="3600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eaLnBrk="1" fontAlgn="auto" hangingPunct="1">
                <a:lnSpc>
                  <a:spcPct val="130000"/>
                </a:lnSpc>
                <a:spcBef>
                  <a:spcPts val="0"/>
                </a:spcBef>
                <a:spcAft>
                  <a:spcPts val="0"/>
                </a:spcAft>
                <a:defRPr/>
              </a:pPr>
              <a:endParaRPr lang="zh-CN" altLang="en-US" sz="2000" dirty="0">
                <a:solidFill>
                  <a:srgbClr val="FFFFFF"/>
                </a:solidFill>
                <a:latin typeface="+mn-lt"/>
                <a:ea typeface="+mn-ea"/>
              </a:endParaRPr>
            </a:p>
          </p:txBody>
        </p:sp>
        <p:sp>
          <p:nvSpPr>
            <p:cNvPr id="13" name="MH_Text_3"/>
            <p:cNvSpPr/>
            <p:nvPr>
              <p:custDataLst>
                <p:tags r:id="rId5"/>
              </p:custDataLst>
            </p:nvPr>
          </p:nvSpPr>
          <p:spPr>
            <a:xfrm>
              <a:off x="4614317" y="1608956"/>
              <a:ext cx="1651000" cy="1408112"/>
            </a:xfrm>
            <a:custGeom>
              <a:avLst/>
              <a:gdLst>
                <a:gd name="connsiteX0" fmla="*/ 252028 w 1728192"/>
                <a:gd name="connsiteY0" fmla="*/ 1368152 h 1473820"/>
                <a:gd name="connsiteX1" fmla="*/ 252028 w 1728192"/>
                <a:gd name="connsiteY1" fmla="*/ 1473820 h 1473820"/>
                <a:gd name="connsiteX2" fmla="*/ 0 w 1728192"/>
                <a:gd name="connsiteY2" fmla="*/ 864096 h 1473820"/>
                <a:gd name="connsiteX3" fmla="*/ 864096 w 1728192"/>
                <a:gd name="connsiteY3" fmla="*/ 0 h 1473820"/>
                <a:gd name="connsiteX4" fmla="*/ 1728192 w 1728192"/>
                <a:gd name="connsiteY4" fmla="*/ 864096 h 1473820"/>
                <a:gd name="connsiteX5" fmla="*/ 1476164 w 1728192"/>
                <a:gd name="connsiteY5" fmla="*/ 1473820 h 1473820"/>
                <a:gd name="connsiteX6" fmla="*/ 1476164 w 1728192"/>
                <a:gd name="connsiteY6" fmla="*/ 1368152 h 1473820"/>
                <a:gd name="connsiteX7" fmla="*/ 343468 w 1728192"/>
                <a:gd name="connsiteY7" fmla="*/ 1459592 h 1473820"/>
                <a:gd name="connsiteX0-1" fmla="*/ 252028 w 1728192"/>
                <a:gd name="connsiteY0-2" fmla="*/ 1473820 h 1473820"/>
                <a:gd name="connsiteX1-3" fmla="*/ 0 w 1728192"/>
                <a:gd name="connsiteY1-4" fmla="*/ 864096 h 1473820"/>
                <a:gd name="connsiteX2-5" fmla="*/ 864096 w 1728192"/>
                <a:gd name="connsiteY2-6" fmla="*/ 0 h 1473820"/>
                <a:gd name="connsiteX3-7" fmla="*/ 1728192 w 1728192"/>
                <a:gd name="connsiteY3-8" fmla="*/ 864096 h 1473820"/>
                <a:gd name="connsiteX4-9" fmla="*/ 1476164 w 1728192"/>
                <a:gd name="connsiteY4-10" fmla="*/ 1473820 h 1473820"/>
                <a:gd name="connsiteX5-11" fmla="*/ 1476164 w 1728192"/>
                <a:gd name="connsiteY5-12" fmla="*/ 1368152 h 1473820"/>
                <a:gd name="connsiteX6-13" fmla="*/ 343468 w 1728192"/>
                <a:gd name="connsiteY6-14" fmla="*/ 1459592 h 1473820"/>
                <a:gd name="connsiteX0-15" fmla="*/ 252028 w 1728192"/>
                <a:gd name="connsiteY0-16" fmla="*/ 1473820 h 1473820"/>
                <a:gd name="connsiteX1-17" fmla="*/ 0 w 1728192"/>
                <a:gd name="connsiteY1-18" fmla="*/ 864096 h 1473820"/>
                <a:gd name="connsiteX2-19" fmla="*/ 864096 w 1728192"/>
                <a:gd name="connsiteY2-20" fmla="*/ 0 h 1473820"/>
                <a:gd name="connsiteX3-21" fmla="*/ 1728192 w 1728192"/>
                <a:gd name="connsiteY3-22" fmla="*/ 864096 h 1473820"/>
                <a:gd name="connsiteX4-23" fmla="*/ 1476164 w 1728192"/>
                <a:gd name="connsiteY4-24" fmla="*/ 1473820 h 1473820"/>
                <a:gd name="connsiteX5-25" fmla="*/ 1476164 w 1728192"/>
                <a:gd name="connsiteY5-26" fmla="*/ 1368152 h 1473820"/>
                <a:gd name="connsiteX0-27" fmla="*/ 252028 w 1728192"/>
                <a:gd name="connsiteY0-28" fmla="*/ 1473820 h 1473820"/>
                <a:gd name="connsiteX1-29" fmla="*/ 0 w 1728192"/>
                <a:gd name="connsiteY1-30" fmla="*/ 864096 h 1473820"/>
                <a:gd name="connsiteX2-31" fmla="*/ 864096 w 1728192"/>
                <a:gd name="connsiteY2-32" fmla="*/ 0 h 1473820"/>
                <a:gd name="connsiteX3-33" fmla="*/ 1728192 w 1728192"/>
                <a:gd name="connsiteY3-34" fmla="*/ 864096 h 1473820"/>
                <a:gd name="connsiteX4-35" fmla="*/ 1476164 w 1728192"/>
                <a:gd name="connsiteY4-36" fmla="*/ 1473820 h 147382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728192" h="1473820">
                  <a:moveTo>
                    <a:pt x="252028" y="1473820"/>
                  </a:moveTo>
                  <a:cubicBezTo>
                    <a:pt x="96235" y="1317654"/>
                    <a:pt x="0" y="1102113"/>
                    <a:pt x="0" y="864096"/>
                  </a:cubicBezTo>
                  <a:cubicBezTo>
                    <a:pt x="0" y="386869"/>
                    <a:pt x="386869" y="0"/>
                    <a:pt x="864096" y="0"/>
                  </a:cubicBezTo>
                  <a:cubicBezTo>
                    <a:pt x="1341323" y="0"/>
                    <a:pt x="1728192" y="386869"/>
                    <a:pt x="1728192" y="864096"/>
                  </a:cubicBezTo>
                  <a:cubicBezTo>
                    <a:pt x="1728192" y="1102113"/>
                    <a:pt x="1631958" y="1317654"/>
                    <a:pt x="1476164" y="1473820"/>
                  </a:cubicBezTo>
                </a:path>
              </a:pathLst>
            </a:custGeom>
            <a:noFill/>
            <a:ln w="25400">
              <a:solidFill>
                <a:schemeClr val="accent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180000"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a-DK" altLang="zh-CN" sz="1600" dirty="0">
                <a:solidFill>
                  <a:schemeClr val="tx1"/>
                </a:solidFill>
              </a:endParaRPr>
            </a:p>
          </p:txBody>
        </p:sp>
        <p:sp>
          <p:nvSpPr>
            <p:cNvPr id="14" name="MH_SubTitle_3"/>
            <p:cNvSpPr>
              <a:spLocks noChangeArrowheads="1"/>
            </p:cNvSpPr>
            <p:nvPr>
              <p:custDataLst>
                <p:tags r:id="rId6"/>
              </p:custDataLst>
            </p:nvPr>
          </p:nvSpPr>
          <p:spPr bwMode="auto">
            <a:xfrm>
              <a:off x="4746080" y="3075806"/>
              <a:ext cx="1385887" cy="395287"/>
            </a:xfrm>
            <a:prstGeom prst="roundRect">
              <a:avLst>
                <a:gd name="adj" fmla="val 10917"/>
              </a:avLst>
            </a:prstGeom>
            <a:solidFill>
              <a:schemeClr val="accent3"/>
            </a:solidFill>
            <a:ln>
              <a:noFill/>
            </a:ln>
          </p:spPr>
          <p:txBody>
            <a:bodyPr lIns="36000" tIns="36000" rIns="36000" bIns="3600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eaLnBrk="1" fontAlgn="auto" hangingPunct="1">
                <a:lnSpc>
                  <a:spcPct val="130000"/>
                </a:lnSpc>
                <a:spcBef>
                  <a:spcPts val="0"/>
                </a:spcBef>
                <a:spcAft>
                  <a:spcPts val="0"/>
                </a:spcAft>
                <a:defRPr/>
              </a:pPr>
              <a:endParaRPr lang="zh-CN" altLang="en-US" sz="2000" dirty="0">
                <a:solidFill>
                  <a:srgbClr val="FFFFFF"/>
                </a:solidFill>
                <a:latin typeface="+mn-lt"/>
                <a:ea typeface="+mn-ea"/>
              </a:endParaRPr>
            </a:p>
          </p:txBody>
        </p:sp>
        <p:sp>
          <p:nvSpPr>
            <p:cNvPr id="15" name="MH_Text_4"/>
            <p:cNvSpPr/>
            <p:nvPr>
              <p:custDataLst>
                <p:tags r:id="rId7"/>
              </p:custDataLst>
            </p:nvPr>
          </p:nvSpPr>
          <p:spPr>
            <a:xfrm>
              <a:off x="6660605" y="1608956"/>
              <a:ext cx="1651000" cy="1408112"/>
            </a:xfrm>
            <a:custGeom>
              <a:avLst/>
              <a:gdLst>
                <a:gd name="connsiteX0" fmla="*/ 252028 w 1728192"/>
                <a:gd name="connsiteY0" fmla="*/ 1368152 h 1473820"/>
                <a:gd name="connsiteX1" fmla="*/ 252028 w 1728192"/>
                <a:gd name="connsiteY1" fmla="*/ 1473820 h 1473820"/>
                <a:gd name="connsiteX2" fmla="*/ 0 w 1728192"/>
                <a:gd name="connsiteY2" fmla="*/ 864096 h 1473820"/>
                <a:gd name="connsiteX3" fmla="*/ 864096 w 1728192"/>
                <a:gd name="connsiteY3" fmla="*/ 0 h 1473820"/>
                <a:gd name="connsiteX4" fmla="*/ 1728192 w 1728192"/>
                <a:gd name="connsiteY4" fmla="*/ 864096 h 1473820"/>
                <a:gd name="connsiteX5" fmla="*/ 1476164 w 1728192"/>
                <a:gd name="connsiteY5" fmla="*/ 1473820 h 1473820"/>
                <a:gd name="connsiteX6" fmla="*/ 1476164 w 1728192"/>
                <a:gd name="connsiteY6" fmla="*/ 1368152 h 1473820"/>
                <a:gd name="connsiteX7" fmla="*/ 343468 w 1728192"/>
                <a:gd name="connsiteY7" fmla="*/ 1459592 h 1473820"/>
                <a:gd name="connsiteX0-1" fmla="*/ 252028 w 1728192"/>
                <a:gd name="connsiteY0-2" fmla="*/ 1473820 h 1473820"/>
                <a:gd name="connsiteX1-3" fmla="*/ 0 w 1728192"/>
                <a:gd name="connsiteY1-4" fmla="*/ 864096 h 1473820"/>
                <a:gd name="connsiteX2-5" fmla="*/ 864096 w 1728192"/>
                <a:gd name="connsiteY2-6" fmla="*/ 0 h 1473820"/>
                <a:gd name="connsiteX3-7" fmla="*/ 1728192 w 1728192"/>
                <a:gd name="connsiteY3-8" fmla="*/ 864096 h 1473820"/>
                <a:gd name="connsiteX4-9" fmla="*/ 1476164 w 1728192"/>
                <a:gd name="connsiteY4-10" fmla="*/ 1473820 h 1473820"/>
                <a:gd name="connsiteX5-11" fmla="*/ 1476164 w 1728192"/>
                <a:gd name="connsiteY5-12" fmla="*/ 1368152 h 1473820"/>
                <a:gd name="connsiteX6-13" fmla="*/ 343468 w 1728192"/>
                <a:gd name="connsiteY6-14" fmla="*/ 1459592 h 1473820"/>
                <a:gd name="connsiteX0-15" fmla="*/ 252028 w 1728192"/>
                <a:gd name="connsiteY0-16" fmla="*/ 1473820 h 1473820"/>
                <a:gd name="connsiteX1-17" fmla="*/ 0 w 1728192"/>
                <a:gd name="connsiteY1-18" fmla="*/ 864096 h 1473820"/>
                <a:gd name="connsiteX2-19" fmla="*/ 864096 w 1728192"/>
                <a:gd name="connsiteY2-20" fmla="*/ 0 h 1473820"/>
                <a:gd name="connsiteX3-21" fmla="*/ 1728192 w 1728192"/>
                <a:gd name="connsiteY3-22" fmla="*/ 864096 h 1473820"/>
                <a:gd name="connsiteX4-23" fmla="*/ 1476164 w 1728192"/>
                <a:gd name="connsiteY4-24" fmla="*/ 1473820 h 1473820"/>
                <a:gd name="connsiteX5-25" fmla="*/ 1476164 w 1728192"/>
                <a:gd name="connsiteY5-26" fmla="*/ 1368152 h 1473820"/>
                <a:gd name="connsiteX0-27" fmla="*/ 252028 w 1728192"/>
                <a:gd name="connsiteY0-28" fmla="*/ 1473820 h 1473820"/>
                <a:gd name="connsiteX1-29" fmla="*/ 0 w 1728192"/>
                <a:gd name="connsiteY1-30" fmla="*/ 864096 h 1473820"/>
                <a:gd name="connsiteX2-31" fmla="*/ 864096 w 1728192"/>
                <a:gd name="connsiteY2-32" fmla="*/ 0 h 1473820"/>
                <a:gd name="connsiteX3-33" fmla="*/ 1728192 w 1728192"/>
                <a:gd name="connsiteY3-34" fmla="*/ 864096 h 1473820"/>
                <a:gd name="connsiteX4-35" fmla="*/ 1476164 w 1728192"/>
                <a:gd name="connsiteY4-36" fmla="*/ 1473820 h 147382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728192" h="1473820">
                  <a:moveTo>
                    <a:pt x="252028" y="1473820"/>
                  </a:moveTo>
                  <a:cubicBezTo>
                    <a:pt x="96235" y="1317654"/>
                    <a:pt x="0" y="1102113"/>
                    <a:pt x="0" y="864096"/>
                  </a:cubicBezTo>
                  <a:cubicBezTo>
                    <a:pt x="0" y="386869"/>
                    <a:pt x="386869" y="0"/>
                    <a:pt x="864096" y="0"/>
                  </a:cubicBezTo>
                  <a:cubicBezTo>
                    <a:pt x="1341323" y="0"/>
                    <a:pt x="1728192" y="386869"/>
                    <a:pt x="1728192" y="864096"/>
                  </a:cubicBezTo>
                  <a:cubicBezTo>
                    <a:pt x="1728192" y="1102113"/>
                    <a:pt x="1631958" y="1317654"/>
                    <a:pt x="1476164" y="1473820"/>
                  </a:cubicBezTo>
                </a:path>
              </a:pathLst>
            </a:custGeom>
            <a:noFill/>
            <a:ln w="25400">
              <a:solidFill>
                <a:schemeClr val="accent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180000" anchor="ctr">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da-DK" altLang="zh-CN" sz="1600" dirty="0">
                <a:solidFill>
                  <a:schemeClr val="tx1"/>
                </a:solidFill>
              </a:endParaRPr>
            </a:p>
          </p:txBody>
        </p:sp>
        <p:sp>
          <p:nvSpPr>
            <p:cNvPr id="16" name="MH_SubTitle_4"/>
            <p:cNvSpPr>
              <a:spLocks noChangeArrowheads="1"/>
            </p:cNvSpPr>
            <p:nvPr>
              <p:custDataLst>
                <p:tags r:id="rId8"/>
              </p:custDataLst>
            </p:nvPr>
          </p:nvSpPr>
          <p:spPr bwMode="auto">
            <a:xfrm>
              <a:off x="6793955" y="3075806"/>
              <a:ext cx="1384300" cy="395287"/>
            </a:xfrm>
            <a:prstGeom prst="roundRect">
              <a:avLst>
                <a:gd name="adj" fmla="val 10917"/>
              </a:avLst>
            </a:prstGeom>
            <a:solidFill>
              <a:schemeClr val="accent4"/>
            </a:solidFill>
            <a:ln>
              <a:noFill/>
            </a:ln>
          </p:spPr>
          <p:txBody>
            <a:bodyPr lIns="36000" tIns="36000" rIns="36000" bIns="3600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eaLnBrk="1" fontAlgn="auto" hangingPunct="1">
                <a:lnSpc>
                  <a:spcPct val="130000"/>
                </a:lnSpc>
                <a:spcBef>
                  <a:spcPts val="0"/>
                </a:spcBef>
                <a:spcAft>
                  <a:spcPts val="0"/>
                </a:spcAft>
                <a:defRPr/>
              </a:pPr>
              <a:endParaRPr lang="zh-CN" altLang="en-US" sz="2000" dirty="0">
                <a:solidFill>
                  <a:srgbClr val="FFFFFF"/>
                </a:solidFill>
                <a:latin typeface="+mn-lt"/>
                <a:ea typeface="+mn-ea"/>
              </a:endParaRPr>
            </a:p>
          </p:txBody>
        </p:sp>
        <p:sp>
          <p:nvSpPr>
            <p:cNvPr id="18" name="Rectangle 33"/>
            <p:cNvSpPr/>
            <p:nvPr/>
          </p:nvSpPr>
          <p:spPr>
            <a:xfrm>
              <a:off x="733587" y="3104172"/>
              <a:ext cx="1224136" cy="338554"/>
            </a:xfrm>
            <a:prstGeom prst="rect">
              <a:avLst/>
            </a:prstGeom>
            <a:noFill/>
          </p:spPr>
          <p:txBody>
            <a:bodyPr wrap="square">
              <a:spAutoFit/>
            </a:bodyPr>
            <a:lstStyle/>
            <a:p>
              <a:pPr algn="ctr"/>
              <a:r>
                <a:rPr lang="en-US" altLang="zh-CN"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A</a:t>
              </a: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型</a:t>
              </a:r>
              <a:endParaRPr lang="en-US" altLang="zh-CN"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Rectangle 18"/>
            <p:cNvSpPr>
              <a:spLocks noChangeArrowheads="1"/>
            </p:cNvSpPr>
            <p:nvPr/>
          </p:nvSpPr>
          <p:spPr bwMode="auto">
            <a:xfrm>
              <a:off x="893049" y="2043943"/>
              <a:ext cx="905212" cy="285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50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不</a:t>
              </a:r>
              <a:endParaRPr lang="zh-CN"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0" name="Rectangle 33"/>
            <p:cNvSpPr/>
            <p:nvPr/>
          </p:nvSpPr>
          <p:spPr>
            <a:xfrm>
              <a:off x="2780668" y="3104172"/>
              <a:ext cx="1224136" cy="338554"/>
            </a:xfrm>
            <a:prstGeom prst="rect">
              <a:avLst/>
            </a:prstGeom>
            <a:noFill/>
          </p:spPr>
          <p:txBody>
            <a:bodyPr wrap="square">
              <a:spAutoFit/>
            </a:bodyPr>
            <a:lstStyle/>
            <a:p>
              <a:pPr algn="ctr"/>
              <a:r>
                <a:rPr lang="en-US" altLang="zh-CN"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B</a:t>
              </a: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型</a:t>
              </a:r>
              <a:endParaRPr lang="en-US" altLang="zh-CN"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Rectangle 18"/>
            <p:cNvSpPr>
              <a:spLocks noChangeArrowheads="1"/>
            </p:cNvSpPr>
            <p:nvPr/>
          </p:nvSpPr>
          <p:spPr bwMode="auto">
            <a:xfrm>
              <a:off x="2761541" y="2043943"/>
              <a:ext cx="1262390" cy="285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50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带</a:t>
              </a:r>
              <a:endParaRPr lang="zh-CN"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2" name="Rectangle 33"/>
            <p:cNvSpPr/>
            <p:nvPr/>
          </p:nvSpPr>
          <p:spPr>
            <a:xfrm>
              <a:off x="4826955" y="3104172"/>
              <a:ext cx="1224136" cy="338554"/>
            </a:xfrm>
            <a:prstGeom prst="rect">
              <a:avLst/>
            </a:prstGeom>
            <a:noFill/>
          </p:spPr>
          <p:txBody>
            <a:bodyPr wrap="square">
              <a:spAutoFit/>
            </a:bodyPr>
            <a:lstStyle/>
            <a:p>
              <a:pPr algn="ctr"/>
              <a:r>
                <a:rPr lang="en-US" altLang="zh-CN"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C</a:t>
              </a: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型</a:t>
              </a:r>
              <a:endParaRPr lang="en-US" altLang="zh-CN"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Rectangle 18"/>
            <p:cNvSpPr>
              <a:spLocks noChangeArrowheads="1"/>
            </p:cNvSpPr>
            <p:nvPr/>
          </p:nvSpPr>
          <p:spPr bwMode="auto">
            <a:xfrm>
              <a:off x="4808622" y="2043943"/>
              <a:ext cx="1262390" cy="285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50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带</a:t>
              </a:r>
              <a:endParaRPr lang="zh-CN"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4" name="Rectangle 33"/>
            <p:cNvSpPr/>
            <p:nvPr/>
          </p:nvSpPr>
          <p:spPr>
            <a:xfrm>
              <a:off x="6874037" y="3104172"/>
              <a:ext cx="1224136" cy="338554"/>
            </a:xfrm>
            <a:prstGeom prst="rect">
              <a:avLst/>
            </a:prstGeom>
            <a:noFill/>
          </p:spPr>
          <p:txBody>
            <a:bodyPr wrap="square">
              <a:spAutoFit/>
            </a:bodyPr>
            <a:lstStyle/>
            <a:p>
              <a:pPr algn="ctr"/>
              <a:r>
                <a:rPr lang="en-US" altLang="zh-CN"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R</a:t>
              </a: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型</a:t>
              </a:r>
              <a:endParaRPr lang="en-US" altLang="zh-CN"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Rectangle 18"/>
            <p:cNvSpPr>
              <a:spLocks noChangeArrowheads="1"/>
            </p:cNvSpPr>
            <p:nvPr/>
          </p:nvSpPr>
          <p:spPr bwMode="auto">
            <a:xfrm>
              <a:off x="6854910" y="2043943"/>
              <a:ext cx="1262390" cy="285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50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弧</a:t>
              </a:r>
              <a:endParaRPr lang="zh-CN"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27" name="组合 26"/>
          <p:cNvGrpSpPr/>
          <p:nvPr/>
        </p:nvGrpSpPr>
        <p:grpSpPr>
          <a:xfrm>
            <a:off x="3131840" y="267494"/>
            <a:ext cx="432048" cy="432048"/>
            <a:chOff x="3131840" y="267494"/>
            <a:chExt cx="432048" cy="432048"/>
          </a:xfrm>
        </p:grpSpPr>
        <p:sp>
          <p:nvSpPr>
            <p:cNvPr id="28" name="椭圆 27"/>
            <p:cNvSpPr/>
            <p:nvPr/>
          </p:nvSpPr>
          <p:spPr>
            <a:xfrm>
              <a:off x="3131840" y="267494"/>
              <a:ext cx="432048" cy="432048"/>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Rectangle 33"/>
            <p:cNvSpPr/>
            <p:nvPr/>
          </p:nvSpPr>
          <p:spPr>
            <a:xfrm>
              <a:off x="3167844" y="314241"/>
              <a:ext cx="360040" cy="338554"/>
            </a:xfrm>
            <a:prstGeom prst="rect">
              <a:avLst/>
            </a:prstGeom>
            <a:noFill/>
          </p:spPr>
          <p:txBody>
            <a:bodyPr wrap="square">
              <a:spAutoFit/>
            </a:bodyPr>
            <a:lstStyle/>
            <a:p>
              <a:pPr algn="ct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五</a:t>
              </a:r>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251520" y="136926"/>
            <a:ext cx="1724729" cy="405152"/>
            <a:chOff x="395536" y="267494"/>
            <a:chExt cx="1724729" cy="405152"/>
          </a:xfrm>
        </p:grpSpPr>
        <p:sp>
          <p:nvSpPr>
            <p:cNvPr id="3"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4" name="燕尾形 3"/>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燕尾形 4"/>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6" name="Rectangle 18"/>
          <p:cNvSpPr>
            <a:spLocks noChangeArrowheads="1"/>
          </p:cNvSpPr>
          <p:nvPr/>
        </p:nvSpPr>
        <p:spPr bwMode="auto">
          <a:xfrm>
            <a:off x="971600" y="702894"/>
            <a:ext cx="7200800" cy="558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ts val="23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加工直径</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XXXXXXXXXXXXXXX</a:t>
            </a:r>
          </a:p>
          <a:p>
            <a:pPr>
              <a:lnSpc>
                <a:spcPts val="23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具体如下图所示：</a:t>
            </a:r>
            <a:endParaRPr lang="zh-CN"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 name="矩形 7"/>
          <p:cNvSpPr/>
          <p:nvPr/>
        </p:nvSpPr>
        <p:spPr>
          <a:xfrm>
            <a:off x="843586" y="2074876"/>
            <a:ext cx="2288254" cy="1942972"/>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MH_Entry_1"/>
          <p:cNvSpPr/>
          <p:nvPr>
            <p:custDataLst>
              <p:tags r:id="rId1"/>
            </p:custDataLst>
          </p:nvPr>
        </p:nvSpPr>
        <p:spPr>
          <a:xfrm>
            <a:off x="1447653" y="4155926"/>
            <a:ext cx="1080120" cy="21602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A</a:t>
            </a: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型</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XXXX</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矩形 11"/>
          <p:cNvSpPr/>
          <p:nvPr/>
        </p:nvSpPr>
        <p:spPr>
          <a:xfrm>
            <a:off x="3399870" y="2071285"/>
            <a:ext cx="2288254" cy="1942972"/>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MH_Entry_1"/>
          <p:cNvSpPr/>
          <p:nvPr>
            <p:custDataLst>
              <p:tags r:id="rId2"/>
            </p:custDataLst>
          </p:nvPr>
        </p:nvSpPr>
        <p:spPr>
          <a:xfrm>
            <a:off x="4003937" y="4155926"/>
            <a:ext cx="1080120" cy="21602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B</a:t>
            </a: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型</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5" name="矩形 14"/>
          <p:cNvSpPr/>
          <p:nvPr/>
        </p:nvSpPr>
        <p:spPr>
          <a:xfrm>
            <a:off x="5956154" y="2074876"/>
            <a:ext cx="2288254" cy="1942972"/>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MH_Entry_1"/>
          <p:cNvSpPr/>
          <p:nvPr>
            <p:custDataLst>
              <p:tags r:id="rId3"/>
            </p:custDataLst>
          </p:nvPr>
        </p:nvSpPr>
        <p:spPr>
          <a:xfrm>
            <a:off x="6164178" y="4156216"/>
            <a:ext cx="1872207"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A</a:t>
            </a: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B</a:t>
            </a: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 </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XXXXX</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251520" y="136926"/>
            <a:ext cx="1724729" cy="405152"/>
            <a:chOff x="395536" y="267494"/>
            <a:chExt cx="1724729" cy="405152"/>
          </a:xfrm>
        </p:grpSpPr>
        <p:sp>
          <p:nvSpPr>
            <p:cNvPr id="3"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4" name="燕尾形 3"/>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燕尾形 4"/>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6" name="组合 5"/>
          <p:cNvGrpSpPr/>
          <p:nvPr/>
        </p:nvGrpSpPr>
        <p:grpSpPr>
          <a:xfrm>
            <a:off x="2942946" y="267494"/>
            <a:ext cx="3258108" cy="443139"/>
            <a:chOff x="4194212" y="411510"/>
            <a:chExt cx="3258108" cy="443139"/>
          </a:xfrm>
        </p:grpSpPr>
        <p:sp>
          <p:nvSpPr>
            <p:cNvPr id="7" name="íślíḋè-Rectangle: Rounded Corners 6"/>
            <p:cNvSpPr/>
            <p:nvPr/>
          </p:nvSpPr>
          <p:spPr>
            <a:xfrm>
              <a:off x="4194212" y="411510"/>
              <a:ext cx="3258108" cy="443139"/>
            </a:xfrm>
            <a:prstGeom prst="roundRect">
              <a:avLst>
                <a:gd name="adj" fmla="val 50000"/>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360000" anchor="ctr">
              <a:normAutofit/>
            </a:bodyPr>
            <a:lstStyle/>
            <a:p>
              <a:pPr>
                <a:lnSpc>
                  <a:spcPct val="120000"/>
                </a:lnSpc>
              </a:pPr>
              <a:endParaRPr lang="zh-CN" altLang="en-US" sz="1200" dirty="0">
                <a:solidFill>
                  <a:schemeClr val="dk1">
                    <a:lumMod val="100000"/>
                  </a:schemeClr>
                </a:solidFill>
                <a:cs typeface="+mn-ea"/>
                <a:sym typeface="+mn-lt"/>
              </a:endParaRPr>
            </a:p>
          </p:txBody>
        </p:sp>
        <p:sp>
          <p:nvSpPr>
            <p:cNvPr id="8" name="原创设计师QQ598969553      _5"/>
            <p:cNvSpPr>
              <a:spLocks noChangeArrowheads="1"/>
            </p:cNvSpPr>
            <p:nvPr/>
          </p:nvSpPr>
          <p:spPr bwMode="auto">
            <a:xfrm>
              <a:off x="4722926" y="509969"/>
              <a:ext cx="220068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车</a:t>
              </a:r>
              <a:r>
                <a:rPr lang="en-US" altLang="zh-CN"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XXXXX</a:t>
              </a:r>
            </a:p>
          </p:txBody>
        </p:sp>
      </p:grpSp>
      <p:grpSp>
        <p:nvGrpSpPr>
          <p:cNvPr id="11" name="组合 10"/>
          <p:cNvGrpSpPr/>
          <p:nvPr/>
        </p:nvGrpSpPr>
        <p:grpSpPr>
          <a:xfrm>
            <a:off x="1619672" y="1419622"/>
            <a:ext cx="5904656" cy="2736304"/>
            <a:chOff x="1979712" y="1275606"/>
            <a:chExt cx="5904656" cy="2736304"/>
          </a:xfrm>
        </p:grpSpPr>
        <p:sp>
          <p:nvSpPr>
            <p:cNvPr id="9" name="Rectangle 18"/>
            <p:cNvSpPr>
              <a:spLocks noChangeArrowheads="1"/>
            </p:cNvSpPr>
            <p:nvPr/>
          </p:nvSpPr>
          <p:spPr bwMode="auto">
            <a:xfrm>
              <a:off x="2267744" y="1531723"/>
              <a:ext cx="5328592" cy="285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50000"/>
                </a:lnSpc>
              </a:pPr>
              <a:endParaRPr lang="zh-CN" altLang="zh-CN"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矩形 9"/>
            <p:cNvSpPr/>
            <p:nvPr/>
          </p:nvSpPr>
          <p:spPr>
            <a:xfrm>
              <a:off x="1979712" y="1275606"/>
              <a:ext cx="5904656" cy="2736304"/>
            </a:xfrm>
            <a:prstGeom prst="rect">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组合 13"/>
          <p:cNvGrpSpPr/>
          <p:nvPr/>
        </p:nvGrpSpPr>
        <p:grpSpPr>
          <a:xfrm>
            <a:off x="3131840" y="267494"/>
            <a:ext cx="432048" cy="432048"/>
            <a:chOff x="3131840" y="267494"/>
            <a:chExt cx="432048" cy="432048"/>
          </a:xfrm>
        </p:grpSpPr>
        <p:sp>
          <p:nvSpPr>
            <p:cNvPr id="12" name="椭圆 11"/>
            <p:cNvSpPr/>
            <p:nvPr/>
          </p:nvSpPr>
          <p:spPr>
            <a:xfrm>
              <a:off x="3131840" y="267494"/>
              <a:ext cx="432048" cy="432048"/>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Rectangle 33"/>
            <p:cNvSpPr/>
            <p:nvPr/>
          </p:nvSpPr>
          <p:spPr>
            <a:xfrm>
              <a:off x="3167844" y="314241"/>
              <a:ext cx="360040" cy="338554"/>
            </a:xfrm>
            <a:prstGeom prst="rect">
              <a:avLst/>
            </a:prstGeom>
            <a:noFill/>
          </p:spPr>
          <p:txBody>
            <a:bodyPr wrap="square">
              <a:spAutoFit/>
            </a:bodyPr>
            <a:lstStyle/>
            <a:p>
              <a:pPr algn="ct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六</a:t>
              </a:r>
            </a:p>
          </p:txBody>
        </p:sp>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 name="组合 449"/>
          <p:cNvGrpSpPr/>
          <p:nvPr/>
        </p:nvGrpSpPr>
        <p:grpSpPr>
          <a:xfrm>
            <a:off x="611560" y="987574"/>
            <a:ext cx="2448272" cy="3528392"/>
            <a:chOff x="611560" y="915566"/>
            <a:chExt cx="2448272" cy="3528392"/>
          </a:xfrm>
        </p:grpSpPr>
        <p:sp>
          <p:nvSpPr>
            <p:cNvPr id="435" name="矩形 434"/>
            <p:cNvSpPr/>
            <p:nvPr/>
          </p:nvSpPr>
          <p:spPr>
            <a:xfrm>
              <a:off x="611560" y="915566"/>
              <a:ext cx="2448272" cy="79208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6" name="矩形 435"/>
            <p:cNvSpPr/>
            <p:nvPr/>
          </p:nvSpPr>
          <p:spPr>
            <a:xfrm>
              <a:off x="611560" y="2283718"/>
              <a:ext cx="2448272" cy="79208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7" name="矩形 436"/>
            <p:cNvSpPr/>
            <p:nvPr/>
          </p:nvSpPr>
          <p:spPr>
            <a:xfrm>
              <a:off x="611560" y="3651870"/>
              <a:ext cx="2448272" cy="79208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2" name="MH_Entry_1"/>
            <p:cNvSpPr/>
            <p:nvPr>
              <p:custDataLst>
                <p:tags r:id="rId4"/>
              </p:custDataLst>
            </p:nvPr>
          </p:nvSpPr>
          <p:spPr>
            <a:xfrm>
              <a:off x="827584" y="1169264"/>
              <a:ext cx="1908720" cy="284693"/>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nSpc>
                  <a:spcPct val="150000"/>
                </a:lnSpc>
              </a:pPr>
              <a:r>
                <a:rPr lang="zh-CN" altLang="en-US" sz="1400" dirty="0">
                  <a:solidFill>
                    <a:schemeClr val="accent1"/>
                  </a:solidFill>
                  <a:latin typeface="Arial" panose="020B0604020202020204" pitchFamily="34" charset="0"/>
                  <a:ea typeface="微软雅黑" panose="020B0503020204020204" pitchFamily="34" charset="-122"/>
                  <a:sym typeface="Arial" panose="020B0604020202020204" pitchFamily="34" charset="0"/>
                </a:rPr>
                <a:t>掌握</a:t>
              </a:r>
            </a:p>
          </p:txBody>
        </p:sp>
        <p:sp>
          <p:nvSpPr>
            <p:cNvPr id="433" name="MH_Entry_1"/>
            <p:cNvSpPr/>
            <p:nvPr>
              <p:custDataLst>
                <p:tags r:id="rId5"/>
              </p:custDataLst>
            </p:nvPr>
          </p:nvSpPr>
          <p:spPr>
            <a:xfrm>
              <a:off x="827584" y="2537416"/>
              <a:ext cx="1908720" cy="284693"/>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nSpc>
                  <a:spcPct val="150000"/>
                </a:lnSpc>
              </a:pPr>
              <a:r>
                <a:rPr lang="zh-CN" altLang="en-US" sz="1400" dirty="0">
                  <a:solidFill>
                    <a:schemeClr val="accent1"/>
                  </a:solidFill>
                  <a:latin typeface="Arial" panose="020B0604020202020204" pitchFamily="34" charset="0"/>
                  <a:ea typeface="微软雅黑" panose="020B0503020204020204" pitchFamily="34" charset="-122"/>
                  <a:sym typeface="Arial" panose="020B0604020202020204" pitchFamily="34" charset="0"/>
                </a:rPr>
                <a:t>掌握</a:t>
              </a:r>
            </a:p>
          </p:txBody>
        </p:sp>
        <p:sp>
          <p:nvSpPr>
            <p:cNvPr id="434" name="MH_Entry_1"/>
            <p:cNvSpPr/>
            <p:nvPr>
              <p:custDataLst>
                <p:tags r:id="rId6"/>
              </p:custDataLst>
            </p:nvPr>
          </p:nvSpPr>
          <p:spPr>
            <a:xfrm>
              <a:off x="827584" y="3905568"/>
              <a:ext cx="1908720" cy="284693"/>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nSpc>
                  <a:spcPct val="150000"/>
                </a:lnSpc>
              </a:pPr>
              <a:r>
                <a:rPr lang="zh-CN" altLang="en-US" sz="1400" dirty="0">
                  <a:solidFill>
                    <a:schemeClr val="accent1"/>
                  </a:solidFill>
                  <a:latin typeface="Arial" panose="020B0604020202020204" pitchFamily="34" charset="0"/>
                  <a:ea typeface="微软雅黑" panose="020B0503020204020204" pitchFamily="34" charset="-122"/>
                  <a:sym typeface="Arial" panose="020B0604020202020204" pitchFamily="34" charset="0"/>
                </a:rPr>
                <a:t>掌握</a:t>
              </a:r>
            </a:p>
          </p:txBody>
        </p:sp>
      </p:grpSp>
      <p:grpSp>
        <p:nvGrpSpPr>
          <p:cNvPr id="449" name="组合 448"/>
          <p:cNvGrpSpPr/>
          <p:nvPr/>
        </p:nvGrpSpPr>
        <p:grpSpPr>
          <a:xfrm>
            <a:off x="6084168" y="987574"/>
            <a:ext cx="2448272" cy="3528392"/>
            <a:chOff x="6084168" y="915566"/>
            <a:chExt cx="2448272" cy="3528392"/>
          </a:xfrm>
        </p:grpSpPr>
        <p:sp>
          <p:nvSpPr>
            <p:cNvPr id="443" name="矩形 442"/>
            <p:cNvSpPr/>
            <p:nvPr/>
          </p:nvSpPr>
          <p:spPr>
            <a:xfrm>
              <a:off x="6084168" y="915566"/>
              <a:ext cx="2448272" cy="79208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4" name="矩形 443"/>
            <p:cNvSpPr/>
            <p:nvPr/>
          </p:nvSpPr>
          <p:spPr>
            <a:xfrm>
              <a:off x="6084168" y="2283718"/>
              <a:ext cx="2448272" cy="79208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5" name="矩形 444"/>
            <p:cNvSpPr/>
            <p:nvPr/>
          </p:nvSpPr>
          <p:spPr>
            <a:xfrm>
              <a:off x="6084168" y="3651870"/>
              <a:ext cx="2448272" cy="79208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6" name="MH_Entry_1"/>
            <p:cNvSpPr/>
            <p:nvPr>
              <p:custDataLst>
                <p:tags r:id="rId1"/>
              </p:custDataLst>
            </p:nvPr>
          </p:nvSpPr>
          <p:spPr>
            <a:xfrm>
              <a:off x="6407696" y="1169264"/>
              <a:ext cx="1908720" cy="284693"/>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nSpc>
                  <a:spcPct val="150000"/>
                </a:lnSpc>
              </a:pPr>
              <a:r>
                <a:rPr lang="zh-CN" altLang="en-US" sz="1400" dirty="0">
                  <a:solidFill>
                    <a:schemeClr val="accent1"/>
                  </a:solidFill>
                  <a:latin typeface="Arial" panose="020B0604020202020204" pitchFamily="34" charset="0"/>
                  <a:ea typeface="微软雅黑" panose="020B0503020204020204" pitchFamily="34" charset="-122"/>
                  <a:sym typeface="Arial" panose="020B0604020202020204" pitchFamily="34" charset="0"/>
                </a:rPr>
                <a:t>掌握</a:t>
              </a:r>
            </a:p>
          </p:txBody>
        </p:sp>
        <p:sp>
          <p:nvSpPr>
            <p:cNvPr id="447" name="MH_Entry_1"/>
            <p:cNvSpPr/>
            <p:nvPr>
              <p:custDataLst>
                <p:tags r:id="rId2"/>
              </p:custDataLst>
            </p:nvPr>
          </p:nvSpPr>
          <p:spPr>
            <a:xfrm>
              <a:off x="6407696" y="2537416"/>
              <a:ext cx="1908720" cy="284693"/>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nSpc>
                  <a:spcPct val="150000"/>
                </a:lnSpc>
              </a:pPr>
              <a:r>
                <a:rPr lang="zh-CN" altLang="en-US" sz="1400" dirty="0">
                  <a:solidFill>
                    <a:schemeClr val="accent1"/>
                  </a:solidFill>
                  <a:latin typeface="Arial" panose="020B0604020202020204" pitchFamily="34" charset="0"/>
                  <a:ea typeface="微软雅黑" panose="020B0503020204020204" pitchFamily="34" charset="-122"/>
                  <a:sym typeface="Arial" panose="020B0604020202020204" pitchFamily="34" charset="0"/>
                </a:rPr>
                <a:t>掌握</a:t>
              </a:r>
            </a:p>
          </p:txBody>
        </p:sp>
        <p:sp>
          <p:nvSpPr>
            <p:cNvPr id="448" name="MH_Entry_1"/>
            <p:cNvSpPr/>
            <p:nvPr>
              <p:custDataLst>
                <p:tags r:id="rId3"/>
              </p:custDataLst>
            </p:nvPr>
          </p:nvSpPr>
          <p:spPr>
            <a:xfrm>
              <a:off x="6407696" y="3905568"/>
              <a:ext cx="1908720" cy="284693"/>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nSpc>
                  <a:spcPct val="150000"/>
                </a:lnSpc>
              </a:pPr>
              <a:r>
                <a:rPr lang="zh-CN" altLang="en-US" sz="1400" dirty="0">
                  <a:solidFill>
                    <a:schemeClr val="accent1"/>
                  </a:solidFill>
                  <a:latin typeface="Arial" panose="020B0604020202020204" pitchFamily="34" charset="0"/>
                  <a:ea typeface="微软雅黑" panose="020B0503020204020204" pitchFamily="34" charset="-122"/>
                  <a:sym typeface="Arial" panose="020B0604020202020204" pitchFamily="34" charset="0"/>
                </a:rPr>
                <a:t>掌握</a:t>
              </a:r>
            </a:p>
          </p:txBody>
        </p:sp>
      </p:grpSp>
      <p:grpSp>
        <p:nvGrpSpPr>
          <p:cNvPr id="39" name="组合 38"/>
          <p:cNvGrpSpPr/>
          <p:nvPr/>
        </p:nvGrpSpPr>
        <p:grpSpPr>
          <a:xfrm>
            <a:off x="251520" y="136926"/>
            <a:ext cx="1724729" cy="405152"/>
            <a:chOff x="395536" y="267494"/>
            <a:chExt cx="1724729" cy="405152"/>
          </a:xfrm>
        </p:grpSpPr>
        <p:sp>
          <p:nvSpPr>
            <p:cNvPr id="40"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学习目标</a:t>
              </a:r>
            </a:p>
          </p:txBody>
        </p:sp>
        <p:sp>
          <p:nvSpPr>
            <p:cNvPr id="41" name="燕尾形 40"/>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2" name="燕尾形 41"/>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359" name="组合 358"/>
          <p:cNvGrpSpPr/>
          <p:nvPr/>
        </p:nvGrpSpPr>
        <p:grpSpPr>
          <a:xfrm>
            <a:off x="3779912" y="1608147"/>
            <a:ext cx="1728192" cy="1971715"/>
            <a:chOff x="395536" y="1263218"/>
            <a:chExt cx="2788723" cy="3181688"/>
          </a:xfrm>
        </p:grpSpPr>
        <p:grpSp>
          <p:nvGrpSpPr>
            <p:cNvPr id="204" name="Group 180"/>
            <p:cNvGrpSpPr/>
            <p:nvPr/>
          </p:nvGrpSpPr>
          <p:grpSpPr>
            <a:xfrm>
              <a:off x="785007" y="2931790"/>
              <a:ext cx="1815122" cy="1506856"/>
              <a:chOff x="914400" y="3061139"/>
              <a:chExt cx="2182197" cy="1811491"/>
            </a:xfrm>
          </p:grpSpPr>
          <p:sp>
            <p:nvSpPr>
              <p:cNvPr id="205" name="Freeform 18"/>
              <p:cNvSpPr/>
              <p:nvPr/>
            </p:nvSpPr>
            <p:spPr bwMode="auto">
              <a:xfrm>
                <a:off x="937330" y="3909559"/>
                <a:ext cx="2094298" cy="963071"/>
              </a:xfrm>
              <a:custGeom>
                <a:avLst/>
                <a:gdLst/>
                <a:ahLst/>
                <a:cxnLst>
                  <a:cxn ang="0">
                    <a:pos x="0" y="152"/>
                  </a:cxn>
                  <a:cxn ang="0">
                    <a:pos x="707" y="0"/>
                  </a:cxn>
                  <a:cxn ang="0">
                    <a:pos x="1096" y="302"/>
                  </a:cxn>
                  <a:cxn ang="0">
                    <a:pos x="290" y="504"/>
                  </a:cxn>
                  <a:cxn ang="0">
                    <a:pos x="0" y="152"/>
                  </a:cxn>
                </a:cxnLst>
                <a:rect l="0" t="0" r="r" b="b"/>
                <a:pathLst>
                  <a:path w="1096" h="504">
                    <a:moveTo>
                      <a:pt x="0" y="152"/>
                    </a:moveTo>
                    <a:lnTo>
                      <a:pt x="707" y="0"/>
                    </a:lnTo>
                    <a:lnTo>
                      <a:pt x="1096" y="302"/>
                    </a:lnTo>
                    <a:lnTo>
                      <a:pt x="290" y="504"/>
                    </a:lnTo>
                    <a:lnTo>
                      <a:pt x="0" y="152"/>
                    </a:lnTo>
                    <a:close/>
                  </a:path>
                </a:pathLst>
              </a:custGeom>
              <a:solidFill>
                <a:schemeClr val="tx1"/>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6" name="Freeform 19"/>
              <p:cNvSpPr/>
              <p:nvPr/>
            </p:nvSpPr>
            <p:spPr bwMode="auto">
              <a:xfrm>
                <a:off x="2288305" y="3061139"/>
                <a:ext cx="808292" cy="1425498"/>
              </a:xfrm>
              <a:custGeom>
                <a:avLst/>
                <a:gdLst/>
                <a:ahLst/>
                <a:cxnLst>
                  <a:cxn ang="0">
                    <a:pos x="0" y="0"/>
                  </a:cxn>
                  <a:cxn ang="0">
                    <a:pos x="423" y="255"/>
                  </a:cxn>
                  <a:cxn ang="0">
                    <a:pos x="394" y="744"/>
                  </a:cxn>
                  <a:cxn ang="0">
                    <a:pos x="389" y="746"/>
                  </a:cxn>
                  <a:cxn ang="0">
                    <a:pos x="0" y="444"/>
                  </a:cxn>
                  <a:cxn ang="0">
                    <a:pos x="0" y="0"/>
                  </a:cxn>
                </a:cxnLst>
                <a:rect l="0" t="0" r="r" b="b"/>
                <a:pathLst>
                  <a:path w="423" h="746">
                    <a:moveTo>
                      <a:pt x="0" y="0"/>
                    </a:moveTo>
                    <a:lnTo>
                      <a:pt x="423" y="255"/>
                    </a:lnTo>
                    <a:lnTo>
                      <a:pt x="394" y="744"/>
                    </a:lnTo>
                    <a:lnTo>
                      <a:pt x="389" y="746"/>
                    </a:lnTo>
                    <a:lnTo>
                      <a:pt x="0" y="444"/>
                    </a:lnTo>
                    <a:lnTo>
                      <a:pt x="0" y="0"/>
                    </a:lnTo>
                    <a:close/>
                  </a:path>
                </a:pathLst>
              </a:custGeom>
              <a:solidFill>
                <a:schemeClr val="tx1">
                  <a:lumMod val="50000"/>
                  <a:lumOff val="50000"/>
                </a:schemeClr>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7" name="Freeform 20"/>
              <p:cNvSpPr/>
              <p:nvPr/>
            </p:nvSpPr>
            <p:spPr bwMode="auto">
              <a:xfrm>
                <a:off x="914400" y="3061139"/>
                <a:ext cx="1373906" cy="1138870"/>
              </a:xfrm>
              <a:custGeom>
                <a:avLst/>
                <a:gdLst/>
                <a:ahLst/>
                <a:cxnLst>
                  <a:cxn ang="0">
                    <a:pos x="719" y="0"/>
                  </a:cxn>
                  <a:cxn ang="0">
                    <a:pos x="719" y="444"/>
                  </a:cxn>
                  <a:cxn ang="0">
                    <a:pos x="12" y="596"/>
                  </a:cxn>
                  <a:cxn ang="0">
                    <a:pos x="0" y="118"/>
                  </a:cxn>
                  <a:cxn ang="0">
                    <a:pos x="719" y="0"/>
                  </a:cxn>
                </a:cxnLst>
                <a:rect l="0" t="0" r="r" b="b"/>
                <a:pathLst>
                  <a:path w="719" h="596">
                    <a:moveTo>
                      <a:pt x="719" y="0"/>
                    </a:moveTo>
                    <a:lnTo>
                      <a:pt x="719" y="444"/>
                    </a:lnTo>
                    <a:lnTo>
                      <a:pt x="12" y="596"/>
                    </a:lnTo>
                    <a:lnTo>
                      <a:pt x="0" y="118"/>
                    </a:lnTo>
                    <a:lnTo>
                      <a:pt x="719" y="0"/>
                    </a:lnTo>
                    <a:close/>
                  </a:path>
                </a:pathLst>
              </a:custGeom>
              <a:solidFill>
                <a:schemeClr val="tx2">
                  <a:lumMod val="75000"/>
                  <a:lumOff val="25000"/>
                </a:schemeClr>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08" name="Group 211"/>
            <p:cNvGrpSpPr/>
            <p:nvPr/>
          </p:nvGrpSpPr>
          <p:grpSpPr>
            <a:xfrm>
              <a:off x="395536" y="1263218"/>
              <a:ext cx="2788723" cy="2276718"/>
              <a:chOff x="2934848" y="1057173"/>
              <a:chExt cx="3352690" cy="2736990"/>
            </a:xfrm>
          </p:grpSpPr>
          <p:grpSp>
            <p:nvGrpSpPr>
              <p:cNvPr id="209" name="Group 189"/>
              <p:cNvGrpSpPr/>
              <p:nvPr/>
            </p:nvGrpSpPr>
            <p:grpSpPr>
              <a:xfrm>
                <a:off x="4653082" y="1221946"/>
                <a:ext cx="395845" cy="464439"/>
                <a:chOff x="4913463" y="1279524"/>
                <a:chExt cx="395845" cy="464439"/>
              </a:xfrm>
            </p:grpSpPr>
            <p:grpSp>
              <p:nvGrpSpPr>
                <p:cNvPr id="343" name="Group 149"/>
                <p:cNvGrpSpPr/>
                <p:nvPr/>
              </p:nvGrpSpPr>
              <p:grpSpPr>
                <a:xfrm>
                  <a:off x="4913463" y="1279524"/>
                  <a:ext cx="395845" cy="464439"/>
                  <a:chOff x="4951413" y="1201738"/>
                  <a:chExt cx="439738" cy="515938"/>
                </a:xfrm>
                <a:solidFill>
                  <a:schemeClr val="accent4"/>
                </a:solidFill>
              </p:grpSpPr>
              <p:sp>
                <p:nvSpPr>
                  <p:cNvPr id="354" name="Oval 13"/>
                  <p:cNvSpPr>
                    <a:spLocks noChangeArrowheads="1"/>
                  </p:cNvSpPr>
                  <p:nvPr/>
                </p:nvSpPr>
                <p:spPr bwMode="auto">
                  <a:xfrm>
                    <a:off x="4951413" y="1201738"/>
                    <a:ext cx="439738" cy="441325"/>
                  </a:xfrm>
                  <a:prstGeom prst="ellipse">
                    <a:avLst/>
                  </a:pr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5" name="Freeform 14"/>
                  <p:cNvSpPr/>
                  <p:nvPr/>
                </p:nvSpPr>
                <p:spPr bwMode="auto">
                  <a:xfrm>
                    <a:off x="5064125" y="1611313"/>
                    <a:ext cx="112713" cy="106363"/>
                  </a:xfrm>
                  <a:custGeom>
                    <a:avLst/>
                    <a:gdLst/>
                    <a:ahLst/>
                    <a:cxnLst>
                      <a:cxn ang="0">
                        <a:pos x="0" y="0"/>
                      </a:cxn>
                      <a:cxn ang="0">
                        <a:pos x="5" y="67"/>
                      </a:cxn>
                      <a:cxn ang="0">
                        <a:pos x="71" y="12"/>
                      </a:cxn>
                      <a:cxn ang="0">
                        <a:pos x="0" y="0"/>
                      </a:cxn>
                    </a:cxnLst>
                    <a:rect l="0" t="0" r="r" b="b"/>
                    <a:pathLst>
                      <a:path w="71" h="67">
                        <a:moveTo>
                          <a:pt x="0" y="0"/>
                        </a:moveTo>
                        <a:lnTo>
                          <a:pt x="5" y="67"/>
                        </a:lnTo>
                        <a:lnTo>
                          <a:pt x="71" y="12"/>
                        </a:lnTo>
                        <a:lnTo>
                          <a:pt x="0" y="0"/>
                        </a:lnTo>
                        <a:close/>
                      </a:path>
                    </a:pathLst>
                  </a:cu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44" name="Group 148"/>
                <p:cNvGrpSpPr/>
                <p:nvPr/>
              </p:nvGrpSpPr>
              <p:grpSpPr>
                <a:xfrm>
                  <a:off x="5042077" y="1345260"/>
                  <a:ext cx="142904" cy="275805"/>
                  <a:chOff x="5094288" y="1274763"/>
                  <a:chExt cx="158750" cy="306387"/>
                </a:xfrm>
              </p:grpSpPr>
              <p:sp>
                <p:nvSpPr>
                  <p:cNvPr id="345" name="Freeform 15"/>
                  <p:cNvSpPr/>
                  <p:nvPr/>
                </p:nvSpPr>
                <p:spPr bwMode="auto">
                  <a:xfrm>
                    <a:off x="5097463" y="1317625"/>
                    <a:ext cx="55563" cy="236538"/>
                  </a:xfrm>
                  <a:custGeom>
                    <a:avLst/>
                    <a:gdLst/>
                    <a:ahLst/>
                    <a:cxnLst>
                      <a:cxn ang="0">
                        <a:pos x="35" y="119"/>
                      </a:cxn>
                      <a:cxn ang="0">
                        <a:pos x="24" y="149"/>
                      </a:cxn>
                      <a:cxn ang="0">
                        <a:pos x="11" y="149"/>
                      </a:cxn>
                      <a:cxn ang="0">
                        <a:pos x="0" y="119"/>
                      </a:cxn>
                      <a:cxn ang="0">
                        <a:pos x="0" y="0"/>
                      </a:cxn>
                      <a:cxn ang="0">
                        <a:pos x="35" y="0"/>
                      </a:cxn>
                      <a:cxn ang="0">
                        <a:pos x="35" y="119"/>
                      </a:cxn>
                    </a:cxnLst>
                    <a:rect l="0" t="0" r="r" b="b"/>
                    <a:pathLst>
                      <a:path w="35" h="149">
                        <a:moveTo>
                          <a:pt x="35" y="119"/>
                        </a:moveTo>
                        <a:lnTo>
                          <a:pt x="24" y="149"/>
                        </a:lnTo>
                        <a:lnTo>
                          <a:pt x="11" y="149"/>
                        </a:lnTo>
                        <a:lnTo>
                          <a:pt x="0" y="119"/>
                        </a:lnTo>
                        <a:lnTo>
                          <a:pt x="0" y="0"/>
                        </a:lnTo>
                        <a:lnTo>
                          <a:pt x="35" y="0"/>
                        </a:lnTo>
                        <a:lnTo>
                          <a:pt x="35" y="119"/>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6" name="Freeform 16"/>
                  <p:cNvSpPr/>
                  <p:nvPr/>
                </p:nvSpPr>
                <p:spPr bwMode="auto">
                  <a:xfrm>
                    <a:off x="5097463" y="1274763"/>
                    <a:ext cx="55563" cy="68263"/>
                  </a:xfrm>
                  <a:custGeom>
                    <a:avLst/>
                    <a:gdLst/>
                    <a:ahLst/>
                    <a:cxnLst>
                      <a:cxn ang="0">
                        <a:pos x="44" y="32"/>
                      </a:cxn>
                      <a:cxn ang="0">
                        <a:pos x="22" y="54"/>
                      </a:cxn>
                      <a:cxn ang="0">
                        <a:pos x="22" y="54"/>
                      </a:cxn>
                      <a:cxn ang="0">
                        <a:pos x="0" y="32"/>
                      </a:cxn>
                      <a:cxn ang="0">
                        <a:pos x="0" y="12"/>
                      </a:cxn>
                      <a:cxn ang="0">
                        <a:pos x="22" y="2"/>
                      </a:cxn>
                      <a:cxn ang="0">
                        <a:pos x="22" y="2"/>
                      </a:cxn>
                      <a:cxn ang="0">
                        <a:pos x="44" y="12"/>
                      </a:cxn>
                      <a:cxn ang="0">
                        <a:pos x="44" y="32"/>
                      </a:cxn>
                    </a:cxnLst>
                    <a:rect l="0" t="0" r="r" b="b"/>
                    <a:pathLst>
                      <a:path w="44" h="54">
                        <a:moveTo>
                          <a:pt x="44" y="32"/>
                        </a:moveTo>
                        <a:cubicBezTo>
                          <a:pt x="44" y="44"/>
                          <a:pt x="34" y="54"/>
                          <a:pt x="22" y="54"/>
                        </a:cubicBezTo>
                        <a:cubicBezTo>
                          <a:pt x="22" y="54"/>
                          <a:pt x="22" y="54"/>
                          <a:pt x="22" y="54"/>
                        </a:cubicBezTo>
                        <a:cubicBezTo>
                          <a:pt x="10" y="54"/>
                          <a:pt x="0" y="44"/>
                          <a:pt x="0" y="32"/>
                        </a:cubicBezTo>
                        <a:cubicBezTo>
                          <a:pt x="0" y="12"/>
                          <a:pt x="0" y="12"/>
                          <a:pt x="0" y="12"/>
                        </a:cubicBezTo>
                        <a:cubicBezTo>
                          <a:pt x="0" y="0"/>
                          <a:pt x="10" y="2"/>
                          <a:pt x="22" y="2"/>
                        </a:cubicBezTo>
                        <a:cubicBezTo>
                          <a:pt x="22" y="2"/>
                          <a:pt x="22" y="2"/>
                          <a:pt x="22" y="2"/>
                        </a:cubicBezTo>
                        <a:cubicBezTo>
                          <a:pt x="34" y="2"/>
                          <a:pt x="44" y="0"/>
                          <a:pt x="44" y="12"/>
                        </a:cubicBezTo>
                        <a:lnTo>
                          <a:pt x="44" y="32"/>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7" name="Rectangle 17"/>
                  <p:cNvSpPr>
                    <a:spLocks noChangeArrowheads="1"/>
                  </p:cNvSpPr>
                  <p:nvPr/>
                </p:nvSpPr>
                <p:spPr bwMode="auto">
                  <a:xfrm>
                    <a:off x="5094288" y="1303338"/>
                    <a:ext cx="61913" cy="57150"/>
                  </a:xfrm>
                  <a:prstGeom prst="rect">
                    <a:avLst/>
                  </a:prstGeom>
                  <a:solidFill>
                    <a:srgbClr val="F2F2F2"/>
                  </a:solidFill>
                  <a:ln w="9525">
                    <a:noFill/>
                    <a:miter lim="800000"/>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8" name="Freeform 18"/>
                  <p:cNvSpPr/>
                  <p:nvPr/>
                </p:nvSpPr>
                <p:spPr bwMode="auto">
                  <a:xfrm>
                    <a:off x="5114925" y="1546225"/>
                    <a:ext cx="20638" cy="34925"/>
                  </a:xfrm>
                  <a:custGeom>
                    <a:avLst/>
                    <a:gdLst/>
                    <a:ahLst/>
                    <a:cxnLst>
                      <a:cxn ang="0">
                        <a:pos x="0" y="5"/>
                      </a:cxn>
                      <a:cxn ang="0">
                        <a:pos x="6" y="21"/>
                      </a:cxn>
                      <a:cxn ang="0">
                        <a:pos x="17" y="6"/>
                      </a:cxn>
                      <a:cxn ang="0">
                        <a:pos x="0" y="5"/>
                      </a:cxn>
                    </a:cxnLst>
                    <a:rect l="0" t="0" r="r" b="b"/>
                    <a:pathLst>
                      <a:path w="17" h="27">
                        <a:moveTo>
                          <a:pt x="0" y="5"/>
                        </a:moveTo>
                        <a:cubicBezTo>
                          <a:pt x="0" y="5"/>
                          <a:pt x="4" y="18"/>
                          <a:pt x="6" y="21"/>
                        </a:cubicBezTo>
                        <a:cubicBezTo>
                          <a:pt x="8" y="25"/>
                          <a:pt x="11" y="27"/>
                          <a:pt x="17" y="6"/>
                        </a:cubicBezTo>
                        <a:cubicBezTo>
                          <a:pt x="17" y="6"/>
                          <a:pt x="10" y="0"/>
                          <a:pt x="0" y="5"/>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9" name="Freeform 19"/>
                  <p:cNvSpPr/>
                  <p:nvPr/>
                </p:nvSpPr>
                <p:spPr bwMode="auto">
                  <a:xfrm>
                    <a:off x="5181600" y="1317625"/>
                    <a:ext cx="55563" cy="236538"/>
                  </a:xfrm>
                  <a:custGeom>
                    <a:avLst/>
                    <a:gdLst/>
                    <a:ahLst/>
                    <a:cxnLst>
                      <a:cxn ang="0">
                        <a:pos x="35" y="119"/>
                      </a:cxn>
                      <a:cxn ang="0">
                        <a:pos x="24" y="149"/>
                      </a:cxn>
                      <a:cxn ang="0">
                        <a:pos x="11" y="149"/>
                      </a:cxn>
                      <a:cxn ang="0">
                        <a:pos x="0" y="119"/>
                      </a:cxn>
                      <a:cxn ang="0">
                        <a:pos x="0" y="0"/>
                      </a:cxn>
                      <a:cxn ang="0">
                        <a:pos x="35" y="0"/>
                      </a:cxn>
                      <a:cxn ang="0">
                        <a:pos x="35" y="119"/>
                      </a:cxn>
                    </a:cxnLst>
                    <a:rect l="0" t="0" r="r" b="b"/>
                    <a:pathLst>
                      <a:path w="35" h="149">
                        <a:moveTo>
                          <a:pt x="35" y="119"/>
                        </a:moveTo>
                        <a:lnTo>
                          <a:pt x="24" y="149"/>
                        </a:lnTo>
                        <a:lnTo>
                          <a:pt x="11" y="149"/>
                        </a:lnTo>
                        <a:lnTo>
                          <a:pt x="0" y="119"/>
                        </a:lnTo>
                        <a:lnTo>
                          <a:pt x="0" y="0"/>
                        </a:lnTo>
                        <a:lnTo>
                          <a:pt x="35" y="0"/>
                        </a:lnTo>
                        <a:lnTo>
                          <a:pt x="35" y="119"/>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0" name="Freeform 20"/>
                  <p:cNvSpPr/>
                  <p:nvPr/>
                </p:nvSpPr>
                <p:spPr bwMode="auto">
                  <a:xfrm>
                    <a:off x="5181600" y="1274763"/>
                    <a:ext cx="55563" cy="68263"/>
                  </a:xfrm>
                  <a:custGeom>
                    <a:avLst/>
                    <a:gdLst/>
                    <a:ahLst/>
                    <a:cxnLst>
                      <a:cxn ang="0">
                        <a:pos x="44" y="32"/>
                      </a:cxn>
                      <a:cxn ang="0">
                        <a:pos x="22" y="54"/>
                      </a:cxn>
                      <a:cxn ang="0">
                        <a:pos x="22" y="54"/>
                      </a:cxn>
                      <a:cxn ang="0">
                        <a:pos x="0" y="32"/>
                      </a:cxn>
                      <a:cxn ang="0">
                        <a:pos x="0" y="12"/>
                      </a:cxn>
                      <a:cxn ang="0">
                        <a:pos x="22" y="2"/>
                      </a:cxn>
                      <a:cxn ang="0">
                        <a:pos x="22" y="2"/>
                      </a:cxn>
                      <a:cxn ang="0">
                        <a:pos x="44" y="12"/>
                      </a:cxn>
                      <a:cxn ang="0">
                        <a:pos x="44" y="32"/>
                      </a:cxn>
                    </a:cxnLst>
                    <a:rect l="0" t="0" r="r" b="b"/>
                    <a:pathLst>
                      <a:path w="44" h="54">
                        <a:moveTo>
                          <a:pt x="44" y="32"/>
                        </a:moveTo>
                        <a:cubicBezTo>
                          <a:pt x="44" y="44"/>
                          <a:pt x="34" y="54"/>
                          <a:pt x="22" y="54"/>
                        </a:cubicBezTo>
                        <a:cubicBezTo>
                          <a:pt x="22" y="54"/>
                          <a:pt x="22" y="54"/>
                          <a:pt x="22" y="54"/>
                        </a:cubicBezTo>
                        <a:cubicBezTo>
                          <a:pt x="10" y="54"/>
                          <a:pt x="0" y="44"/>
                          <a:pt x="0" y="32"/>
                        </a:cubicBezTo>
                        <a:cubicBezTo>
                          <a:pt x="0" y="12"/>
                          <a:pt x="0" y="12"/>
                          <a:pt x="0" y="12"/>
                        </a:cubicBezTo>
                        <a:cubicBezTo>
                          <a:pt x="0" y="0"/>
                          <a:pt x="10" y="2"/>
                          <a:pt x="22" y="2"/>
                        </a:cubicBezTo>
                        <a:cubicBezTo>
                          <a:pt x="22" y="2"/>
                          <a:pt x="22" y="2"/>
                          <a:pt x="22" y="2"/>
                        </a:cubicBezTo>
                        <a:cubicBezTo>
                          <a:pt x="34" y="2"/>
                          <a:pt x="44" y="0"/>
                          <a:pt x="44" y="12"/>
                        </a:cubicBezTo>
                        <a:lnTo>
                          <a:pt x="44" y="32"/>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1" name="Rectangle 21"/>
                  <p:cNvSpPr>
                    <a:spLocks noChangeArrowheads="1"/>
                  </p:cNvSpPr>
                  <p:nvPr/>
                </p:nvSpPr>
                <p:spPr bwMode="auto">
                  <a:xfrm>
                    <a:off x="5178425" y="1303338"/>
                    <a:ext cx="61913" cy="57150"/>
                  </a:xfrm>
                  <a:prstGeom prst="rect">
                    <a:avLst/>
                  </a:prstGeom>
                  <a:solidFill>
                    <a:srgbClr val="F2F2F2"/>
                  </a:solidFill>
                  <a:ln w="9525">
                    <a:noFill/>
                    <a:miter lim="800000"/>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2" name="Freeform 22"/>
                  <p:cNvSpPr/>
                  <p:nvPr/>
                </p:nvSpPr>
                <p:spPr bwMode="auto">
                  <a:xfrm>
                    <a:off x="5197475" y="1546225"/>
                    <a:ext cx="22225" cy="34925"/>
                  </a:xfrm>
                  <a:custGeom>
                    <a:avLst/>
                    <a:gdLst/>
                    <a:ahLst/>
                    <a:cxnLst>
                      <a:cxn ang="0">
                        <a:pos x="0" y="5"/>
                      </a:cxn>
                      <a:cxn ang="0">
                        <a:pos x="6" y="21"/>
                      </a:cxn>
                      <a:cxn ang="0">
                        <a:pos x="17" y="6"/>
                      </a:cxn>
                      <a:cxn ang="0">
                        <a:pos x="0" y="5"/>
                      </a:cxn>
                    </a:cxnLst>
                    <a:rect l="0" t="0" r="r" b="b"/>
                    <a:pathLst>
                      <a:path w="17" h="27">
                        <a:moveTo>
                          <a:pt x="0" y="5"/>
                        </a:moveTo>
                        <a:cubicBezTo>
                          <a:pt x="0" y="5"/>
                          <a:pt x="5" y="18"/>
                          <a:pt x="6" y="21"/>
                        </a:cubicBezTo>
                        <a:cubicBezTo>
                          <a:pt x="8" y="25"/>
                          <a:pt x="11" y="27"/>
                          <a:pt x="17" y="6"/>
                        </a:cubicBezTo>
                        <a:cubicBezTo>
                          <a:pt x="17" y="6"/>
                          <a:pt x="10" y="0"/>
                          <a:pt x="0" y="5"/>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3" name="Freeform 23"/>
                  <p:cNvSpPr/>
                  <p:nvPr/>
                </p:nvSpPr>
                <p:spPr bwMode="auto">
                  <a:xfrm>
                    <a:off x="5233988" y="1312863"/>
                    <a:ext cx="19050" cy="120650"/>
                  </a:xfrm>
                  <a:custGeom>
                    <a:avLst/>
                    <a:gdLst/>
                    <a:ahLst/>
                    <a:cxnLst>
                      <a:cxn ang="0">
                        <a:pos x="1" y="1"/>
                      </a:cxn>
                      <a:cxn ang="0">
                        <a:pos x="14" y="11"/>
                      </a:cxn>
                      <a:cxn ang="0">
                        <a:pos x="14" y="89"/>
                      </a:cxn>
                      <a:cxn ang="0">
                        <a:pos x="10" y="95"/>
                      </a:cxn>
                      <a:cxn ang="0">
                        <a:pos x="10" y="33"/>
                      </a:cxn>
                      <a:cxn ang="0">
                        <a:pos x="5" y="26"/>
                      </a:cxn>
                      <a:cxn ang="0">
                        <a:pos x="0" y="0"/>
                      </a:cxn>
                    </a:cxnLst>
                    <a:rect l="0" t="0" r="r" b="b"/>
                    <a:pathLst>
                      <a:path w="16" h="95">
                        <a:moveTo>
                          <a:pt x="1" y="1"/>
                        </a:moveTo>
                        <a:cubicBezTo>
                          <a:pt x="1" y="1"/>
                          <a:pt x="13" y="7"/>
                          <a:pt x="14" y="11"/>
                        </a:cubicBezTo>
                        <a:cubicBezTo>
                          <a:pt x="14" y="15"/>
                          <a:pt x="14" y="89"/>
                          <a:pt x="14" y="89"/>
                        </a:cubicBezTo>
                        <a:cubicBezTo>
                          <a:pt x="14" y="89"/>
                          <a:pt x="16" y="95"/>
                          <a:pt x="10" y="95"/>
                        </a:cubicBezTo>
                        <a:cubicBezTo>
                          <a:pt x="10" y="33"/>
                          <a:pt x="10" y="33"/>
                          <a:pt x="10" y="33"/>
                        </a:cubicBezTo>
                        <a:cubicBezTo>
                          <a:pt x="5" y="26"/>
                          <a:pt x="5" y="26"/>
                          <a:pt x="5" y="26"/>
                        </a:cubicBezTo>
                        <a:cubicBezTo>
                          <a:pt x="0" y="0"/>
                          <a:pt x="0" y="0"/>
                          <a:pt x="0" y="0"/>
                        </a:cubicBezTo>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10" name="Group 179"/>
              <p:cNvGrpSpPr/>
              <p:nvPr/>
            </p:nvGrpSpPr>
            <p:grpSpPr>
              <a:xfrm>
                <a:off x="4069367" y="3008190"/>
                <a:ext cx="670221" cy="785973"/>
                <a:chOff x="4379002" y="3038673"/>
                <a:chExt cx="670221" cy="785973"/>
              </a:xfrm>
            </p:grpSpPr>
            <p:grpSp>
              <p:nvGrpSpPr>
                <p:cNvPr id="333" name="Group 151"/>
                <p:cNvGrpSpPr/>
                <p:nvPr/>
              </p:nvGrpSpPr>
              <p:grpSpPr>
                <a:xfrm>
                  <a:off x="4379002" y="3038673"/>
                  <a:ext cx="670221" cy="785973"/>
                  <a:chOff x="4357688" y="3155950"/>
                  <a:chExt cx="744538" cy="873125"/>
                </a:xfrm>
                <a:solidFill>
                  <a:schemeClr val="accent1"/>
                </a:solidFill>
              </p:grpSpPr>
              <p:sp>
                <p:nvSpPr>
                  <p:cNvPr id="341" name="Oval 24"/>
                  <p:cNvSpPr>
                    <a:spLocks noChangeArrowheads="1"/>
                  </p:cNvSpPr>
                  <p:nvPr/>
                </p:nvSpPr>
                <p:spPr bwMode="auto">
                  <a:xfrm>
                    <a:off x="4357688" y="3155950"/>
                    <a:ext cx="744538" cy="746125"/>
                  </a:xfrm>
                  <a:prstGeom prst="ellipse">
                    <a:avLst/>
                  </a:prstGeom>
                  <a:solidFill>
                    <a:srgbClr val="EBAC07"/>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2" name="Freeform 25"/>
                  <p:cNvSpPr/>
                  <p:nvPr/>
                </p:nvSpPr>
                <p:spPr bwMode="auto">
                  <a:xfrm>
                    <a:off x="4546600" y="3851275"/>
                    <a:ext cx="192088" cy="177800"/>
                  </a:xfrm>
                  <a:custGeom>
                    <a:avLst/>
                    <a:gdLst/>
                    <a:ahLst/>
                    <a:cxnLst>
                      <a:cxn ang="0">
                        <a:pos x="0" y="0"/>
                      </a:cxn>
                      <a:cxn ang="0">
                        <a:pos x="10" y="112"/>
                      </a:cxn>
                      <a:cxn ang="0">
                        <a:pos x="121" y="19"/>
                      </a:cxn>
                      <a:cxn ang="0">
                        <a:pos x="0" y="0"/>
                      </a:cxn>
                    </a:cxnLst>
                    <a:rect l="0" t="0" r="r" b="b"/>
                    <a:pathLst>
                      <a:path w="121" h="112">
                        <a:moveTo>
                          <a:pt x="0" y="0"/>
                        </a:moveTo>
                        <a:lnTo>
                          <a:pt x="10" y="112"/>
                        </a:lnTo>
                        <a:lnTo>
                          <a:pt x="121" y="19"/>
                        </a:lnTo>
                        <a:lnTo>
                          <a:pt x="0" y="0"/>
                        </a:lnTo>
                        <a:close/>
                      </a:path>
                    </a:pathLst>
                  </a:custGeom>
                  <a:solidFill>
                    <a:srgbClr val="EBAC07"/>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34" name="Group 152"/>
                <p:cNvGrpSpPr/>
                <p:nvPr/>
              </p:nvGrpSpPr>
              <p:grpSpPr>
                <a:xfrm>
                  <a:off x="4486179" y="3178719"/>
                  <a:ext cx="484446" cy="368694"/>
                  <a:chOff x="4476750" y="3311525"/>
                  <a:chExt cx="538163" cy="409576"/>
                </a:xfrm>
              </p:grpSpPr>
              <p:sp>
                <p:nvSpPr>
                  <p:cNvPr id="335" name="Freeform 50"/>
                  <p:cNvSpPr/>
                  <p:nvPr/>
                </p:nvSpPr>
                <p:spPr bwMode="auto">
                  <a:xfrm>
                    <a:off x="4476750" y="3311525"/>
                    <a:ext cx="517525" cy="231775"/>
                  </a:xfrm>
                  <a:custGeom>
                    <a:avLst/>
                    <a:gdLst/>
                    <a:ahLst/>
                    <a:cxnLst>
                      <a:cxn ang="0">
                        <a:pos x="161" y="146"/>
                      </a:cxn>
                      <a:cxn ang="0">
                        <a:pos x="0" y="74"/>
                      </a:cxn>
                      <a:cxn ang="0">
                        <a:pos x="166" y="0"/>
                      </a:cxn>
                      <a:cxn ang="0">
                        <a:pos x="326" y="71"/>
                      </a:cxn>
                      <a:cxn ang="0">
                        <a:pos x="161" y="146"/>
                      </a:cxn>
                    </a:cxnLst>
                    <a:rect l="0" t="0" r="r" b="b"/>
                    <a:pathLst>
                      <a:path w="326" h="146">
                        <a:moveTo>
                          <a:pt x="161" y="146"/>
                        </a:moveTo>
                        <a:lnTo>
                          <a:pt x="0" y="74"/>
                        </a:lnTo>
                        <a:lnTo>
                          <a:pt x="166" y="0"/>
                        </a:lnTo>
                        <a:lnTo>
                          <a:pt x="326" y="71"/>
                        </a:lnTo>
                        <a:lnTo>
                          <a:pt x="161" y="146"/>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6" name="Rectangle 51"/>
                  <p:cNvSpPr>
                    <a:spLocks noChangeArrowheads="1"/>
                  </p:cNvSpPr>
                  <p:nvPr/>
                </p:nvSpPr>
                <p:spPr bwMode="auto">
                  <a:xfrm>
                    <a:off x="4972050" y="3421063"/>
                    <a:ext cx="17463" cy="171450"/>
                  </a:xfrm>
                  <a:prstGeom prst="rect">
                    <a:avLst/>
                  </a:prstGeom>
                  <a:solidFill>
                    <a:srgbClr val="F2F2F2"/>
                  </a:solidFill>
                  <a:ln w="9525">
                    <a:noFill/>
                    <a:miter lim="800000"/>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7" name="Oval 52"/>
                  <p:cNvSpPr>
                    <a:spLocks noChangeArrowheads="1"/>
                  </p:cNvSpPr>
                  <p:nvPr/>
                </p:nvSpPr>
                <p:spPr bwMode="auto">
                  <a:xfrm>
                    <a:off x="4954588" y="3571875"/>
                    <a:ext cx="52388" cy="52388"/>
                  </a:xfrm>
                  <a:prstGeom prst="ellipse">
                    <a:avLst/>
                  </a:pr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8" name="Freeform 53"/>
                  <p:cNvSpPr/>
                  <p:nvPr/>
                </p:nvSpPr>
                <p:spPr bwMode="auto">
                  <a:xfrm>
                    <a:off x="4948238" y="3600450"/>
                    <a:ext cx="38100" cy="112713"/>
                  </a:xfrm>
                  <a:custGeom>
                    <a:avLst/>
                    <a:gdLst/>
                    <a:ahLst/>
                    <a:cxnLst>
                      <a:cxn ang="0">
                        <a:pos x="16" y="5"/>
                      </a:cxn>
                      <a:cxn ang="0">
                        <a:pos x="7" y="90"/>
                      </a:cxn>
                      <a:cxn ang="0">
                        <a:pos x="30" y="90"/>
                      </a:cxn>
                      <a:cxn ang="0">
                        <a:pos x="30" y="0"/>
                      </a:cxn>
                      <a:cxn ang="0">
                        <a:pos x="16" y="5"/>
                      </a:cxn>
                    </a:cxnLst>
                    <a:rect l="0" t="0" r="r" b="b"/>
                    <a:pathLst>
                      <a:path w="30" h="90">
                        <a:moveTo>
                          <a:pt x="16" y="5"/>
                        </a:moveTo>
                        <a:cubicBezTo>
                          <a:pt x="16" y="5"/>
                          <a:pt x="0" y="38"/>
                          <a:pt x="7" y="90"/>
                        </a:cubicBezTo>
                        <a:cubicBezTo>
                          <a:pt x="30" y="90"/>
                          <a:pt x="30" y="90"/>
                          <a:pt x="30" y="90"/>
                        </a:cubicBezTo>
                        <a:cubicBezTo>
                          <a:pt x="30" y="0"/>
                          <a:pt x="30" y="0"/>
                          <a:pt x="30" y="0"/>
                        </a:cubicBezTo>
                        <a:cubicBezTo>
                          <a:pt x="30" y="0"/>
                          <a:pt x="16" y="7"/>
                          <a:pt x="16" y="5"/>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9" name="Freeform 54"/>
                  <p:cNvSpPr/>
                  <p:nvPr/>
                </p:nvSpPr>
                <p:spPr bwMode="auto">
                  <a:xfrm>
                    <a:off x="4976813" y="3600450"/>
                    <a:ext cx="38100" cy="112713"/>
                  </a:xfrm>
                  <a:custGeom>
                    <a:avLst/>
                    <a:gdLst/>
                    <a:ahLst/>
                    <a:cxnLst>
                      <a:cxn ang="0">
                        <a:pos x="14" y="5"/>
                      </a:cxn>
                      <a:cxn ang="0">
                        <a:pos x="23" y="90"/>
                      </a:cxn>
                      <a:cxn ang="0">
                        <a:pos x="0" y="90"/>
                      </a:cxn>
                      <a:cxn ang="0">
                        <a:pos x="0" y="0"/>
                      </a:cxn>
                      <a:cxn ang="0">
                        <a:pos x="14" y="5"/>
                      </a:cxn>
                    </a:cxnLst>
                    <a:rect l="0" t="0" r="r" b="b"/>
                    <a:pathLst>
                      <a:path w="30" h="90">
                        <a:moveTo>
                          <a:pt x="14" y="5"/>
                        </a:moveTo>
                        <a:cubicBezTo>
                          <a:pt x="14" y="5"/>
                          <a:pt x="30" y="38"/>
                          <a:pt x="23" y="90"/>
                        </a:cubicBezTo>
                        <a:cubicBezTo>
                          <a:pt x="0" y="90"/>
                          <a:pt x="0" y="90"/>
                          <a:pt x="0" y="90"/>
                        </a:cubicBezTo>
                        <a:cubicBezTo>
                          <a:pt x="0" y="0"/>
                          <a:pt x="0" y="0"/>
                          <a:pt x="0" y="0"/>
                        </a:cubicBezTo>
                        <a:cubicBezTo>
                          <a:pt x="0" y="0"/>
                          <a:pt x="14" y="7"/>
                          <a:pt x="14" y="5"/>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0" name="Freeform 55"/>
                  <p:cNvSpPr/>
                  <p:nvPr/>
                </p:nvSpPr>
                <p:spPr bwMode="auto">
                  <a:xfrm>
                    <a:off x="4579938" y="3497263"/>
                    <a:ext cx="298450" cy="223838"/>
                  </a:xfrm>
                  <a:custGeom>
                    <a:avLst/>
                    <a:gdLst/>
                    <a:ahLst/>
                    <a:cxnLst>
                      <a:cxn ang="0">
                        <a:pos x="236" y="0"/>
                      </a:cxn>
                      <a:cxn ang="0">
                        <a:pos x="118" y="56"/>
                      </a:cxn>
                      <a:cxn ang="0">
                        <a:pos x="0" y="0"/>
                      </a:cxn>
                      <a:cxn ang="0">
                        <a:pos x="0" y="136"/>
                      </a:cxn>
                      <a:cxn ang="0">
                        <a:pos x="115" y="177"/>
                      </a:cxn>
                      <a:cxn ang="0">
                        <a:pos x="115" y="177"/>
                      </a:cxn>
                      <a:cxn ang="0">
                        <a:pos x="118" y="177"/>
                      </a:cxn>
                      <a:cxn ang="0">
                        <a:pos x="121" y="177"/>
                      </a:cxn>
                      <a:cxn ang="0">
                        <a:pos x="121" y="177"/>
                      </a:cxn>
                      <a:cxn ang="0">
                        <a:pos x="236" y="136"/>
                      </a:cxn>
                      <a:cxn ang="0">
                        <a:pos x="236" y="0"/>
                      </a:cxn>
                    </a:cxnLst>
                    <a:rect l="0" t="0" r="r" b="b"/>
                    <a:pathLst>
                      <a:path w="236" h="177">
                        <a:moveTo>
                          <a:pt x="236" y="0"/>
                        </a:moveTo>
                        <a:cubicBezTo>
                          <a:pt x="236" y="1"/>
                          <a:pt x="137" y="47"/>
                          <a:pt x="118" y="56"/>
                        </a:cubicBezTo>
                        <a:cubicBezTo>
                          <a:pt x="99" y="47"/>
                          <a:pt x="0" y="1"/>
                          <a:pt x="0" y="0"/>
                        </a:cubicBezTo>
                        <a:cubicBezTo>
                          <a:pt x="0" y="136"/>
                          <a:pt x="0" y="136"/>
                          <a:pt x="0" y="136"/>
                        </a:cubicBezTo>
                        <a:cubicBezTo>
                          <a:pt x="32" y="170"/>
                          <a:pt x="95" y="176"/>
                          <a:pt x="115" y="177"/>
                        </a:cubicBezTo>
                        <a:cubicBezTo>
                          <a:pt x="115" y="177"/>
                          <a:pt x="115" y="177"/>
                          <a:pt x="115" y="177"/>
                        </a:cubicBezTo>
                        <a:cubicBezTo>
                          <a:pt x="115" y="177"/>
                          <a:pt x="116" y="177"/>
                          <a:pt x="118" y="177"/>
                        </a:cubicBezTo>
                        <a:cubicBezTo>
                          <a:pt x="120" y="177"/>
                          <a:pt x="121" y="177"/>
                          <a:pt x="121" y="177"/>
                        </a:cubicBezTo>
                        <a:cubicBezTo>
                          <a:pt x="121" y="177"/>
                          <a:pt x="121" y="177"/>
                          <a:pt x="121" y="177"/>
                        </a:cubicBezTo>
                        <a:cubicBezTo>
                          <a:pt x="141" y="176"/>
                          <a:pt x="204" y="170"/>
                          <a:pt x="236" y="136"/>
                        </a:cubicBezTo>
                        <a:lnTo>
                          <a:pt x="236" y="0"/>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11" name="Group 180"/>
              <p:cNvGrpSpPr/>
              <p:nvPr/>
            </p:nvGrpSpPr>
            <p:grpSpPr>
              <a:xfrm>
                <a:off x="4830009" y="3066085"/>
                <a:ext cx="438716" cy="508547"/>
                <a:chOff x="5217849" y="2905765"/>
                <a:chExt cx="438716" cy="508547"/>
              </a:xfrm>
            </p:grpSpPr>
            <p:grpSp>
              <p:nvGrpSpPr>
                <p:cNvPr id="329" name="Group 150"/>
                <p:cNvGrpSpPr/>
                <p:nvPr/>
              </p:nvGrpSpPr>
              <p:grpSpPr>
                <a:xfrm>
                  <a:off x="5217849" y="2905765"/>
                  <a:ext cx="438716" cy="508547"/>
                  <a:chOff x="5289550" y="3008313"/>
                  <a:chExt cx="487363" cy="564939"/>
                </a:xfrm>
                <a:solidFill>
                  <a:schemeClr val="accent3"/>
                </a:solidFill>
              </p:grpSpPr>
              <p:sp>
                <p:nvSpPr>
                  <p:cNvPr id="331" name="Oval 26"/>
                  <p:cNvSpPr>
                    <a:spLocks noChangeArrowheads="1"/>
                  </p:cNvSpPr>
                  <p:nvPr/>
                </p:nvSpPr>
                <p:spPr bwMode="auto">
                  <a:xfrm>
                    <a:off x="5289550" y="3008313"/>
                    <a:ext cx="487363" cy="485775"/>
                  </a:xfrm>
                  <a:prstGeom prst="ellipse">
                    <a:avLst/>
                  </a:pr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2" name="Freeform 27"/>
                  <p:cNvSpPr/>
                  <p:nvPr/>
                </p:nvSpPr>
                <p:spPr bwMode="auto">
                  <a:xfrm>
                    <a:off x="5413375" y="3457364"/>
                    <a:ext cx="125413" cy="115888"/>
                  </a:xfrm>
                  <a:custGeom>
                    <a:avLst/>
                    <a:gdLst/>
                    <a:ahLst/>
                    <a:cxnLst>
                      <a:cxn ang="0">
                        <a:pos x="0" y="0"/>
                      </a:cxn>
                      <a:cxn ang="0">
                        <a:pos x="6" y="73"/>
                      </a:cxn>
                      <a:cxn ang="0">
                        <a:pos x="79" y="12"/>
                      </a:cxn>
                      <a:cxn ang="0">
                        <a:pos x="0" y="0"/>
                      </a:cxn>
                    </a:cxnLst>
                    <a:rect l="0" t="0" r="r" b="b"/>
                    <a:pathLst>
                      <a:path w="79" h="73">
                        <a:moveTo>
                          <a:pt x="0" y="0"/>
                        </a:moveTo>
                        <a:lnTo>
                          <a:pt x="6" y="73"/>
                        </a:lnTo>
                        <a:lnTo>
                          <a:pt x="79" y="12"/>
                        </a:lnTo>
                        <a:lnTo>
                          <a:pt x="0" y="0"/>
                        </a:lnTo>
                        <a:close/>
                      </a:path>
                    </a:pathLst>
                  </a:cu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330" name="Freeform 56"/>
                <p:cNvSpPr>
                  <a:spLocks noEditPoints="1"/>
                </p:cNvSpPr>
                <p:nvPr/>
              </p:nvSpPr>
              <p:spPr bwMode="auto">
                <a:xfrm>
                  <a:off x="5313595" y="2975796"/>
                  <a:ext cx="260086" cy="264373"/>
                </a:xfrm>
                <a:custGeom>
                  <a:avLst/>
                  <a:gdLst/>
                  <a:ahLst/>
                  <a:cxnLst>
                    <a:cxn ang="0">
                      <a:pos x="147" y="112"/>
                    </a:cxn>
                    <a:cxn ang="0">
                      <a:pos x="141" y="98"/>
                    </a:cxn>
                    <a:cxn ang="0">
                      <a:pos x="141" y="44"/>
                    </a:cxn>
                    <a:cxn ang="0">
                      <a:pos x="147" y="37"/>
                    </a:cxn>
                    <a:cxn ang="0">
                      <a:pos x="148" y="37"/>
                    </a:cxn>
                    <a:cxn ang="0">
                      <a:pos x="148" y="13"/>
                    </a:cxn>
                    <a:cxn ang="0">
                      <a:pos x="147" y="13"/>
                    </a:cxn>
                    <a:cxn ang="0">
                      <a:pos x="147" y="12"/>
                    </a:cxn>
                    <a:cxn ang="0">
                      <a:pos x="114" y="0"/>
                    </a:cxn>
                    <a:cxn ang="0">
                      <a:pos x="81" y="12"/>
                    </a:cxn>
                    <a:cxn ang="0">
                      <a:pos x="81" y="13"/>
                    </a:cxn>
                    <a:cxn ang="0">
                      <a:pos x="80" y="13"/>
                    </a:cxn>
                    <a:cxn ang="0">
                      <a:pos x="80" y="37"/>
                    </a:cxn>
                    <a:cxn ang="0">
                      <a:pos x="81" y="37"/>
                    </a:cxn>
                    <a:cxn ang="0">
                      <a:pos x="91" y="44"/>
                    </a:cxn>
                    <a:cxn ang="0">
                      <a:pos x="91" y="98"/>
                    </a:cxn>
                    <a:cxn ang="0">
                      <a:pos x="83" y="112"/>
                    </a:cxn>
                    <a:cxn ang="0">
                      <a:pos x="31" y="212"/>
                    </a:cxn>
                    <a:cxn ang="0">
                      <a:pos x="115" y="230"/>
                    </a:cxn>
                    <a:cxn ang="0">
                      <a:pos x="198" y="212"/>
                    </a:cxn>
                    <a:cxn ang="0">
                      <a:pos x="147" y="112"/>
                    </a:cxn>
                    <a:cxn ang="0">
                      <a:pos x="145" y="213"/>
                    </a:cxn>
                    <a:cxn ang="0">
                      <a:pos x="182" y="187"/>
                    </a:cxn>
                    <a:cxn ang="0">
                      <a:pos x="150" y="134"/>
                    </a:cxn>
                    <a:cxn ang="0">
                      <a:pos x="193" y="190"/>
                    </a:cxn>
                    <a:cxn ang="0">
                      <a:pos x="145" y="213"/>
                    </a:cxn>
                  </a:cxnLst>
                  <a:rect l="0" t="0" r="r" b="b"/>
                  <a:pathLst>
                    <a:path w="229" h="231">
                      <a:moveTo>
                        <a:pt x="147" y="112"/>
                      </a:moveTo>
                      <a:cubicBezTo>
                        <a:pt x="147" y="112"/>
                        <a:pt x="141" y="109"/>
                        <a:pt x="141" y="98"/>
                      </a:cubicBezTo>
                      <a:cubicBezTo>
                        <a:pt x="141" y="89"/>
                        <a:pt x="141" y="55"/>
                        <a:pt x="141" y="44"/>
                      </a:cubicBezTo>
                      <a:cubicBezTo>
                        <a:pt x="145" y="42"/>
                        <a:pt x="147" y="40"/>
                        <a:pt x="147" y="37"/>
                      </a:cubicBezTo>
                      <a:cubicBezTo>
                        <a:pt x="148" y="37"/>
                        <a:pt x="148" y="37"/>
                        <a:pt x="148" y="37"/>
                      </a:cubicBezTo>
                      <a:cubicBezTo>
                        <a:pt x="148" y="13"/>
                        <a:pt x="148" y="13"/>
                        <a:pt x="148" y="13"/>
                      </a:cubicBezTo>
                      <a:cubicBezTo>
                        <a:pt x="147" y="13"/>
                        <a:pt x="147" y="13"/>
                        <a:pt x="147" y="13"/>
                      </a:cubicBezTo>
                      <a:cubicBezTo>
                        <a:pt x="147" y="13"/>
                        <a:pt x="147" y="13"/>
                        <a:pt x="147" y="12"/>
                      </a:cubicBezTo>
                      <a:cubicBezTo>
                        <a:pt x="147" y="5"/>
                        <a:pt x="132" y="0"/>
                        <a:pt x="114" y="0"/>
                      </a:cubicBezTo>
                      <a:cubicBezTo>
                        <a:pt x="96" y="0"/>
                        <a:pt x="81" y="5"/>
                        <a:pt x="81" y="12"/>
                      </a:cubicBezTo>
                      <a:cubicBezTo>
                        <a:pt x="81" y="13"/>
                        <a:pt x="81" y="13"/>
                        <a:pt x="81" y="13"/>
                      </a:cubicBezTo>
                      <a:cubicBezTo>
                        <a:pt x="80" y="13"/>
                        <a:pt x="80" y="13"/>
                        <a:pt x="80" y="13"/>
                      </a:cubicBezTo>
                      <a:cubicBezTo>
                        <a:pt x="80" y="37"/>
                        <a:pt x="80" y="37"/>
                        <a:pt x="80" y="37"/>
                      </a:cubicBezTo>
                      <a:cubicBezTo>
                        <a:pt x="81" y="37"/>
                        <a:pt x="81" y="37"/>
                        <a:pt x="81" y="37"/>
                      </a:cubicBezTo>
                      <a:cubicBezTo>
                        <a:pt x="82" y="40"/>
                        <a:pt x="84" y="42"/>
                        <a:pt x="91" y="44"/>
                      </a:cubicBezTo>
                      <a:cubicBezTo>
                        <a:pt x="91" y="56"/>
                        <a:pt x="91" y="89"/>
                        <a:pt x="91" y="98"/>
                      </a:cubicBezTo>
                      <a:cubicBezTo>
                        <a:pt x="91" y="109"/>
                        <a:pt x="83" y="112"/>
                        <a:pt x="83" y="112"/>
                      </a:cubicBezTo>
                      <a:cubicBezTo>
                        <a:pt x="71" y="119"/>
                        <a:pt x="0" y="190"/>
                        <a:pt x="31" y="212"/>
                      </a:cubicBezTo>
                      <a:cubicBezTo>
                        <a:pt x="59" y="231"/>
                        <a:pt x="105" y="231"/>
                        <a:pt x="115" y="230"/>
                      </a:cubicBezTo>
                      <a:cubicBezTo>
                        <a:pt x="124" y="231"/>
                        <a:pt x="170" y="231"/>
                        <a:pt x="198" y="212"/>
                      </a:cubicBezTo>
                      <a:cubicBezTo>
                        <a:pt x="229" y="190"/>
                        <a:pt x="159" y="119"/>
                        <a:pt x="147" y="112"/>
                      </a:cubicBezTo>
                      <a:close/>
                      <a:moveTo>
                        <a:pt x="145" y="213"/>
                      </a:moveTo>
                      <a:cubicBezTo>
                        <a:pt x="145" y="213"/>
                        <a:pt x="180" y="206"/>
                        <a:pt x="182" y="187"/>
                      </a:cubicBezTo>
                      <a:cubicBezTo>
                        <a:pt x="183" y="169"/>
                        <a:pt x="150" y="134"/>
                        <a:pt x="150" y="134"/>
                      </a:cubicBezTo>
                      <a:cubicBezTo>
                        <a:pt x="150" y="134"/>
                        <a:pt x="194" y="167"/>
                        <a:pt x="193" y="190"/>
                      </a:cubicBezTo>
                      <a:cubicBezTo>
                        <a:pt x="193" y="213"/>
                        <a:pt x="145" y="213"/>
                        <a:pt x="145" y="213"/>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12" name="Group 182"/>
              <p:cNvGrpSpPr/>
              <p:nvPr/>
            </p:nvGrpSpPr>
            <p:grpSpPr>
              <a:xfrm>
                <a:off x="4677609" y="2445889"/>
                <a:ext cx="530175" cy="620204"/>
                <a:chOff x="4974912" y="2319866"/>
                <a:chExt cx="530175" cy="620204"/>
              </a:xfrm>
            </p:grpSpPr>
            <p:grpSp>
              <p:nvGrpSpPr>
                <p:cNvPr id="323" name="Group 144"/>
                <p:cNvGrpSpPr/>
                <p:nvPr/>
              </p:nvGrpSpPr>
              <p:grpSpPr>
                <a:xfrm>
                  <a:off x="4974912" y="2319866"/>
                  <a:ext cx="530175" cy="620204"/>
                  <a:chOff x="5019675" y="2357438"/>
                  <a:chExt cx="588963" cy="688975"/>
                </a:xfrm>
                <a:solidFill>
                  <a:schemeClr val="accent4"/>
                </a:solidFill>
              </p:grpSpPr>
              <p:sp>
                <p:nvSpPr>
                  <p:cNvPr id="327" name="Oval 28"/>
                  <p:cNvSpPr>
                    <a:spLocks noChangeArrowheads="1"/>
                  </p:cNvSpPr>
                  <p:nvPr/>
                </p:nvSpPr>
                <p:spPr bwMode="auto">
                  <a:xfrm>
                    <a:off x="5019675" y="2357438"/>
                    <a:ext cx="588963" cy="588963"/>
                  </a:xfrm>
                  <a:prstGeom prst="ellipse">
                    <a:avLst/>
                  </a:pr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8" name="Freeform 29"/>
                  <p:cNvSpPr/>
                  <p:nvPr/>
                </p:nvSpPr>
                <p:spPr bwMode="auto">
                  <a:xfrm>
                    <a:off x="5168900" y="2905125"/>
                    <a:ext cx="152400" cy="141288"/>
                  </a:xfrm>
                  <a:custGeom>
                    <a:avLst/>
                    <a:gdLst/>
                    <a:ahLst/>
                    <a:cxnLst>
                      <a:cxn ang="0">
                        <a:pos x="0" y="0"/>
                      </a:cxn>
                      <a:cxn ang="0">
                        <a:pos x="8" y="89"/>
                      </a:cxn>
                      <a:cxn ang="0">
                        <a:pos x="96" y="15"/>
                      </a:cxn>
                      <a:cxn ang="0">
                        <a:pos x="0" y="0"/>
                      </a:cxn>
                    </a:cxnLst>
                    <a:rect l="0" t="0" r="r" b="b"/>
                    <a:pathLst>
                      <a:path w="96" h="89">
                        <a:moveTo>
                          <a:pt x="0" y="0"/>
                        </a:moveTo>
                        <a:lnTo>
                          <a:pt x="8" y="89"/>
                        </a:lnTo>
                        <a:lnTo>
                          <a:pt x="96" y="15"/>
                        </a:lnTo>
                        <a:lnTo>
                          <a:pt x="0" y="0"/>
                        </a:lnTo>
                        <a:close/>
                      </a:path>
                    </a:pathLst>
                  </a:cu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24" name="Group 143"/>
                <p:cNvGrpSpPr/>
                <p:nvPr/>
              </p:nvGrpSpPr>
              <p:grpSpPr>
                <a:xfrm>
                  <a:off x="5070658" y="2422757"/>
                  <a:ext cx="367264" cy="327250"/>
                  <a:chOff x="5126038" y="2471738"/>
                  <a:chExt cx="407988" cy="363537"/>
                </a:xfrm>
              </p:grpSpPr>
              <p:sp>
                <p:nvSpPr>
                  <p:cNvPr id="325" name="Freeform 57"/>
                  <p:cNvSpPr>
                    <a:spLocks noEditPoints="1"/>
                  </p:cNvSpPr>
                  <p:nvPr/>
                </p:nvSpPr>
                <p:spPr bwMode="auto">
                  <a:xfrm>
                    <a:off x="5135563" y="2471738"/>
                    <a:ext cx="361950" cy="361950"/>
                  </a:xfrm>
                  <a:custGeom>
                    <a:avLst/>
                    <a:gdLst/>
                    <a:ahLst/>
                    <a:cxnLst>
                      <a:cxn ang="0">
                        <a:pos x="143" y="0"/>
                      </a:cxn>
                      <a:cxn ang="0">
                        <a:pos x="0" y="143"/>
                      </a:cxn>
                      <a:cxn ang="0">
                        <a:pos x="143" y="286"/>
                      </a:cxn>
                      <a:cxn ang="0">
                        <a:pos x="286" y="143"/>
                      </a:cxn>
                      <a:cxn ang="0">
                        <a:pos x="143" y="0"/>
                      </a:cxn>
                      <a:cxn ang="0">
                        <a:pos x="143" y="279"/>
                      </a:cxn>
                      <a:cxn ang="0">
                        <a:pos x="7" y="143"/>
                      </a:cxn>
                      <a:cxn ang="0">
                        <a:pos x="143" y="6"/>
                      </a:cxn>
                      <a:cxn ang="0">
                        <a:pos x="280" y="143"/>
                      </a:cxn>
                      <a:cxn ang="0">
                        <a:pos x="143" y="279"/>
                      </a:cxn>
                    </a:cxnLst>
                    <a:rect l="0" t="0" r="r" b="b"/>
                    <a:pathLst>
                      <a:path w="286" h="286">
                        <a:moveTo>
                          <a:pt x="143" y="0"/>
                        </a:moveTo>
                        <a:cubicBezTo>
                          <a:pt x="64" y="0"/>
                          <a:pt x="0" y="64"/>
                          <a:pt x="0" y="143"/>
                        </a:cubicBezTo>
                        <a:cubicBezTo>
                          <a:pt x="0" y="222"/>
                          <a:pt x="64" y="286"/>
                          <a:pt x="143" y="286"/>
                        </a:cubicBezTo>
                        <a:cubicBezTo>
                          <a:pt x="222" y="286"/>
                          <a:pt x="286" y="222"/>
                          <a:pt x="286" y="143"/>
                        </a:cubicBezTo>
                        <a:cubicBezTo>
                          <a:pt x="286" y="64"/>
                          <a:pt x="222" y="0"/>
                          <a:pt x="143" y="0"/>
                        </a:cubicBezTo>
                        <a:close/>
                        <a:moveTo>
                          <a:pt x="143" y="279"/>
                        </a:moveTo>
                        <a:cubicBezTo>
                          <a:pt x="68" y="279"/>
                          <a:pt x="7" y="218"/>
                          <a:pt x="7" y="143"/>
                        </a:cubicBezTo>
                        <a:cubicBezTo>
                          <a:pt x="7" y="67"/>
                          <a:pt x="68" y="6"/>
                          <a:pt x="143" y="6"/>
                        </a:cubicBezTo>
                        <a:cubicBezTo>
                          <a:pt x="219" y="6"/>
                          <a:pt x="280" y="67"/>
                          <a:pt x="280" y="143"/>
                        </a:cubicBezTo>
                        <a:cubicBezTo>
                          <a:pt x="280" y="218"/>
                          <a:pt x="219" y="279"/>
                          <a:pt x="143" y="279"/>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6" name="Freeform 58"/>
                  <p:cNvSpPr/>
                  <p:nvPr/>
                </p:nvSpPr>
                <p:spPr bwMode="auto">
                  <a:xfrm>
                    <a:off x="5126038" y="2476500"/>
                    <a:ext cx="407988" cy="358775"/>
                  </a:xfrm>
                  <a:custGeom>
                    <a:avLst/>
                    <a:gdLst/>
                    <a:ahLst/>
                    <a:cxnLst>
                      <a:cxn ang="0">
                        <a:pos x="93" y="22"/>
                      </a:cxn>
                      <a:cxn ang="0">
                        <a:pos x="87" y="33"/>
                      </a:cxn>
                      <a:cxn ang="0">
                        <a:pos x="81" y="41"/>
                      </a:cxn>
                      <a:cxn ang="0">
                        <a:pos x="76" y="37"/>
                      </a:cxn>
                      <a:cxn ang="0">
                        <a:pos x="75" y="46"/>
                      </a:cxn>
                      <a:cxn ang="0">
                        <a:pos x="60" y="49"/>
                      </a:cxn>
                      <a:cxn ang="0">
                        <a:pos x="51" y="58"/>
                      </a:cxn>
                      <a:cxn ang="0">
                        <a:pos x="39" y="76"/>
                      </a:cxn>
                      <a:cxn ang="0">
                        <a:pos x="31" y="87"/>
                      </a:cxn>
                      <a:cxn ang="0">
                        <a:pos x="38" y="95"/>
                      </a:cxn>
                      <a:cxn ang="0">
                        <a:pos x="39" y="99"/>
                      </a:cxn>
                      <a:cxn ang="0">
                        <a:pos x="32" y="93"/>
                      </a:cxn>
                      <a:cxn ang="0">
                        <a:pos x="27" y="85"/>
                      </a:cxn>
                      <a:cxn ang="0">
                        <a:pos x="24" y="97"/>
                      </a:cxn>
                      <a:cxn ang="0">
                        <a:pos x="25" y="118"/>
                      </a:cxn>
                      <a:cxn ang="0">
                        <a:pos x="35" y="113"/>
                      </a:cxn>
                      <a:cxn ang="0">
                        <a:pos x="46" y="125"/>
                      </a:cxn>
                      <a:cxn ang="0">
                        <a:pos x="59" y="138"/>
                      </a:cxn>
                      <a:cxn ang="0">
                        <a:pos x="71" y="149"/>
                      </a:cxn>
                      <a:cxn ang="0">
                        <a:pos x="87" y="166"/>
                      </a:cxn>
                      <a:cxn ang="0">
                        <a:pos x="82" y="190"/>
                      </a:cxn>
                      <a:cxn ang="0">
                        <a:pos x="69" y="219"/>
                      </a:cxn>
                      <a:cxn ang="0">
                        <a:pos x="74" y="240"/>
                      </a:cxn>
                      <a:cxn ang="0">
                        <a:pos x="66" y="241"/>
                      </a:cxn>
                      <a:cxn ang="0">
                        <a:pos x="46" y="209"/>
                      </a:cxn>
                      <a:cxn ang="0">
                        <a:pos x="24" y="159"/>
                      </a:cxn>
                      <a:cxn ang="0">
                        <a:pos x="17" y="123"/>
                      </a:cxn>
                      <a:cxn ang="0">
                        <a:pos x="104" y="259"/>
                      </a:cxn>
                      <a:cxn ang="0">
                        <a:pos x="127" y="255"/>
                      </a:cxn>
                      <a:cxn ang="0">
                        <a:pos x="156" y="252"/>
                      </a:cxn>
                      <a:cxn ang="0">
                        <a:pos x="154" y="264"/>
                      </a:cxn>
                      <a:cxn ang="0">
                        <a:pos x="171" y="263"/>
                      </a:cxn>
                      <a:cxn ang="0">
                        <a:pos x="196" y="260"/>
                      </a:cxn>
                      <a:cxn ang="0">
                        <a:pos x="194" y="4"/>
                      </a:cxn>
                      <a:cxn ang="0">
                        <a:pos x="278" y="91"/>
                      </a:cxn>
                      <a:cxn ang="0">
                        <a:pos x="267" y="82"/>
                      </a:cxn>
                      <a:cxn ang="0">
                        <a:pos x="256" y="105"/>
                      </a:cxn>
                      <a:cxn ang="0">
                        <a:pos x="240" y="84"/>
                      </a:cxn>
                      <a:cxn ang="0">
                        <a:pos x="247" y="106"/>
                      </a:cxn>
                      <a:cxn ang="0">
                        <a:pos x="263" y="112"/>
                      </a:cxn>
                      <a:cxn ang="0">
                        <a:pos x="256" y="142"/>
                      </a:cxn>
                      <a:cxn ang="0">
                        <a:pos x="248" y="173"/>
                      </a:cxn>
                      <a:cxn ang="0">
                        <a:pos x="238" y="194"/>
                      </a:cxn>
                      <a:cxn ang="0">
                        <a:pos x="208" y="218"/>
                      </a:cxn>
                      <a:cxn ang="0">
                        <a:pos x="200" y="197"/>
                      </a:cxn>
                      <a:cxn ang="0">
                        <a:pos x="201" y="171"/>
                      </a:cxn>
                      <a:cxn ang="0">
                        <a:pos x="191" y="143"/>
                      </a:cxn>
                      <a:cxn ang="0">
                        <a:pos x="177" y="127"/>
                      </a:cxn>
                      <a:cxn ang="0">
                        <a:pos x="140" y="128"/>
                      </a:cxn>
                      <a:cxn ang="0">
                        <a:pos x="127" y="108"/>
                      </a:cxn>
                      <a:cxn ang="0">
                        <a:pos x="142" y="70"/>
                      </a:cxn>
                      <a:cxn ang="0">
                        <a:pos x="168" y="59"/>
                      </a:cxn>
                      <a:cxn ang="0">
                        <a:pos x="185" y="66"/>
                      </a:cxn>
                      <a:cxn ang="0">
                        <a:pos x="207" y="66"/>
                      </a:cxn>
                      <a:cxn ang="0">
                        <a:pos x="229" y="62"/>
                      </a:cxn>
                      <a:cxn ang="0">
                        <a:pos x="208" y="53"/>
                      </a:cxn>
                      <a:cxn ang="0">
                        <a:pos x="207" y="46"/>
                      </a:cxn>
                      <a:cxn ang="0">
                        <a:pos x="180" y="46"/>
                      </a:cxn>
                      <a:cxn ang="0">
                        <a:pos x="157" y="53"/>
                      </a:cxn>
                      <a:cxn ang="0">
                        <a:pos x="152" y="30"/>
                      </a:cxn>
                      <a:cxn ang="0">
                        <a:pos x="136" y="16"/>
                      </a:cxn>
                      <a:cxn ang="0">
                        <a:pos x="154" y="5"/>
                      </a:cxn>
                    </a:cxnLst>
                    <a:rect l="0" t="0" r="r" b="b"/>
                    <a:pathLst>
                      <a:path w="322" h="282">
                        <a:moveTo>
                          <a:pt x="131" y="1"/>
                        </a:moveTo>
                        <a:cubicBezTo>
                          <a:pt x="131" y="1"/>
                          <a:pt x="83" y="7"/>
                          <a:pt x="50" y="45"/>
                        </a:cubicBezTo>
                        <a:cubicBezTo>
                          <a:pt x="50" y="45"/>
                          <a:pt x="75" y="19"/>
                          <a:pt x="91" y="19"/>
                        </a:cubicBezTo>
                        <a:cubicBezTo>
                          <a:pt x="94" y="20"/>
                          <a:pt x="94" y="20"/>
                          <a:pt x="94" y="20"/>
                        </a:cubicBezTo>
                        <a:cubicBezTo>
                          <a:pt x="94" y="20"/>
                          <a:pt x="94" y="22"/>
                          <a:pt x="93" y="22"/>
                        </a:cubicBezTo>
                        <a:cubicBezTo>
                          <a:pt x="93" y="23"/>
                          <a:pt x="91" y="25"/>
                          <a:pt x="91" y="26"/>
                        </a:cubicBezTo>
                        <a:cubicBezTo>
                          <a:pt x="91" y="27"/>
                          <a:pt x="91" y="29"/>
                          <a:pt x="91" y="29"/>
                        </a:cubicBezTo>
                        <a:cubicBezTo>
                          <a:pt x="90" y="30"/>
                          <a:pt x="90" y="30"/>
                          <a:pt x="90" y="30"/>
                        </a:cubicBezTo>
                        <a:cubicBezTo>
                          <a:pt x="90" y="30"/>
                          <a:pt x="88" y="31"/>
                          <a:pt x="88" y="31"/>
                        </a:cubicBezTo>
                        <a:cubicBezTo>
                          <a:pt x="88" y="32"/>
                          <a:pt x="87" y="32"/>
                          <a:pt x="87" y="33"/>
                        </a:cubicBezTo>
                        <a:cubicBezTo>
                          <a:pt x="87" y="34"/>
                          <a:pt x="87" y="36"/>
                          <a:pt x="87" y="36"/>
                        </a:cubicBezTo>
                        <a:cubicBezTo>
                          <a:pt x="88" y="39"/>
                          <a:pt x="88" y="39"/>
                          <a:pt x="88" y="39"/>
                        </a:cubicBezTo>
                        <a:cubicBezTo>
                          <a:pt x="87" y="40"/>
                          <a:pt x="87" y="40"/>
                          <a:pt x="87" y="40"/>
                        </a:cubicBezTo>
                        <a:cubicBezTo>
                          <a:pt x="85" y="41"/>
                          <a:pt x="85" y="41"/>
                          <a:pt x="85" y="41"/>
                        </a:cubicBezTo>
                        <a:cubicBezTo>
                          <a:pt x="85" y="41"/>
                          <a:pt x="82" y="42"/>
                          <a:pt x="81" y="41"/>
                        </a:cubicBezTo>
                        <a:cubicBezTo>
                          <a:pt x="80" y="41"/>
                          <a:pt x="80" y="39"/>
                          <a:pt x="80" y="39"/>
                        </a:cubicBezTo>
                        <a:cubicBezTo>
                          <a:pt x="83" y="37"/>
                          <a:pt x="83" y="37"/>
                          <a:pt x="83" y="37"/>
                        </a:cubicBezTo>
                        <a:cubicBezTo>
                          <a:pt x="83" y="37"/>
                          <a:pt x="83" y="37"/>
                          <a:pt x="82" y="36"/>
                        </a:cubicBezTo>
                        <a:cubicBezTo>
                          <a:pt x="81" y="36"/>
                          <a:pt x="82" y="34"/>
                          <a:pt x="80" y="34"/>
                        </a:cubicBezTo>
                        <a:cubicBezTo>
                          <a:pt x="79" y="35"/>
                          <a:pt x="76" y="37"/>
                          <a:pt x="76" y="37"/>
                        </a:cubicBezTo>
                        <a:cubicBezTo>
                          <a:pt x="74" y="38"/>
                          <a:pt x="74" y="38"/>
                          <a:pt x="74" y="38"/>
                        </a:cubicBezTo>
                        <a:cubicBezTo>
                          <a:pt x="74" y="38"/>
                          <a:pt x="73" y="41"/>
                          <a:pt x="73" y="41"/>
                        </a:cubicBezTo>
                        <a:cubicBezTo>
                          <a:pt x="74" y="41"/>
                          <a:pt x="75" y="42"/>
                          <a:pt x="75" y="42"/>
                        </a:cubicBezTo>
                        <a:cubicBezTo>
                          <a:pt x="75" y="42"/>
                          <a:pt x="75" y="43"/>
                          <a:pt x="75" y="44"/>
                        </a:cubicBezTo>
                        <a:cubicBezTo>
                          <a:pt x="75" y="45"/>
                          <a:pt x="75" y="46"/>
                          <a:pt x="75" y="46"/>
                        </a:cubicBezTo>
                        <a:cubicBezTo>
                          <a:pt x="75" y="46"/>
                          <a:pt x="74" y="47"/>
                          <a:pt x="72" y="47"/>
                        </a:cubicBezTo>
                        <a:cubicBezTo>
                          <a:pt x="71" y="46"/>
                          <a:pt x="69" y="46"/>
                          <a:pt x="68" y="46"/>
                        </a:cubicBezTo>
                        <a:cubicBezTo>
                          <a:pt x="67" y="45"/>
                          <a:pt x="66" y="45"/>
                          <a:pt x="65" y="45"/>
                        </a:cubicBezTo>
                        <a:cubicBezTo>
                          <a:pt x="64" y="46"/>
                          <a:pt x="64" y="46"/>
                          <a:pt x="64" y="46"/>
                        </a:cubicBezTo>
                        <a:cubicBezTo>
                          <a:pt x="64" y="47"/>
                          <a:pt x="60" y="49"/>
                          <a:pt x="60" y="49"/>
                        </a:cubicBezTo>
                        <a:cubicBezTo>
                          <a:pt x="60" y="49"/>
                          <a:pt x="59" y="49"/>
                          <a:pt x="59" y="50"/>
                        </a:cubicBezTo>
                        <a:cubicBezTo>
                          <a:pt x="59" y="51"/>
                          <a:pt x="58" y="53"/>
                          <a:pt x="58" y="53"/>
                        </a:cubicBezTo>
                        <a:cubicBezTo>
                          <a:pt x="58" y="53"/>
                          <a:pt x="57" y="54"/>
                          <a:pt x="55" y="55"/>
                        </a:cubicBezTo>
                        <a:cubicBezTo>
                          <a:pt x="53" y="55"/>
                          <a:pt x="52" y="56"/>
                          <a:pt x="52" y="56"/>
                        </a:cubicBezTo>
                        <a:cubicBezTo>
                          <a:pt x="51" y="58"/>
                          <a:pt x="51" y="58"/>
                          <a:pt x="51" y="58"/>
                        </a:cubicBezTo>
                        <a:cubicBezTo>
                          <a:pt x="51" y="58"/>
                          <a:pt x="49" y="60"/>
                          <a:pt x="48" y="61"/>
                        </a:cubicBezTo>
                        <a:cubicBezTo>
                          <a:pt x="47" y="62"/>
                          <a:pt x="44" y="65"/>
                          <a:pt x="43" y="65"/>
                        </a:cubicBezTo>
                        <a:cubicBezTo>
                          <a:pt x="43" y="65"/>
                          <a:pt x="41" y="67"/>
                          <a:pt x="41" y="68"/>
                        </a:cubicBezTo>
                        <a:cubicBezTo>
                          <a:pt x="40" y="69"/>
                          <a:pt x="41" y="71"/>
                          <a:pt x="40" y="72"/>
                        </a:cubicBezTo>
                        <a:cubicBezTo>
                          <a:pt x="40" y="73"/>
                          <a:pt x="39" y="74"/>
                          <a:pt x="39" y="76"/>
                        </a:cubicBezTo>
                        <a:cubicBezTo>
                          <a:pt x="39" y="77"/>
                          <a:pt x="38" y="79"/>
                          <a:pt x="37" y="79"/>
                        </a:cubicBezTo>
                        <a:cubicBezTo>
                          <a:pt x="36" y="80"/>
                          <a:pt x="35" y="81"/>
                          <a:pt x="35" y="81"/>
                        </a:cubicBezTo>
                        <a:cubicBezTo>
                          <a:pt x="34" y="81"/>
                          <a:pt x="32" y="82"/>
                          <a:pt x="31" y="83"/>
                        </a:cubicBezTo>
                        <a:cubicBezTo>
                          <a:pt x="30" y="83"/>
                          <a:pt x="29" y="85"/>
                          <a:pt x="29" y="85"/>
                        </a:cubicBezTo>
                        <a:cubicBezTo>
                          <a:pt x="29" y="86"/>
                          <a:pt x="31" y="87"/>
                          <a:pt x="31" y="87"/>
                        </a:cubicBezTo>
                        <a:cubicBezTo>
                          <a:pt x="32" y="87"/>
                          <a:pt x="33" y="88"/>
                          <a:pt x="33" y="88"/>
                        </a:cubicBezTo>
                        <a:cubicBezTo>
                          <a:pt x="33" y="88"/>
                          <a:pt x="33" y="90"/>
                          <a:pt x="33" y="91"/>
                        </a:cubicBezTo>
                        <a:cubicBezTo>
                          <a:pt x="33" y="91"/>
                          <a:pt x="32" y="94"/>
                          <a:pt x="33" y="94"/>
                        </a:cubicBezTo>
                        <a:cubicBezTo>
                          <a:pt x="34" y="94"/>
                          <a:pt x="36" y="94"/>
                          <a:pt x="36" y="94"/>
                        </a:cubicBezTo>
                        <a:cubicBezTo>
                          <a:pt x="38" y="95"/>
                          <a:pt x="38" y="95"/>
                          <a:pt x="38" y="95"/>
                        </a:cubicBezTo>
                        <a:cubicBezTo>
                          <a:pt x="41" y="96"/>
                          <a:pt x="41" y="96"/>
                          <a:pt x="41" y="96"/>
                        </a:cubicBezTo>
                        <a:cubicBezTo>
                          <a:pt x="42" y="97"/>
                          <a:pt x="42" y="97"/>
                          <a:pt x="42" y="97"/>
                        </a:cubicBezTo>
                        <a:cubicBezTo>
                          <a:pt x="42" y="97"/>
                          <a:pt x="42" y="99"/>
                          <a:pt x="41" y="99"/>
                        </a:cubicBezTo>
                        <a:cubicBezTo>
                          <a:pt x="41" y="100"/>
                          <a:pt x="40" y="101"/>
                          <a:pt x="40" y="101"/>
                        </a:cubicBezTo>
                        <a:cubicBezTo>
                          <a:pt x="39" y="100"/>
                          <a:pt x="39" y="100"/>
                          <a:pt x="39" y="99"/>
                        </a:cubicBezTo>
                        <a:cubicBezTo>
                          <a:pt x="38" y="98"/>
                          <a:pt x="39" y="98"/>
                          <a:pt x="37" y="97"/>
                        </a:cubicBezTo>
                        <a:cubicBezTo>
                          <a:pt x="36" y="97"/>
                          <a:pt x="35" y="98"/>
                          <a:pt x="35" y="98"/>
                        </a:cubicBezTo>
                        <a:cubicBezTo>
                          <a:pt x="34" y="97"/>
                          <a:pt x="33" y="97"/>
                          <a:pt x="33" y="97"/>
                        </a:cubicBezTo>
                        <a:cubicBezTo>
                          <a:pt x="32" y="96"/>
                          <a:pt x="32" y="97"/>
                          <a:pt x="32" y="96"/>
                        </a:cubicBezTo>
                        <a:cubicBezTo>
                          <a:pt x="32" y="94"/>
                          <a:pt x="33" y="94"/>
                          <a:pt x="32" y="93"/>
                        </a:cubicBezTo>
                        <a:cubicBezTo>
                          <a:pt x="32" y="92"/>
                          <a:pt x="31" y="91"/>
                          <a:pt x="30" y="91"/>
                        </a:cubicBezTo>
                        <a:cubicBezTo>
                          <a:pt x="30" y="91"/>
                          <a:pt x="31" y="92"/>
                          <a:pt x="30" y="91"/>
                        </a:cubicBezTo>
                        <a:cubicBezTo>
                          <a:pt x="29" y="90"/>
                          <a:pt x="28" y="89"/>
                          <a:pt x="27" y="89"/>
                        </a:cubicBezTo>
                        <a:cubicBezTo>
                          <a:pt x="27" y="89"/>
                          <a:pt x="26" y="90"/>
                          <a:pt x="26" y="89"/>
                        </a:cubicBezTo>
                        <a:cubicBezTo>
                          <a:pt x="26" y="88"/>
                          <a:pt x="27" y="86"/>
                          <a:pt x="27" y="85"/>
                        </a:cubicBezTo>
                        <a:cubicBezTo>
                          <a:pt x="27" y="85"/>
                          <a:pt x="27" y="83"/>
                          <a:pt x="27" y="83"/>
                        </a:cubicBezTo>
                        <a:cubicBezTo>
                          <a:pt x="27" y="82"/>
                          <a:pt x="28" y="78"/>
                          <a:pt x="28" y="78"/>
                        </a:cubicBezTo>
                        <a:cubicBezTo>
                          <a:pt x="28" y="78"/>
                          <a:pt x="24" y="87"/>
                          <a:pt x="22" y="93"/>
                        </a:cubicBezTo>
                        <a:cubicBezTo>
                          <a:pt x="22" y="93"/>
                          <a:pt x="24" y="93"/>
                          <a:pt x="24" y="94"/>
                        </a:cubicBezTo>
                        <a:cubicBezTo>
                          <a:pt x="24" y="95"/>
                          <a:pt x="24" y="96"/>
                          <a:pt x="24" y="97"/>
                        </a:cubicBezTo>
                        <a:cubicBezTo>
                          <a:pt x="24" y="98"/>
                          <a:pt x="24" y="98"/>
                          <a:pt x="24" y="102"/>
                        </a:cubicBezTo>
                        <a:cubicBezTo>
                          <a:pt x="24" y="105"/>
                          <a:pt x="25" y="106"/>
                          <a:pt x="24" y="107"/>
                        </a:cubicBezTo>
                        <a:cubicBezTo>
                          <a:pt x="24" y="108"/>
                          <a:pt x="23" y="110"/>
                          <a:pt x="23" y="111"/>
                        </a:cubicBezTo>
                        <a:cubicBezTo>
                          <a:pt x="23" y="112"/>
                          <a:pt x="24" y="116"/>
                          <a:pt x="24" y="116"/>
                        </a:cubicBezTo>
                        <a:cubicBezTo>
                          <a:pt x="25" y="117"/>
                          <a:pt x="25" y="117"/>
                          <a:pt x="25" y="118"/>
                        </a:cubicBezTo>
                        <a:cubicBezTo>
                          <a:pt x="26" y="119"/>
                          <a:pt x="24" y="121"/>
                          <a:pt x="26" y="119"/>
                        </a:cubicBezTo>
                        <a:cubicBezTo>
                          <a:pt x="28" y="116"/>
                          <a:pt x="28" y="115"/>
                          <a:pt x="28" y="115"/>
                        </a:cubicBezTo>
                        <a:cubicBezTo>
                          <a:pt x="29" y="114"/>
                          <a:pt x="29" y="114"/>
                          <a:pt x="29" y="114"/>
                        </a:cubicBezTo>
                        <a:cubicBezTo>
                          <a:pt x="29" y="114"/>
                          <a:pt x="29" y="112"/>
                          <a:pt x="32" y="112"/>
                        </a:cubicBezTo>
                        <a:cubicBezTo>
                          <a:pt x="34" y="113"/>
                          <a:pt x="34" y="112"/>
                          <a:pt x="35" y="113"/>
                        </a:cubicBezTo>
                        <a:cubicBezTo>
                          <a:pt x="35" y="114"/>
                          <a:pt x="34" y="116"/>
                          <a:pt x="35" y="116"/>
                        </a:cubicBezTo>
                        <a:cubicBezTo>
                          <a:pt x="36" y="117"/>
                          <a:pt x="39" y="115"/>
                          <a:pt x="40" y="115"/>
                        </a:cubicBezTo>
                        <a:cubicBezTo>
                          <a:pt x="41" y="116"/>
                          <a:pt x="42" y="116"/>
                          <a:pt x="43" y="117"/>
                        </a:cubicBezTo>
                        <a:cubicBezTo>
                          <a:pt x="43" y="119"/>
                          <a:pt x="44" y="121"/>
                          <a:pt x="45" y="121"/>
                        </a:cubicBezTo>
                        <a:cubicBezTo>
                          <a:pt x="45" y="122"/>
                          <a:pt x="45" y="124"/>
                          <a:pt x="46" y="125"/>
                        </a:cubicBezTo>
                        <a:cubicBezTo>
                          <a:pt x="46" y="126"/>
                          <a:pt x="49" y="127"/>
                          <a:pt x="50" y="127"/>
                        </a:cubicBezTo>
                        <a:cubicBezTo>
                          <a:pt x="50" y="127"/>
                          <a:pt x="54" y="128"/>
                          <a:pt x="54" y="128"/>
                        </a:cubicBezTo>
                        <a:cubicBezTo>
                          <a:pt x="55" y="129"/>
                          <a:pt x="54" y="130"/>
                          <a:pt x="56" y="131"/>
                        </a:cubicBezTo>
                        <a:cubicBezTo>
                          <a:pt x="58" y="131"/>
                          <a:pt x="58" y="135"/>
                          <a:pt x="58" y="135"/>
                        </a:cubicBezTo>
                        <a:cubicBezTo>
                          <a:pt x="58" y="135"/>
                          <a:pt x="59" y="138"/>
                          <a:pt x="59" y="138"/>
                        </a:cubicBezTo>
                        <a:cubicBezTo>
                          <a:pt x="58" y="139"/>
                          <a:pt x="58" y="141"/>
                          <a:pt x="59" y="141"/>
                        </a:cubicBezTo>
                        <a:cubicBezTo>
                          <a:pt x="61" y="141"/>
                          <a:pt x="63" y="142"/>
                          <a:pt x="63" y="142"/>
                        </a:cubicBezTo>
                        <a:cubicBezTo>
                          <a:pt x="63" y="142"/>
                          <a:pt x="62" y="144"/>
                          <a:pt x="64" y="145"/>
                        </a:cubicBezTo>
                        <a:cubicBezTo>
                          <a:pt x="67" y="146"/>
                          <a:pt x="69" y="147"/>
                          <a:pt x="70" y="147"/>
                        </a:cubicBezTo>
                        <a:cubicBezTo>
                          <a:pt x="70" y="147"/>
                          <a:pt x="68" y="149"/>
                          <a:pt x="71" y="149"/>
                        </a:cubicBezTo>
                        <a:cubicBezTo>
                          <a:pt x="74" y="149"/>
                          <a:pt x="76" y="149"/>
                          <a:pt x="78" y="150"/>
                        </a:cubicBezTo>
                        <a:cubicBezTo>
                          <a:pt x="79" y="151"/>
                          <a:pt x="78" y="152"/>
                          <a:pt x="82" y="154"/>
                        </a:cubicBezTo>
                        <a:cubicBezTo>
                          <a:pt x="85" y="156"/>
                          <a:pt x="86" y="157"/>
                          <a:pt x="87" y="157"/>
                        </a:cubicBezTo>
                        <a:cubicBezTo>
                          <a:pt x="88" y="158"/>
                          <a:pt x="90" y="157"/>
                          <a:pt x="89" y="160"/>
                        </a:cubicBezTo>
                        <a:cubicBezTo>
                          <a:pt x="89" y="163"/>
                          <a:pt x="88" y="165"/>
                          <a:pt x="87" y="166"/>
                        </a:cubicBezTo>
                        <a:cubicBezTo>
                          <a:pt x="86" y="167"/>
                          <a:pt x="84" y="170"/>
                          <a:pt x="83" y="171"/>
                        </a:cubicBezTo>
                        <a:cubicBezTo>
                          <a:pt x="82" y="172"/>
                          <a:pt x="81" y="174"/>
                          <a:pt x="82" y="176"/>
                        </a:cubicBezTo>
                        <a:cubicBezTo>
                          <a:pt x="83" y="178"/>
                          <a:pt x="84" y="180"/>
                          <a:pt x="84" y="181"/>
                        </a:cubicBezTo>
                        <a:cubicBezTo>
                          <a:pt x="84" y="182"/>
                          <a:pt x="85" y="185"/>
                          <a:pt x="84" y="187"/>
                        </a:cubicBezTo>
                        <a:cubicBezTo>
                          <a:pt x="83" y="188"/>
                          <a:pt x="82" y="190"/>
                          <a:pt x="82" y="190"/>
                        </a:cubicBezTo>
                        <a:cubicBezTo>
                          <a:pt x="82" y="190"/>
                          <a:pt x="84" y="192"/>
                          <a:pt x="83" y="194"/>
                        </a:cubicBezTo>
                        <a:cubicBezTo>
                          <a:pt x="81" y="196"/>
                          <a:pt x="78" y="198"/>
                          <a:pt x="77" y="198"/>
                        </a:cubicBezTo>
                        <a:cubicBezTo>
                          <a:pt x="76" y="199"/>
                          <a:pt x="73" y="201"/>
                          <a:pt x="73" y="201"/>
                        </a:cubicBezTo>
                        <a:cubicBezTo>
                          <a:pt x="73" y="201"/>
                          <a:pt x="73" y="207"/>
                          <a:pt x="73" y="208"/>
                        </a:cubicBezTo>
                        <a:cubicBezTo>
                          <a:pt x="73" y="209"/>
                          <a:pt x="68" y="217"/>
                          <a:pt x="69" y="219"/>
                        </a:cubicBezTo>
                        <a:cubicBezTo>
                          <a:pt x="71" y="221"/>
                          <a:pt x="71" y="224"/>
                          <a:pt x="71" y="225"/>
                        </a:cubicBezTo>
                        <a:cubicBezTo>
                          <a:pt x="71" y="226"/>
                          <a:pt x="70" y="226"/>
                          <a:pt x="69" y="227"/>
                        </a:cubicBezTo>
                        <a:cubicBezTo>
                          <a:pt x="69" y="228"/>
                          <a:pt x="66" y="227"/>
                          <a:pt x="68" y="230"/>
                        </a:cubicBezTo>
                        <a:cubicBezTo>
                          <a:pt x="70" y="233"/>
                          <a:pt x="71" y="234"/>
                          <a:pt x="72" y="236"/>
                        </a:cubicBezTo>
                        <a:cubicBezTo>
                          <a:pt x="73" y="238"/>
                          <a:pt x="72" y="238"/>
                          <a:pt x="74" y="240"/>
                        </a:cubicBezTo>
                        <a:cubicBezTo>
                          <a:pt x="75" y="242"/>
                          <a:pt x="76" y="243"/>
                          <a:pt x="77" y="245"/>
                        </a:cubicBezTo>
                        <a:cubicBezTo>
                          <a:pt x="79" y="246"/>
                          <a:pt x="80" y="247"/>
                          <a:pt x="80" y="248"/>
                        </a:cubicBezTo>
                        <a:cubicBezTo>
                          <a:pt x="80" y="250"/>
                          <a:pt x="84" y="254"/>
                          <a:pt x="80" y="251"/>
                        </a:cubicBezTo>
                        <a:cubicBezTo>
                          <a:pt x="76" y="248"/>
                          <a:pt x="79" y="251"/>
                          <a:pt x="74" y="247"/>
                        </a:cubicBezTo>
                        <a:cubicBezTo>
                          <a:pt x="69" y="242"/>
                          <a:pt x="68" y="244"/>
                          <a:pt x="66" y="241"/>
                        </a:cubicBezTo>
                        <a:cubicBezTo>
                          <a:pt x="64" y="239"/>
                          <a:pt x="67" y="248"/>
                          <a:pt x="63" y="237"/>
                        </a:cubicBezTo>
                        <a:cubicBezTo>
                          <a:pt x="59" y="226"/>
                          <a:pt x="57" y="227"/>
                          <a:pt x="56" y="225"/>
                        </a:cubicBezTo>
                        <a:cubicBezTo>
                          <a:pt x="55" y="223"/>
                          <a:pt x="56" y="225"/>
                          <a:pt x="53" y="220"/>
                        </a:cubicBezTo>
                        <a:cubicBezTo>
                          <a:pt x="50" y="214"/>
                          <a:pt x="53" y="218"/>
                          <a:pt x="50" y="214"/>
                        </a:cubicBezTo>
                        <a:cubicBezTo>
                          <a:pt x="47" y="211"/>
                          <a:pt x="47" y="216"/>
                          <a:pt x="46" y="209"/>
                        </a:cubicBezTo>
                        <a:cubicBezTo>
                          <a:pt x="45" y="203"/>
                          <a:pt x="44" y="207"/>
                          <a:pt x="43" y="200"/>
                        </a:cubicBezTo>
                        <a:cubicBezTo>
                          <a:pt x="41" y="193"/>
                          <a:pt x="44" y="192"/>
                          <a:pt x="40" y="189"/>
                        </a:cubicBezTo>
                        <a:cubicBezTo>
                          <a:pt x="36" y="186"/>
                          <a:pt x="36" y="187"/>
                          <a:pt x="35" y="185"/>
                        </a:cubicBezTo>
                        <a:cubicBezTo>
                          <a:pt x="34" y="182"/>
                          <a:pt x="35" y="185"/>
                          <a:pt x="32" y="179"/>
                        </a:cubicBezTo>
                        <a:cubicBezTo>
                          <a:pt x="28" y="172"/>
                          <a:pt x="24" y="170"/>
                          <a:pt x="24" y="159"/>
                        </a:cubicBezTo>
                        <a:cubicBezTo>
                          <a:pt x="24" y="149"/>
                          <a:pt x="24" y="147"/>
                          <a:pt x="24" y="147"/>
                        </a:cubicBezTo>
                        <a:cubicBezTo>
                          <a:pt x="24" y="147"/>
                          <a:pt x="19" y="143"/>
                          <a:pt x="20" y="137"/>
                        </a:cubicBezTo>
                        <a:cubicBezTo>
                          <a:pt x="22" y="131"/>
                          <a:pt x="23" y="133"/>
                          <a:pt x="22" y="131"/>
                        </a:cubicBezTo>
                        <a:cubicBezTo>
                          <a:pt x="22" y="129"/>
                          <a:pt x="21" y="129"/>
                          <a:pt x="19" y="127"/>
                        </a:cubicBezTo>
                        <a:cubicBezTo>
                          <a:pt x="17" y="124"/>
                          <a:pt x="17" y="125"/>
                          <a:pt x="17" y="123"/>
                        </a:cubicBezTo>
                        <a:cubicBezTo>
                          <a:pt x="16" y="122"/>
                          <a:pt x="16" y="118"/>
                          <a:pt x="16" y="118"/>
                        </a:cubicBezTo>
                        <a:cubicBezTo>
                          <a:pt x="14" y="119"/>
                          <a:pt x="14" y="119"/>
                          <a:pt x="14" y="119"/>
                        </a:cubicBezTo>
                        <a:cubicBezTo>
                          <a:pt x="14" y="119"/>
                          <a:pt x="0" y="258"/>
                          <a:pt x="138" y="278"/>
                        </a:cubicBezTo>
                        <a:cubicBezTo>
                          <a:pt x="138" y="278"/>
                          <a:pt x="106" y="271"/>
                          <a:pt x="104" y="265"/>
                        </a:cubicBezTo>
                        <a:cubicBezTo>
                          <a:pt x="104" y="265"/>
                          <a:pt x="103" y="259"/>
                          <a:pt x="104" y="259"/>
                        </a:cubicBezTo>
                        <a:cubicBezTo>
                          <a:pt x="106" y="259"/>
                          <a:pt x="108" y="260"/>
                          <a:pt x="110" y="258"/>
                        </a:cubicBezTo>
                        <a:cubicBezTo>
                          <a:pt x="112" y="257"/>
                          <a:pt x="114" y="255"/>
                          <a:pt x="114" y="255"/>
                        </a:cubicBezTo>
                        <a:cubicBezTo>
                          <a:pt x="114" y="257"/>
                          <a:pt x="114" y="257"/>
                          <a:pt x="114" y="257"/>
                        </a:cubicBezTo>
                        <a:cubicBezTo>
                          <a:pt x="114" y="257"/>
                          <a:pt x="112" y="258"/>
                          <a:pt x="118" y="257"/>
                        </a:cubicBezTo>
                        <a:cubicBezTo>
                          <a:pt x="125" y="256"/>
                          <a:pt x="125" y="256"/>
                          <a:pt x="127" y="255"/>
                        </a:cubicBezTo>
                        <a:cubicBezTo>
                          <a:pt x="129" y="254"/>
                          <a:pt x="132" y="249"/>
                          <a:pt x="133" y="252"/>
                        </a:cubicBezTo>
                        <a:cubicBezTo>
                          <a:pt x="135" y="255"/>
                          <a:pt x="132" y="254"/>
                          <a:pt x="135" y="255"/>
                        </a:cubicBezTo>
                        <a:cubicBezTo>
                          <a:pt x="137" y="257"/>
                          <a:pt x="143" y="255"/>
                          <a:pt x="143" y="255"/>
                        </a:cubicBezTo>
                        <a:cubicBezTo>
                          <a:pt x="143" y="255"/>
                          <a:pt x="153" y="255"/>
                          <a:pt x="154" y="254"/>
                        </a:cubicBezTo>
                        <a:cubicBezTo>
                          <a:pt x="155" y="253"/>
                          <a:pt x="155" y="252"/>
                          <a:pt x="156" y="252"/>
                        </a:cubicBezTo>
                        <a:cubicBezTo>
                          <a:pt x="158" y="252"/>
                          <a:pt x="159" y="255"/>
                          <a:pt x="159" y="255"/>
                        </a:cubicBezTo>
                        <a:cubicBezTo>
                          <a:pt x="154" y="258"/>
                          <a:pt x="154" y="258"/>
                          <a:pt x="154" y="258"/>
                        </a:cubicBezTo>
                        <a:cubicBezTo>
                          <a:pt x="149" y="262"/>
                          <a:pt x="149" y="262"/>
                          <a:pt x="149" y="262"/>
                        </a:cubicBezTo>
                        <a:cubicBezTo>
                          <a:pt x="149" y="262"/>
                          <a:pt x="146" y="262"/>
                          <a:pt x="148" y="263"/>
                        </a:cubicBezTo>
                        <a:cubicBezTo>
                          <a:pt x="150" y="264"/>
                          <a:pt x="151" y="264"/>
                          <a:pt x="154" y="264"/>
                        </a:cubicBezTo>
                        <a:cubicBezTo>
                          <a:pt x="156" y="265"/>
                          <a:pt x="161" y="269"/>
                          <a:pt x="163" y="266"/>
                        </a:cubicBezTo>
                        <a:cubicBezTo>
                          <a:pt x="164" y="264"/>
                          <a:pt x="164" y="263"/>
                          <a:pt x="165" y="262"/>
                        </a:cubicBezTo>
                        <a:cubicBezTo>
                          <a:pt x="166" y="260"/>
                          <a:pt x="166" y="258"/>
                          <a:pt x="168" y="258"/>
                        </a:cubicBezTo>
                        <a:cubicBezTo>
                          <a:pt x="171" y="258"/>
                          <a:pt x="173" y="259"/>
                          <a:pt x="173" y="259"/>
                        </a:cubicBezTo>
                        <a:cubicBezTo>
                          <a:pt x="171" y="263"/>
                          <a:pt x="171" y="263"/>
                          <a:pt x="171" y="263"/>
                        </a:cubicBezTo>
                        <a:cubicBezTo>
                          <a:pt x="171" y="263"/>
                          <a:pt x="175" y="263"/>
                          <a:pt x="177" y="263"/>
                        </a:cubicBezTo>
                        <a:cubicBezTo>
                          <a:pt x="178" y="263"/>
                          <a:pt x="179" y="265"/>
                          <a:pt x="181" y="263"/>
                        </a:cubicBezTo>
                        <a:cubicBezTo>
                          <a:pt x="183" y="261"/>
                          <a:pt x="183" y="261"/>
                          <a:pt x="186" y="260"/>
                        </a:cubicBezTo>
                        <a:cubicBezTo>
                          <a:pt x="188" y="260"/>
                          <a:pt x="191" y="259"/>
                          <a:pt x="192" y="259"/>
                        </a:cubicBezTo>
                        <a:cubicBezTo>
                          <a:pt x="193" y="260"/>
                          <a:pt x="195" y="260"/>
                          <a:pt x="196" y="260"/>
                        </a:cubicBezTo>
                        <a:cubicBezTo>
                          <a:pt x="197" y="260"/>
                          <a:pt x="202" y="264"/>
                          <a:pt x="203" y="263"/>
                        </a:cubicBezTo>
                        <a:cubicBezTo>
                          <a:pt x="204" y="262"/>
                          <a:pt x="210" y="263"/>
                          <a:pt x="210" y="263"/>
                        </a:cubicBezTo>
                        <a:cubicBezTo>
                          <a:pt x="210" y="263"/>
                          <a:pt x="194" y="277"/>
                          <a:pt x="160" y="278"/>
                        </a:cubicBezTo>
                        <a:cubicBezTo>
                          <a:pt x="160" y="278"/>
                          <a:pt x="236" y="282"/>
                          <a:pt x="279" y="207"/>
                        </a:cubicBezTo>
                        <a:cubicBezTo>
                          <a:pt x="322" y="133"/>
                          <a:pt x="292" y="37"/>
                          <a:pt x="194" y="4"/>
                        </a:cubicBezTo>
                        <a:cubicBezTo>
                          <a:pt x="194" y="4"/>
                          <a:pt x="267" y="31"/>
                          <a:pt x="287" y="102"/>
                        </a:cubicBezTo>
                        <a:cubicBezTo>
                          <a:pt x="286" y="103"/>
                          <a:pt x="286" y="103"/>
                          <a:pt x="286" y="103"/>
                        </a:cubicBezTo>
                        <a:cubicBezTo>
                          <a:pt x="284" y="101"/>
                          <a:pt x="284" y="102"/>
                          <a:pt x="283" y="99"/>
                        </a:cubicBezTo>
                        <a:cubicBezTo>
                          <a:pt x="281" y="95"/>
                          <a:pt x="282" y="96"/>
                          <a:pt x="281" y="94"/>
                        </a:cubicBezTo>
                        <a:cubicBezTo>
                          <a:pt x="280" y="91"/>
                          <a:pt x="280" y="93"/>
                          <a:pt x="278" y="91"/>
                        </a:cubicBezTo>
                        <a:cubicBezTo>
                          <a:pt x="277" y="88"/>
                          <a:pt x="276" y="89"/>
                          <a:pt x="275" y="87"/>
                        </a:cubicBezTo>
                        <a:cubicBezTo>
                          <a:pt x="274" y="86"/>
                          <a:pt x="272" y="82"/>
                          <a:pt x="271" y="81"/>
                        </a:cubicBezTo>
                        <a:cubicBezTo>
                          <a:pt x="270" y="79"/>
                          <a:pt x="267" y="79"/>
                          <a:pt x="266" y="79"/>
                        </a:cubicBezTo>
                        <a:cubicBezTo>
                          <a:pt x="265" y="78"/>
                          <a:pt x="265" y="77"/>
                          <a:pt x="265" y="78"/>
                        </a:cubicBezTo>
                        <a:cubicBezTo>
                          <a:pt x="264" y="80"/>
                          <a:pt x="267" y="82"/>
                          <a:pt x="267" y="82"/>
                        </a:cubicBezTo>
                        <a:cubicBezTo>
                          <a:pt x="267" y="88"/>
                          <a:pt x="267" y="88"/>
                          <a:pt x="267" y="88"/>
                        </a:cubicBezTo>
                        <a:cubicBezTo>
                          <a:pt x="267" y="88"/>
                          <a:pt x="269" y="93"/>
                          <a:pt x="269" y="94"/>
                        </a:cubicBezTo>
                        <a:cubicBezTo>
                          <a:pt x="269" y="95"/>
                          <a:pt x="267" y="99"/>
                          <a:pt x="267" y="99"/>
                        </a:cubicBezTo>
                        <a:cubicBezTo>
                          <a:pt x="267" y="99"/>
                          <a:pt x="266" y="103"/>
                          <a:pt x="265" y="103"/>
                        </a:cubicBezTo>
                        <a:cubicBezTo>
                          <a:pt x="264" y="104"/>
                          <a:pt x="256" y="105"/>
                          <a:pt x="256" y="105"/>
                        </a:cubicBezTo>
                        <a:cubicBezTo>
                          <a:pt x="256" y="105"/>
                          <a:pt x="254" y="103"/>
                          <a:pt x="253" y="101"/>
                        </a:cubicBezTo>
                        <a:cubicBezTo>
                          <a:pt x="251" y="98"/>
                          <a:pt x="247" y="98"/>
                          <a:pt x="246" y="97"/>
                        </a:cubicBezTo>
                        <a:cubicBezTo>
                          <a:pt x="246" y="96"/>
                          <a:pt x="247" y="94"/>
                          <a:pt x="245" y="91"/>
                        </a:cubicBezTo>
                        <a:cubicBezTo>
                          <a:pt x="243" y="88"/>
                          <a:pt x="245" y="89"/>
                          <a:pt x="243" y="87"/>
                        </a:cubicBezTo>
                        <a:cubicBezTo>
                          <a:pt x="240" y="84"/>
                          <a:pt x="240" y="84"/>
                          <a:pt x="240" y="84"/>
                        </a:cubicBezTo>
                        <a:cubicBezTo>
                          <a:pt x="240" y="84"/>
                          <a:pt x="234" y="82"/>
                          <a:pt x="236" y="86"/>
                        </a:cubicBezTo>
                        <a:cubicBezTo>
                          <a:pt x="238" y="89"/>
                          <a:pt x="236" y="93"/>
                          <a:pt x="238" y="93"/>
                        </a:cubicBezTo>
                        <a:cubicBezTo>
                          <a:pt x="239" y="93"/>
                          <a:pt x="240" y="92"/>
                          <a:pt x="242" y="95"/>
                        </a:cubicBezTo>
                        <a:cubicBezTo>
                          <a:pt x="243" y="98"/>
                          <a:pt x="243" y="99"/>
                          <a:pt x="244" y="100"/>
                        </a:cubicBezTo>
                        <a:cubicBezTo>
                          <a:pt x="245" y="101"/>
                          <a:pt x="245" y="105"/>
                          <a:pt x="247" y="106"/>
                        </a:cubicBezTo>
                        <a:cubicBezTo>
                          <a:pt x="248" y="106"/>
                          <a:pt x="252" y="106"/>
                          <a:pt x="251" y="107"/>
                        </a:cubicBezTo>
                        <a:cubicBezTo>
                          <a:pt x="251" y="109"/>
                          <a:pt x="249" y="111"/>
                          <a:pt x="251" y="112"/>
                        </a:cubicBezTo>
                        <a:cubicBezTo>
                          <a:pt x="254" y="113"/>
                          <a:pt x="254" y="114"/>
                          <a:pt x="255" y="113"/>
                        </a:cubicBezTo>
                        <a:cubicBezTo>
                          <a:pt x="257" y="113"/>
                          <a:pt x="256" y="114"/>
                          <a:pt x="258" y="113"/>
                        </a:cubicBezTo>
                        <a:cubicBezTo>
                          <a:pt x="261" y="112"/>
                          <a:pt x="263" y="112"/>
                          <a:pt x="263" y="112"/>
                        </a:cubicBezTo>
                        <a:cubicBezTo>
                          <a:pt x="263" y="112"/>
                          <a:pt x="266" y="114"/>
                          <a:pt x="266" y="115"/>
                        </a:cubicBezTo>
                        <a:cubicBezTo>
                          <a:pt x="266" y="116"/>
                          <a:pt x="265" y="122"/>
                          <a:pt x="265" y="122"/>
                        </a:cubicBezTo>
                        <a:cubicBezTo>
                          <a:pt x="262" y="127"/>
                          <a:pt x="262" y="127"/>
                          <a:pt x="262" y="127"/>
                        </a:cubicBezTo>
                        <a:cubicBezTo>
                          <a:pt x="262" y="127"/>
                          <a:pt x="262" y="137"/>
                          <a:pt x="261" y="137"/>
                        </a:cubicBezTo>
                        <a:cubicBezTo>
                          <a:pt x="259" y="137"/>
                          <a:pt x="257" y="141"/>
                          <a:pt x="256" y="142"/>
                        </a:cubicBezTo>
                        <a:cubicBezTo>
                          <a:pt x="255" y="143"/>
                          <a:pt x="255" y="149"/>
                          <a:pt x="255" y="149"/>
                        </a:cubicBezTo>
                        <a:cubicBezTo>
                          <a:pt x="252" y="153"/>
                          <a:pt x="252" y="153"/>
                          <a:pt x="252" y="153"/>
                        </a:cubicBezTo>
                        <a:cubicBezTo>
                          <a:pt x="252" y="153"/>
                          <a:pt x="252" y="158"/>
                          <a:pt x="252" y="159"/>
                        </a:cubicBezTo>
                        <a:cubicBezTo>
                          <a:pt x="252" y="160"/>
                          <a:pt x="253" y="165"/>
                          <a:pt x="252" y="168"/>
                        </a:cubicBezTo>
                        <a:cubicBezTo>
                          <a:pt x="252" y="171"/>
                          <a:pt x="248" y="173"/>
                          <a:pt x="248" y="173"/>
                        </a:cubicBezTo>
                        <a:cubicBezTo>
                          <a:pt x="248" y="173"/>
                          <a:pt x="253" y="178"/>
                          <a:pt x="250" y="179"/>
                        </a:cubicBezTo>
                        <a:cubicBezTo>
                          <a:pt x="248" y="179"/>
                          <a:pt x="245" y="183"/>
                          <a:pt x="244" y="184"/>
                        </a:cubicBezTo>
                        <a:cubicBezTo>
                          <a:pt x="244" y="185"/>
                          <a:pt x="244" y="187"/>
                          <a:pt x="242" y="187"/>
                        </a:cubicBezTo>
                        <a:cubicBezTo>
                          <a:pt x="241" y="188"/>
                          <a:pt x="238" y="188"/>
                          <a:pt x="238" y="189"/>
                        </a:cubicBezTo>
                        <a:cubicBezTo>
                          <a:pt x="238" y="190"/>
                          <a:pt x="238" y="194"/>
                          <a:pt x="238" y="194"/>
                        </a:cubicBezTo>
                        <a:cubicBezTo>
                          <a:pt x="233" y="202"/>
                          <a:pt x="233" y="202"/>
                          <a:pt x="233" y="202"/>
                        </a:cubicBezTo>
                        <a:cubicBezTo>
                          <a:pt x="226" y="207"/>
                          <a:pt x="226" y="207"/>
                          <a:pt x="226" y="207"/>
                        </a:cubicBezTo>
                        <a:cubicBezTo>
                          <a:pt x="226" y="207"/>
                          <a:pt x="227" y="210"/>
                          <a:pt x="225" y="211"/>
                        </a:cubicBezTo>
                        <a:cubicBezTo>
                          <a:pt x="223" y="211"/>
                          <a:pt x="217" y="214"/>
                          <a:pt x="216" y="215"/>
                        </a:cubicBezTo>
                        <a:cubicBezTo>
                          <a:pt x="215" y="216"/>
                          <a:pt x="210" y="218"/>
                          <a:pt x="208" y="218"/>
                        </a:cubicBezTo>
                        <a:cubicBezTo>
                          <a:pt x="206" y="218"/>
                          <a:pt x="209" y="223"/>
                          <a:pt x="206" y="218"/>
                        </a:cubicBezTo>
                        <a:cubicBezTo>
                          <a:pt x="204" y="213"/>
                          <a:pt x="206" y="216"/>
                          <a:pt x="203" y="211"/>
                        </a:cubicBezTo>
                        <a:cubicBezTo>
                          <a:pt x="201" y="206"/>
                          <a:pt x="201" y="210"/>
                          <a:pt x="201" y="206"/>
                        </a:cubicBezTo>
                        <a:cubicBezTo>
                          <a:pt x="201" y="202"/>
                          <a:pt x="201" y="206"/>
                          <a:pt x="201" y="202"/>
                        </a:cubicBezTo>
                        <a:cubicBezTo>
                          <a:pt x="201" y="198"/>
                          <a:pt x="202" y="201"/>
                          <a:pt x="200" y="197"/>
                        </a:cubicBezTo>
                        <a:cubicBezTo>
                          <a:pt x="198" y="192"/>
                          <a:pt x="199" y="194"/>
                          <a:pt x="196" y="191"/>
                        </a:cubicBezTo>
                        <a:cubicBezTo>
                          <a:pt x="193" y="188"/>
                          <a:pt x="191" y="191"/>
                          <a:pt x="193" y="187"/>
                        </a:cubicBezTo>
                        <a:cubicBezTo>
                          <a:pt x="195" y="183"/>
                          <a:pt x="194" y="187"/>
                          <a:pt x="195" y="183"/>
                        </a:cubicBezTo>
                        <a:cubicBezTo>
                          <a:pt x="196" y="178"/>
                          <a:pt x="194" y="178"/>
                          <a:pt x="197" y="176"/>
                        </a:cubicBezTo>
                        <a:cubicBezTo>
                          <a:pt x="200" y="174"/>
                          <a:pt x="202" y="173"/>
                          <a:pt x="201" y="171"/>
                        </a:cubicBezTo>
                        <a:cubicBezTo>
                          <a:pt x="201" y="168"/>
                          <a:pt x="201" y="167"/>
                          <a:pt x="201" y="165"/>
                        </a:cubicBezTo>
                        <a:cubicBezTo>
                          <a:pt x="200" y="164"/>
                          <a:pt x="197" y="161"/>
                          <a:pt x="197" y="160"/>
                        </a:cubicBezTo>
                        <a:cubicBezTo>
                          <a:pt x="197" y="159"/>
                          <a:pt x="197" y="160"/>
                          <a:pt x="195" y="157"/>
                        </a:cubicBezTo>
                        <a:cubicBezTo>
                          <a:pt x="193" y="154"/>
                          <a:pt x="191" y="152"/>
                          <a:pt x="191" y="152"/>
                        </a:cubicBezTo>
                        <a:cubicBezTo>
                          <a:pt x="191" y="152"/>
                          <a:pt x="191" y="145"/>
                          <a:pt x="191" y="143"/>
                        </a:cubicBezTo>
                        <a:cubicBezTo>
                          <a:pt x="191" y="140"/>
                          <a:pt x="190" y="144"/>
                          <a:pt x="191" y="140"/>
                        </a:cubicBezTo>
                        <a:cubicBezTo>
                          <a:pt x="192" y="136"/>
                          <a:pt x="192" y="133"/>
                          <a:pt x="192" y="133"/>
                        </a:cubicBezTo>
                        <a:cubicBezTo>
                          <a:pt x="192" y="133"/>
                          <a:pt x="187" y="130"/>
                          <a:pt x="185" y="130"/>
                        </a:cubicBezTo>
                        <a:cubicBezTo>
                          <a:pt x="183" y="131"/>
                          <a:pt x="183" y="134"/>
                          <a:pt x="180" y="131"/>
                        </a:cubicBezTo>
                        <a:cubicBezTo>
                          <a:pt x="178" y="129"/>
                          <a:pt x="178" y="127"/>
                          <a:pt x="177" y="127"/>
                        </a:cubicBezTo>
                        <a:cubicBezTo>
                          <a:pt x="176" y="126"/>
                          <a:pt x="174" y="126"/>
                          <a:pt x="173" y="127"/>
                        </a:cubicBezTo>
                        <a:cubicBezTo>
                          <a:pt x="171" y="128"/>
                          <a:pt x="167" y="128"/>
                          <a:pt x="164" y="130"/>
                        </a:cubicBezTo>
                        <a:cubicBezTo>
                          <a:pt x="161" y="131"/>
                          <a:pt x="160" y="131"/>
                          <a:pt x="157" y="131"/>
                        </a:cubicBezTo>
                        <a:cubicBezTo>
                          <a:pt x="153" y="131"/>
                          <a:pt x="148" y="132"/>
                          <a:pt x="145" y="130"/>
                        </a:cubicBezTo>
                        <a:cubicBezTo>
                          <a:pt x="142" y="129"/>
                          <a:pt x="142" y="131"/>
                          <a:pt x="140" y="128"/>
                        </a:cubicBezTo>
                        <a:cubicBezTo>
                          <a:pt x="139" y="124"/>
                          <a:pt x="140" y="125"/>
                          <a:pt x="137" y="123"/>
                        </a:cubicBezTo>
                        <a:cubicBezTo>
                          <a:pt x="135" y="122"/>
                          <a:pt x="134" y="123"/>
                          <a:pt x="134" y="120"/>
                        </a:cubicBezTo>
                        <a:cubicBezTo>
                          <a:pt x="133" y="117"/>
                          <a:pt x="135" y="118"/>
                          <a:pt x="133" y="115"/>
                        </a:cubicBezTo>
                        <a:cubicBezTo>
                          <a:pt x="130" y="112"/>
                          <a:pt x="134" y="116"/>
                          <a:pt x="130" y="112"/>
                        </a:cubicBezTo>
                        <a:cubicBezTo>
                          <a:pt x="127" y="108"/>
                          <a:pt x="125" y="112"/>
                          <a:pt x="127" y="108"/>
                        </a:cubicBezTo>
                        <a:cubicBezTo>
                          <a:pt x="128" y="105"/>
                          <a:pt x="129" y="107"/>
                          <a:pt x="129" y="103"/>
                        </a:cubicBezTo>
                        <a:cubicBezTo>
                          <a:pt x="129" y="99"/>
                          <a:pt x="135" y="105"/>
                          <a:pt x="131" y="97"/>
                        </a:cubicBezTo>
                        <a:cubicBezTo>
                          <a:pt x="128" y="89"/>
                          <a:pt x="127" y="91"/>
                          <a:pt x="130" y="85"/>
                        </a:cubicBezTo>
                        <a:cubicBezTo>
                          <a:pt x="134" y="79"/>
                          <a:pt x="138" y="77"/>
                          <a:pt x="138" y="76"/>
                        </a:cubicBezTo>
                        <a:cubicBezTo>
                          <a:pt x="139" y="74"/>
                          <a:pt x="140" y="71"/>
                          <a:pt x="142" y="70"/>
                        </a:cubicBezTo>
                        <a:cubicBezTo>
                          <a:pt x="143" y="69"/>
                          <a:pt x="142" y="68"/>
                          <a:pt x="145" y="68"/>
                        </a:cubicBezTo>
                        <a:cubicBezTo>
                          <a:pt x="148" y="69"/>
                          <a:pt x="151" y="67"/>
                          <a:pt x="153" y="65"/>
                        </a:cubicBezTo>
                        <a:cubicBezTo>
                          <a:pt x="155" y="63"/>
                          <a:pt x="158" y="61"/>
                          <a:pt x="159" y="60"/>
                        </a:cubicBezTo>
                        <a:cubicBezTo>
                          <a:pt x="160" y="60"/>
                          <a:pt x="160" y="61"/>
                          <a:pt x="163" y="60"/>
                        </a:cubicBezTo>
                        <a:cubicBezTo>
                          <a:pt x="166" y="59"/>
                          <a:pt x="166" y="59"/>
                          <a:pt x="168" y="59"/>
                        </a:cubicBezTo>
                        <a:cubicBezTo>
                          <a:pt x="170" y="59"/>
                          <a:pt x="166" y="60"/>
                          <a:pt x="172" y="59"/>
                        </a:cubicBezTo>
                        <a:cubicBezTo>
                          <a:pt x="178" y="58"/>
                          <a:pt x="176" y="58"/>
                          <a:pt x="178" y="58"/>
                        </a:cubicBezTo>
                        <a:cubicBezTo>
                          <a:pt x="179" y="58"/>
                          <a:pt x="178" y="58"/>
                          <a:pt x="180" y="58"/>
                        </a:cubicBezTo>
                        <a:cubicBezTo>
                          <a:pt x="183" y="59"/>
                          <a:pt x="182" y="54"/>
                          <a:pt x="183" y="59"/>
                        </a:cubicBezTo>
                        <a:cubicBezTo>
                          <a:pt x="183" y="63"/>
                          <a:pt x="181" y="66"/>
                          <a:pt x="185" y="66"/>
                        </a:cubicBezTo>
                        <a:cubicBezTo>
                          <a:pt x="189" y="66"/>
                          <a:pt x="185" y="66"/>
                          <a:pt x="189" y="66"/>
                        </a:cubicBezTo>
                        <a:cubicBezTo>
                          <a:pt x="193" y="66"/>
                          <a:pt x="192" y="67"/>
                          <a:pt x="194" y="68"/>
                        </a:cubicBezTo>
                        <a:cubicBezTo>
                          <a:pt x="196" y="69"/>
                          <a:pt x="197" y="70"/>
                          <a:pt x="200" y="70"/>
                        </a:cubicBezTo>
                        <a:cubicBezTo>
                          <a:pt x="202" y="70"/>
                          <a:pt x="198" y="75"/>
                          <a:pt x="202" y="70"/>
                        </a:cubicBezTo>
                        <a:cubicBezTo>
                          <a:pt x="207" y="66"/>
                          <a:pt x="199" y="65"/>
                          <a:pt x="207" y="66"/>
                        </a:cubicBezTo>
                        <a:cubicBezTo>
                          <a:pt x="214" y="67"/>
                          <a:pt x="215" y="68"/>
                          <a:pt x="217" y="68"/>
                        </a:cubicBezTo>
                        <a:cubicBezTo>
                          <a:pt x="218" y="67"/>
                          <a:pt x="218" y="68"/>
                          <a:pt x="221" y="67"/>
                        </a:cubicBezTo>
                        <a:cubicBezTo>
                          <a:pt x="225" y="65"/>
                          <a:pt x="225" y="65"/>
                          <a:pt x="226" y="66"/>
                        </a:cubicBezTo>
                        <a:cubicBezTo>
                          <a:pt x="228" y="66"/>
                          <a:pt x="228" y="69"/>
                          <a:pt x="229" y="66"/>
                        </a:cubicBezTo>
                        <a:cubicBezTo>
                          <a:pt x="230" y="63"/>
                          <a:pt x="233" y="64"/>
                          <a:pt x="229" y="62"/>
                        </a:cubicBezTo>
                        <a:cubicBezTo>
                          <a:pt x="225" y="61"/>
                          <a:pt x="224" y="63"/>
                          <a:pt x="223" y="60"/>
                        </a:cubicBezTo>
                        <a:cubicBezTo>
                          <a:pt x="222" y="58"/>
                          <a:pt x="226" y="58"/>
                          <a:pt x="222" y="58"/>
                        </a:cubicBezTo>
                        <a:cubicBezTo>
                          <a:pt x="219" y="57"/>
                          <a:pt x="219" y="57"/>
                          <a:pt x="216" y="56"/>
                        </a:cubicBezTo>
                        <a:cubicBezTo>
                          <a:pt x="213" y="55"/>
                          <a:pt x="210" y="59"/>
                          <a:pt x="209" y="56"/>
                        </a:cubicBezTo>
                        <a:cubicBezTo>
                          <a:pt x="208" y="53"/>
                          <a:pt x="203" y="58"/>
                          <a:pt x="208" y="53"/>
                        </a:cubicBezTo>
                        <a:cubicBezTo>
                          <a:pt x="214" y="48"/>
                          <a:pt x="212" y="46"/>
                          <a:pt x="215" y="47"/>
                        </a:cubicBezTo>
                        <a:cubicBezTo>
                          <a:pt x="219" y="48"/>
                          <a:pt x="218" y="51"/>
                          <a:pt x="220" y="49"/>
                        </a:cubicBezTo>
                        <a:cubicBezTo>
                          <a:pt x="222" y="47"/>
                          <a:pt x="227" y="46"/>
                          <a:pt x="222" y="43"/>
                        </a:cubicBezTo>
                        <a:cubicBezTo>
                          <a:pt x="218" y="40"/>
                          <a:pt x="221" y="41"/>
                          <a:pt x="217" y="40"/>
                        </a:cubicBezTo>
                        <a:cubicBezTo>
                          <a:pt x="213" y="38"/>
                          <a:pt x="209" y="47"/>
                          <a:pt x="207" y="46"/>
                        </a:cubicBezTo>
                        <a:cubicBezTo>
                          <a:pt x="205" y="44"/>
                          <a:pt x="204" y="43"/>
                          <a:pt x="202" y="44"/>
                        </a:cubicBezTo>
                        <a:cubicBezTo>
                          <a:pt x="201" y="45"/>
                          <a:pt x="201" y="48"/>
                          <a:pt x="201" y="51"/>
                        </a:cubicBezTo>
                        <a:cubicBezTo>
                          <a:pt x="201" y="54"/>
                          <a:pt x="203" y="54"/>
                          <a:pt x="199" y="52"/>
                        </a:cubicBezTo>
                        <a:cubicBezTo>
                          <a:pt x="195" y="50"/>
                          <a:pt x="203" y="51"/>
                          <a:pt x="194" y="48"/>
                        </a:cubicBezTo>
                        <a:cubicBezTo>
                          <a:pt x="184" y="44"/>
                          <a:pt x="181" y="45"/>
                          <a:pt x="180" y="46"/>
                        </a:cubicBezTo>
                        <a:cubicBezTo>
                          <a:pt x="179" y="48"/>
                          <a:pt x="177" y="47"/>
                          <a:pt x="176" y="48"/>
                        </a:cubicBezTo>
                        <a:cubicBezTo>
                          <a:pt x="175" y="49"/>
                          <a:pt x="179" y="52"/>
                          <a:pt x="175" y="49"/>
                        </a:cubicBezTo>
                        <a:cubicBezTo>
                          <a:pt x="171" y="47"/>
                          <a:pt x="167" y="51"/>
                          <a:pt x="167" y="51"/>
                        </a:cubicBezTo>
                        <a:cubicBezTo>
                          <a:pt x="167" y="51"/>
                          <a:pt x="165" y="50"/>
                          <a:pt x="164" y="51"/>
                        </a:cubicBezTo>
                        <a:cubicBezTo>
                          <a:pt x="162" y="53"/>
                          <a:pt x="159" y="54"/>
                          <a:pt x="157" y="53"/>
                        </a:cubicBezTo>
                        <a:cubicBezTo>
                          <a:pt x="155" y="52"/>
                          <a:pt x="151" y="54"/>
                          <a:pt x="154" y="49"/>
                        </a:cubicBezTo>
                        <a:cubicBezTo>
                          <a:pt x="158" y="44"/>
                          <a:pt x="155" y="47"/>
                          <a:pt x="161" y="45"/>
                        </a:cubicBezTo>
                        <a:cubicBezTo>
                          <a:pt x="166" y="42"/>
                          <a:pt x="175" y="42"/>
                          <a:pt x="167" y="40"/>
                        </a:cubicBezTo>
                        <a:cubicBezTo>
                          <a:pt x="160" y="39"/>
                          <a:pt x="171" y="39"/>
                          <a:pt x="162" y="34"/>
                        </a:cubicBezTo>
                        <a:cubicBezTo>
                          <a:pt x="152" y="30"/>
                          <a:pt x="152" y="36"/>
                          <a:pt x="152" y="30"/>
                        </a:cubicBezTo>
                        <a:cubicBezTo>
                          <a:pt x="153" y="23"/>
                          <a:pt x="152" y="23"/>
                          <a:pt x="150" y="23"/>
                        </a:cubicBezTo>
                        <a:cubicBezTo>
                          <a:pt x="148" y="24"/>
                          <a:pt x="142" y="25"/>
                          <a:pt x="139" y="25"/>
                        </a:cubicBezTo>
                        <a:cubicBezTo>
                          <a:pt x="137" y="26"/>
                          <a:pt x="140" y="28"/>
                          <a:pt x="136" y="25"/>
                        </a:cubicBezTo>
                        <a:cubicBezTo>
                          <a:pt x="131" y="22"/>
                          <a:pt x="130" y="26"/>
                          <a:pt x="131" y="22"/>
                        </a:cubicBezTo>
                        <a:cubicBezTo>
                          <a:pt x="133" y="19"/>
                          <a:pt x="133" y="18"/>
                          <a:pt x="136" y="16"/>
                        </a:cubicBezTo>
                        <a:cubicBezTo>
                          <a:pt x="138" y="13"/>
                          <a:pt x="138" y="5"/>
                          <a:pt x="144" y="8"/>
                        </a:cubicBezTo>
                        <a:cubicBezTo>
                          <a:pt x="151" y="11"/>
                          <a:pt x="148" y="10"/>
                          <a:pt x="154" y="11"/>
                        </a:cubicBezTo>
                        <a:cubicBezTo>
                          <a:pt x="159" y="11"/>
                          <a:pt x="161" y="10"/>
                          <a:pt x="161" y="9"/>
                        </a:cubicBezTo>
                        <a:cubicBezTo>
                          <a:pt x="161" y="8"/>
                          <a:pt x="155" y="5"/>
                          <a:pt x="155" y="5"/>
                        </a:cubicBezTo>
                        <a:cubicBezTo>
                          <a:pt x="155" y="5"/>
                          <a:pt x="153" y="6"/>
                          <a:pt x="154" y="5"/>
                        </a:cubicBezTo>
                        <a:cubicBezTo>
                          <a:pt x="155" y="4"/>
                          <a:pt x="156" y="2"/>
                          <a:pt x="156" y="2"/>
                        </a:cubicBezTo>
                        <a:cubicBezTo>
                          <a:pt x="154" y="0"/>
                          <a:pt x="154" y="0"/>
                          <a:pt x="154" y="0"/>
                        </a:cubicBezTo>
                        <a:cubicBezTo>
                          <a:pt x="154" y="0"/>
                          <a:pt x="136" y="0"/>
                          <a:pt x="131" y="1"/>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13" name="Group 181"/>
              <p:cNvGrpSpPr/>
              <p:nvPr/>
            </p:nvGrpSpPr>
            <p:grpSpPr>
              <a:xfrm>
                <a:off x="5211009" y="2151693"/>
                <a:ext cx="448719" cy="491590"/>
                <a:chOff x="5632271" y="2338443"/>
                <a:chExt cx="448719" cy="491590"/>
              </a:xfrm>
            </p:grpSpPr>
            <p:grpSp>
              <p:nvGrpSpPr>
                <p:cNvPr id="319" name="Group 145"/>
                <p:cNvGrpSpPr/>
                <p:nvPr/>
              </p:nvGrpSpPr>
              <p:grpSpPr>
                <a:xfrm>
                  <a:off x="5660852" y="2338443"/>
                  <a:ext cx="420138" cy="491590"/>
                  <a:chOff x="5781675" y="2378075"/>
                  <a:chExt cx="466725" cy="546100"/>
                </a:xfrm>
                <a:solidFill>
                  <a:schemeClr val="accent6"/>
                </a:solidFill>
              </p:grpSpPr>
              <p:sp>
                <p:nvSpPr>
                  <p:cNvPr id="321" name="Oval 32"/>
                  <p:cNvSpPr>
                    <a:spLocks noChangeArrowheads="1"/>
                  </p:cNvSpPr>
                  <p:nvPr/>
                </p:nvSpPr>
                <p:spPr bwMode="auto">
                  <a:xfrm>
                    <a:off x="5781675" y="2378075"/>
                    <a:ext cx="466725" cy="466725"/>
                  </a:xfrm>
                  <a:prstGeom prst="ellipse">
                    <a:avLst/>
                  </a:prstGeom>
                  <a:solidFill>
                    <a:schemeClr val="accent1"/>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2" name="Freeform 33"/>
                  <p:cNvSpPr/>
                  <p:nvPr/>
                </p:nvSpPr>
                <p:spPr bwMode="auto">
                  <a:xfrm>
                    <a:off x="5899150" y="2813050"/>
                    <a:ext cx="120650" cy="111125"/>
                  </a:xfrm>
                  <a:custGeom>
                    <a:avLst/>
                    <a:gdLst/>
                    <a:ahLst/>
                    <a:cxnLst>
                      <a:cxn ang="0">
                        <a:pos x="0" y="0"/>
                      </a:cxn>
                      <a:cxn ang="0">
                        <a:pos x="7" y="70"/>
                      </a:cxn>
                      <a:cxn ang="0">
                        <a:pos x="76" y="11"/>
                      </a:cxn>
                      <a:cxn ang="0">
                        <a:pos x="0" y="0"/>
                      </a:cxn>
                    </a:cxnLst>
                    <a:rect l="0" t="0" r="r" b="b"/>
                    <a:pathLst>
                      <a:path w="76" h="70">
                        <a:moveTo>
                          <a:pt x="0" y="0"/>
                        </a:moveTo>
                        <a:lnTo>
                          <a:pt x="7" y="70"/>
                        </a:lnTo>
                        <a:lnTo>
                          <a:pt x="76" y="11"/>
                        </a:lnTo>
                        <a:lnTo>
                          <a:pt x="0" y="0"/>
                        </a:lnTo>
                        <a:close/>
                      </a:path>
                    </a:pathLst>
                  </a:custGeom>
                  <a:solidFill>
                    <a:schemeClr val="accent1"/>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320" name="Freeform 59"/>
                <p:cNvSpPr>
                  <a:spLocks noEditPoints="1"/>
                </p:cNvSpPr>
                <p:nvPr/>
              </p:nvSpPr>
              <p:spPr bwMode="auto">
                <a:xfrm>
                  <a:off x="5632271" y="2412753"/>
                  <a:ext cx="398703" cy="262944"/>
                </a:xfrm>
                <a:custGeom>
                  <a:avLst/>
                  <a:gdLst/>
                  <a:ahLst/>
                  <a:cxnLst>
                    <a:cxn ang="0">
                      <a:pos x="333" y="51"/>
                    </a:cxn>
                    <a:cxn ang="0">
                      <a:pos x="259" y="0"/>
                    </a:cxn>
                    <a:cxn ang="0">
                      <a:pos x="170" y="225"/>
                    </a:cxn>
                    <a:cxn ang="0">
                      <a:pos x="269" y="133"/>
                    </a:cxn>
                    <a:cxn ang="0">
                      <a:pos x="333" y="51"/>
                    </a:cxn>
                    <a:cxn ang="0">
                      <a:pos x="140" y="41"/>
                    </a:cxn>
                    <a:cxn ang="0">
                      <a:pos x="155" y="56"/>
                    </a:cxn>
                    <a:cxn ang="0">
                      <a:pos x="140" y="71"/>
                    </a:cxn>
                    <a:cxn ang="0">
                      <a:pos x="125" y="56"/>
                    </a:cxn>
                    <a:cxn ang="0">
                      <a:pos x="140" y="41"/>
                    </a:cxn>
                    <a:cxn ang="0">
                      <a:pos x="105" y="101"/>
                    </a:cxn>
                    <a:cxn ang="0">
                      <a:pos x="125" y="81"/>
                    </a:cxn>
                    <a:cxn ang="0">
                      <a:pos x="145" y="101"/>
                    </a:cxn>
                    <a:cxn ang="0">
                      <a:pos x="125" y="121"/>
                    </a:cxn>
                    <a:cxn ang="0">
                      <a:pos x="105" y="101"/>
                    </a:cxn>
                    <a:cxn ang="0">
                      <a:pos x="139" y="174"/>
                    </a:cxn>
                    <a:cxn ang="0">
                      <a:pos x="116" y="151"/>
                    </a:cxn>
                    <a:cxn ang="0">
                      <a:pos x="139" y="128"/>
                    </a:cxn>
                    <a:cxn ang="0">
                      <a:pos x="162" y="151"/>
                    </a:cxn>
                    <a:cxn ang="0">
                      <a:pos x="139" y="174"/>
                    </a:cxn>
                    <a:cxn ang="0">
                      <a:pos x="180" y="213"/>
                    </a:cxn>
                    <a:cxn ang="0">
                      <a:pos x="155" y="188"/>
                    </a:cxn>
                    <a:cxn ang="0">
                      <a:pos x="180" y="163"/>
                    </a:cxn>
                    <a:cxn ang="0">
                      <a:pos x="205" y="188"/>
                    </a:cxn>
                    <a:cxn ang="0">
                      <a:pos x="180" y="213"/>
                    </a:cxn>
                    <a:cxn ang="0">
                      <a:pos x="282" y="98"/>
                    </a:cxn>
                    <a:cxn ang="0">
                      <a:pos x="252" y="68"/>
                    </a:cxn>
                    <a:cxn ang="0">
                      <a:pos x="282" y="38"/>
                    </a:cxn>
                    <a:cxn ang="0">
                      <a:pos x="312" y="68"/>
                    </a:cxn>
                    <a:cxn ang="0">
                      <a:pos x="282" y="98"/>
                    </a:cxn>
                  </a:cxnLst>
                  <a:rect l="0" t="0" r="r" b="b"/>
                  <a:pathLst>
                    <a:path w="349" h="230">
                      <a:moveTo>
                        <a:pt x="333" y="51"/>
                      </a:moveTo>
                      <a:cubicBezTo>
                        <a:pt x="317" y="6"/>
                        <a:pt x="259" y="0"/>
                        <a:pt x="259" y="0"/>
                      </a:cubicBezTo>
                      <a:cubicBezTo>
                        <a:pt x="0" y="4"/>
                        <a:pt x="103" y="220"/>
                        <a:pt x="170" y="225"/>
                      </a:cubicBezTo>
                      <a:cubicBezTo>
                        <a:pt x="237" y="230"/>
                        <a:pt x="227" y="150"/>
                        <a:pt x="269" y="133"/>
                      </a:cubicBezTo>
                      <a:cubicBezTo>
                        <a:pt x="312" y="116"/>
                        <a:pt x="349" y="96"/>
                        <a:pt x="333" y="51"/>
                      </a:cubicBezTo>
                      <a:close/>
                      <a:moveTo>
                        <a:pt x="140" y="41"/>
                      </a:moveTo>
                      <a:cubicBezTo>
                        <a:pt x="148" y="41"/>
                        <a:pt x="155" y="48"/>
                        <a:pt x="155" y="56"/>
                      </a:cubicBezTo>
                      <a:cubicBezTo>
                        <a:pt x="155" y="65"/>
                        <a:pt x="148" y="71"/>
                        <a:pt x="140" y="71"/>
                      </a:cubicBezTo>
                      <a:cubicBezTo>
                        <a:pt x="131" y="71"/>
                        <a:pt x="125" y="65"/>
                        <a:pt x="125" y="56"/>
                      </a:cubicBezTo>
                      <a:cubicBezTo>
                        <a:pt x="125" y="48"/>
                        <a:pt x="131" y="41"/>
                        <a:pt x="140" y="41"/>
                      </a:cubicBezTo>
                      <a:close/>
                      <a:moveTo>
                        <a:pt x="105" y="101"/>
                      </a:moveTo>
                      <a:cubicBezTo>
                        <a:pt x="105" y="90"/>
                        <a:pt x="114" y="81"/>
                        <a:pt x="125" y="81"/>
                      </a:cubicBezTo>
                      <a:cubicBezTo>
                        <a:pt x="136" y="81"/>
                        <a:pt x="145" y="90"/>
                        <a:pt x="145" y="101"/>
                      </a:cubicBezTo>
                      <a:cubicBezTo>
                        <a:pt x="145" y="112"/>
                        <a:pt x="136" y="121"/>
                        <a:pt x="125" y="121"/>
                      </a:cubicBezTo>
                      <a:cubicBezTo>
                        <a:pt x="114" y="121"/>
                        <a:pt x="105" y="112"/>
                        <a:pt x="105" y="101"/>
                      </a:cubicBezTo>
                      <a:close/>
                      <a:moveTo>
                        <a:pt x="139" y="174"/>
                      </a:moveTo>
                      <a:cubicBezTo>
                        <a:pt x="126" y="174"/>
                        <a:pt x="116" y="164"/>
                        <a:pt x="116" y="151"/>
                      </a:cubicBezTo>
                      <a:cubicBezTo>
                        <a:pt x="116" y="138"/>
                        <a:pt x="126" y="128"/>
                        <a:pt x="139" y="128"/>
                      </a:cubicBezTo>
                      <a:cubicBezTo>
                        <a:pt x="151" y="128"/>
                        <a:pt x="162" y="138"/>
                        <a:pt x="162" y="151"/>
                      </a:cubicBezTo>
                      <a:cubicBezTo>
                        <a:pt x="162" y="164"/>
                        <a:pt x="151" y="174"/>
                        <a:pt x="139" y="174"/>
                      </a:cubicBezTo>
                      <a:close/>
                      <a:moveTo>
                        <a:pt x="180" y="213"/>
                      </a:moveTo>
                      <a:cubicBezTo>
                        <a:pt x="166" y="213"/>
                        <a:pt x="155" y="202"/>
                        <a:pt x="155" y="188"/>
                      </a:cubicBezTo>
                      <a:cubicBezTo>
                        <a:pt x="155" y="175"/>
                        <a:pt x="166" y="163"/>
                        <a:pt x="180" y="163"/>
                      </a:cubicBezTo>
                      <a:cubicBezTo>
                        <a:pt x="194" y="163"/>
                        <a:pt x="205" y="175"/>
                        <a:pt x="205" y="188"/>
                      </a:cubicBezTo>
                      <a:cubicBezTo>
                        <a:pt x="205" y="202"/>
                        <a:pt x="194" y="213"/>
                        <a:pt x="180" y="213"/>
                      </a:cubicBezTo>
                      <a:close/>
                      <a:moveTo>
                        <a:pt x="282" y="98"/>
                      </a:moveTo>
                      <a:cubicBezTo>
                        <a:pt x="265" y="98"/>
                        <a:pt x="252" y="84"/>
                        <a:pt x="252" y="68"/>
                      </a:cubicBezTo>
                      <a:cubicBezTo>
                        <a:pt x="252" y="51"/>
                        <a:pt x="265" y="38"/>
                        <a:pt x="282" y="38"/>
                      </a:cubicBezTo>
                      <a:cubicBezTo>
                        <a:pt x="298" y="38"/>
                        <a:pt x="312" y="51"/>
                        <a:pt x="312" y="68"/>
                      </a:cubicBezTo>
                      <a:cubicBezTo>
                        <a:pt x="312" y="84"/>
                        <a:pt x="298" y="98"/>
                        <a:pt x="282" y="98"/>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14" name="Group 190"/>
              <p:cNvGrpSpPr/>
              <p:nvPr/>
            </p:nvGrpSpPr>
            <p:grpSpPr>
              <a:xfrm>
                <a:off x="5001768" y="1626364"/>
                <a:ext cx="503023" cy="588765"/>
                <a:chOff x="5262149" y="1683942"/>
                <a:chExt cx="503023" cy="588765"/>
              </a:xfrm>
            </p:grpSpPr>
            <p:grpSp>
              <p:nvGrpSpPr>
                <p:cNvPr id="310" name="Group 146"/>
                <p:cNvGrpSpPr/>
                <p:nvPr/>
              </p:nvGrpSpPr>
              <p:grpSpPr>
                <a:xfrm>
                  <a:off x="5262149" y="1683944"/>
                  <a:ext cx="503023" cy="588766"/>
                  <a:chOff x="5338763" y="1651000"/>
                  <a:chExt cx="558800" cy="654050"/>
                </a:xfrm>
                <a:solidFill>
                  <a:schemeClr val="accent3"/>
                </a:solidFill>
              </p:grpSpPr>
              <p:sp>
                <p:nvSpPr>
                  <p:cNvPr id="317" name="Oval 48"/>
                  <p:cNvSpPr>
                    <a:spLocks noChangeArrowheads="1"/>
                  </p:cNvSpPr>
                  <p:nvPr/>
                </p:nvSpPr>
                <p:spPr bwMode="auto">
                  <a:xfrm>
                    <a:off x="5338763" y="1651000"/>
                    <a:ext cx="558800" cy="558800"/>
                  </a:xfrm>
                  <a:prstGeom prst="ellipse">
                    <a:avLst/>
                  </a:prstGeom>
                  <a:solidFill>
                    <a:srgbClr val="EBAC07"/>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18" name="Freeform 49"/>
                  <p:cNvSpPr/>
                  <p:nvPr/>
                </p:nvSpPr>
                <p:spPr bwMode="auto">
                  <a:xfrm>
                    <a:off x="5480050" y="2171700"/>
                    <a:ext cx="142875" cy="133350"/>
                  </a:xfrm>
                  <a:custGeom>
                    <a:avLst/>
                    <a:gdLst/>
                    <a:ahLst/>
                    <a:cxnLst>
                      <a:cxn ang="0">
                        <a:pos x="0" y="0"/>
                      </a:cxn>
                      <a:cxn ang="0">
                        <a:pos x="7" y="84"/>
                      </a:cxn>
                      <a:cxn ang="0">
                        <a:pos x="90" y="14"/>
                      </a:cxn>
                      <a:cxn ang="0">
                        <a:pos x="0" y="0"/>
                      </a:cxn>
                    </a:cxnLst>
                    <a:rect l="0" t="0" r="r" b="b"/>
                    <a:pathLst>
                      <a:path w="90" h="84">
                        <a:moveTo>
                          <a:pt x="0" y="0"/>
                        </a:moveTo>
                        <a:lnTo>
                          <a:pt x="7" y="84"/>
                        </a:lnTo>
                        <a:lnTo>
                          <a:pt x="90" y="14"/>
                        </a:lnTo>
                        <a:lnTo>
                          <a:pt x="0" y="0"/>
                        </a:lnTo>
                        <a:close/>
                      </a:path>
                    </a:pathLst>
                  </a:custGeom>
                  <a:solidFill>
                    <a:srgbClr val="EBAC07"/>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11" name="Group 147"/>
                <p:cNvGrpSpPr/>
                <p:nvPr/>
              </p:nvGrpSpPr>
              <p:grpSpPr>
                <a:xfrm>
                  <a:off x="5403626" y="1752531"/>
                  <a:ext cx="235792" cy="347256"/>
                  <a:chOff x="5495925" y="1727200"/>
                  <a:chExt cx="261938" cy="385763"/>
                </a:xfrm>
              </p:grpSpPr>
              <p:sp>
                <p:nvSpPr>
                  <p:cNvPr id="312" name="Oval 60"/>
                  <p:cNvSpPr>
                    <a:spLocks noChangeArrowheads="1"/>
                  </p:cNvSpPr>
                  <p:nvPr/>
                </p:nvSpPr>
                <p:spPr bwMode="auto">
                  <a:xfrm>
                    <a:off x="5586413" y="1757363"/>
                    <a:ext cx="88900" cy="88900"/>
                  </a:xfrm>
                  <a:prstGeom prst="ellipse">
                    <a:avLst/>
                  </a:pr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13" name="Freeform 61"/>
                  <p:cNvSpPr/>
                  <p:nvPr/>
                </p:nvSpPr>
                <p:spPr bwMode="auto">
                  <a:xfrm>
                    <a:off x="5618163" y="1824038"/>
                    <a:ext cx="139700" cy="288925"/>
                  </a:xfrm>
                  <a:custGeom>
                    <a:avLst/>
                    <a:gdLst/>
                    <a:ahLst/>
                    <a:cxnLst>
                      <a:cxn ang="0">
                        <a:pos x="0" y="6"/>
                      </a:cxn>
                      <a:cxn ang="0">
                        <a:pos x="73" y="198"/>
                      </a:cxn>
                      <a:cxn ang="0">
                        <a:pos x="107" y="229"/>
                      </a:cxn>
                      <a:cxn ang="0">
                        <a:pos x="24" y="0"/>
                      </a:cxn>
                      <a:cxn ang="0">
                        <a:pos x="0" y="6"/>
                      </a:cxn>
                    </a:cxnLst>
                    <a:rect l="0" t="0" r="r" b="b"/>
                    <a:pathLst>
                      <a:path w="110" h="229">
                        <a:moveTo>
                          <a:pt x="0" y="6"/>
                        </a:moveTo>
                        <a:cubicBezTo>
                          <a:pt x="0" y="8"/>
                          <a:pt x="73" y="198"/>
                          <a:pt x="73" y="198"/>
                        </a:cubicBezTo>
                        <a:cubicBezTo>
                          <a:pt x="73" y="198"/>
                          <a:pt x="103" y="229"/>
                          <a:pt x="107" y="229"/>
                        </a:cubicBezTo>
                        <a:cubicBezTo>
                          <a:pt x="110" y="229"/>
                          <a:pt x="24" y="0"/>
                          <a:pt x="24" y="0"/>
                        </a:cubicBezTo>
                        <a:lnTo>
                          <a:pt x="0" y="6"/>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14" name="Freeform 62"/>
                  <p:cNvSpPr/>
                  <p:nvPr/>
                </p:nvSpPr>
                <p:spPr bwMode="auto">
                  <a:xfrm>
                    <a:off x="5495925" y="1824038"/>
                    <a:ext cx="149225" cy="285750"/>
                  </a:xfrm>
                  <a:custGeom>
                    <a:avLst/>
                    <a:gdLst/>
                    <a:ahLst/>
                    <a:cxnLst>
                      <a:cxn ang="0">
                        <a:pos x="93" y="8"/>
                      </a:cxn>
                      <a:cxn ang="0">
                        <a:pos x="25" y="155"/>
                      </a:cxn>
                      <a:cxn ang="0">
                        <a:pos x="0" y="180"/>
                      </a:cxn>
                      <a:cxn ang="0">
                        <a:pos x="8" y="146"/>
                      </a:cxn>
                      <a:cxn ang="0">
                        <a:pos x="73" y="0"/>
                      </a:cxn>
                      <a:cxn ang="0">
                        <a:pos x="94" y="6"/>
                      </a:cxn>
                      <a:cxn ang="0">
                        <a:pos x="93" y="8"/>
                      </a:cxn>
                    </a:cxnLst>
                    <a:rect l="0" t="0" r="r" b="b"/>
                    <a:pathLst>
                      <a:path w="94" h="180">
                        <a:moveTo>
                          <a:pt x="93" y="8"/>
                        </a:moveTo>
                        <a:lnTo>
                          <a:pt x="25" y="155"/>
                        </a:lnTo>
                        <a:lnTo>
                          <a:pt x="0" y="180"/>
                        </a:lnTo>
                        <a:lnTo>
                          <a:pt x="8" y="146"/>
                        </a:lnTo>
                        <a:lnTo>
                          <a:pt x="73" y="0"/>
                        </a:lnTo>
                        <a:lnTo>
                          <a:pt x="94" y="6"/>
                        </a:lnTo>
                        <a:lnTo>
                          <a:pt x="93" y="8"/>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15" name="Freeform 63"/>
                  <p:cNvSpPr/>
                  <p:nvPr/>
                </p:nvSpPr>
                <p:spPr bwMode="auto">
                  <a:xfrm>
                    <a:off x="5495925" y="1824038"/>
                    <a:ext cx="149225" cy="285750"/>
                  </a:xfrm>
                  <a:custGeom>
                    <a:avLst/>
                    <a:gdLst/>
                    <a:ahLst/>
                    <a:cxnLst>
                      <a:cxn ang="0">
                        <a:pos x="93" y="8"/>
                      </a:cxn>
                      <a:cxn ang="0">
                        <a:pos x="25" y="155"/>
                      </a:cxn>
                      <a:cxn ang="0">
                        <a:pos x="0" y="180"/>
                      </a:cxn>
                      <a:cxn ang="0">
                        <a:pos x="8" y="146"/>
                      </a:cxn>
                      <a:cxn ang="0">
                        <a:pos x="73" y="0"/>
                      </a:cxn>
                      <a:cxn ang="0">
                        <a:pos x="94" y="6"/>
                      </a:cxn>
                    </a:cxnLst>
                    <a:rect l="0" t="0" r="r" b="b"/>
                    <a:pathLst>
                      <a:path w="94" h="180">
                        <a:moveTo>
                          <a:pt x="93" y="8"/>
                        </a:moveTo>
                        <a:lnTo>
                          <a:pt x="25" y="155"/>
                        </a:lnTo>
                        <a:lnTo>
                          <a:pt x="0" y="180"/>
                        </a:lnTo>
                        <a:lnTo>
                          <a:pt x="8" y="146"/>
                        </a:lnTo>
                        <a:lnTo>
                          <a:pt x="73" y="0"/>
                        </a:lnTo>
                        <a:lnTo>
                          <a:pt x="94" y="6"/>
                        </a:lnTo>
                      </a:path>
                    </a:pathLst>
                  </a:custGeom>
                  <a:no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16" name="Freeform 64"/>
                  <p:cNvSpPr/>
                  <p:nvPr/>
                </p:nvSpPr>
                <p:spPr bwMode="auto">
                  <a:xfrm>
                    <a:off x="5626100" y="1727200"/>
                    <a:ext cx="15875" cy="47625"/>
                  </a:xfrm>
                  <a:custGeom>
                    <a:avLst/>
                    <a:gdLst/>
                    <a:ahLst/>
                    <a:cxnLst>
                      <a:cxn ang="0">
                        <a:pos x="13" y="32"/>
                      </a:cxn>
                      <a:cxn ang="0">
                        <a:pos x="7" y="38"/>
                      </a:cxn>
                      <a:cxn ang="0">
                        <a:pos x="7" y="38"/>
                      </a:cxn>
                      <a:cxn ang="0">
                        <a:pos x="0" y="32"/>
                      </a:cxn>
                      <a:cxn ang="0">
                        <a:pos x="0" y="6"/>
                      </a:cxn>
                      <a:cxn ang="0">
                        <a:pos x="7" y="0"/>
                      </a:cxn>
                      <a:cxn ang="0">
                        <a:pos x="7" y="0"/>
                      </a:cxn>
                      <a:cxn ang="0">
                        <a:pos x="13" y="6"/>
                      </a:cxn>
                      <a:cxn ang="0">
                        <a:pos x="13" y="32"/>
                      </a:cxn>
                    </a:cxnLst>
                    <a:rect l="0" t="0" r="r" b="b"/>
                    <a:pathLst>
                      <a:path w="13" h="38">
                        <a:moveTo>
                          <a:pt x="13" y="32"/>
                        </a:moveTo>
                        <a:cubicBezTo>
                          <a:pt x="13" y="35"/>
                          <a:pt x="10" y="38"/>
                          <a:pt x="7" y="38"/>
                        </a:cubicBezTo>
                        <a:cubicBezTo>
                          <a:pt x="7" y="38"/>
                          <a:pt x="7" y="38"/>
                          <a:pt x="7" y="38"/>
                        </a:cubicBezTo>
                        <a:cubicBezTo>
                          <a:pt x="3" y="38"/>
                          <a:pt x="0" y="35"/>
                          <a:pt x="0" y="32"/>
                        </a:cubicBezTo>
                        <a:cubicBezTo>
                          <a:pt x="0" y="6"/>
                          <a:pt x="0" y="6"/>
                          <a:pt x="0" y="6"/>
                        </a:cubicBezTo>
                        <a:cubicBezTo>
                          <a:pt x="0" y="2"/>
                          <a:pt x="3" y="0"/>
                          <a:pt x="7" y="0"/>
                        </a:cubicBezTo>
                        <a:cubicBezTo>
                          <a:pt x="7" y="0"/>
                          <a:pt x="7" y="0"/>
                          <a:pt x="7" y="0"/>
                        </a:cubicBezTo>
                        <a:cubicBezTo>
                          <a:pt x="10" y="0"/>
                          <a:pt x="13" y="2"/>
                          <a:pt x="13" y="6"/>
                        </a:cubicBezTo>
                        <a:lnTo>
                          <a:pt x="13" y="32"/>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15" name="Group 191"/>
              <p:cNvGrpSpPr/>
              <p:nvPr/>
            </p:nvGrpSpPr>
            <p:grpSpPr>
              <a:xfrm>
                <a:off x="4376034" y="1760089"/>
                <a:ext cx="530175" cy="620204"/>
                <a:chOff x="4479035" y="1763969"/>
                <a:chExt cx="530175" cy="620204"/>
              </a:xfrm>
            </p:grpSpPr>
            <p:grpSp>
              <p:nvGrpSpPr>
                <p:cNvPr id="301" name="Group 140"/>
                <p:cNvGrpSpPr/>
                <p:nvPr/>
              </p:nvGrpSpPr>
              <p:grpSpPr>
                <a:xfrm>
                  <a:off x="4479035" y="1763969"/>
                  <a:ext cx="530175" cy="620204"/>
                  <a:chOff x="4468813" y="1739900"/>
                  <a:chExt cx="588963" cy="688975"/>
                </a:xfrm>
                <a:solidFill>
                  <a:schemeClr val="accent2"/>
                </a:solidFill>
              </p:grpSpPr>
              <p:sp>
                <p:nvSpPr>
                  <p:cNvPr id="308" name="Oval 30"/>
                  <p:cNvSpPr>
                    <a:spLocks noChangeArrowheads="1"/>
                  </p:cNvSpPr>
                  <p:nvPr/>
                </p:nvSpPr>
                <p:spPr bwMode="auto">
                  <a:xfrm>
                    <a:off x="4468813" y="1739900"/>
                    <a:ext cx="588963" cy="588963"/>
                  </a:xfrm>
                  <a:prstGeom prst="ellipse">
                    <a:avLst/>
                  </a:pr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9" name="Freeform 31"/>
                  <p:cNvSpPr/>
                  <p:nvPr/>
                </p:nvSpPr>
                <p:spPr bwMode="auto">
                  <a:xfrm>
                    <a:off x="4618038" y="2289175"/>
                    <a:ext cx="150813" cy="139700"/>
                  </a:xfrm>
                  <a:custGeom>
                    <a:avLst/>
                    <a:gdLst/>
                    <a:ahLst/>
                    <a:cxnLst>
                      <a:cxn ang="0">
                        <a:pos x="0" y="0"/>
                      </a:cxn>
                      <a:cxn ang="0">
                        <a:pos x="8" y="88"/>
                      </a:cxn>
                      <a:cxn ang="0">
                        <a:pos x="95" y="15"/>
                      </a:cxn>
                      <a:cxn ang="0">
                        <a:pos x="0" y="0"/>
                      </a:cxn>
                    </a:cxnLst>
                    <a:rect l="0" t="0" r="r" b="b"/>
                    <a:pathLst>
                      <a:path w="95" h="88">
                        <a:moveTo>
                          <a:pt x="0" y="0"/>
                        </a:moveTo>
                        <a:lnTo>
                          <a:pt x="8" y="88"/>
                        </a:lnTo>
                        <a:lnTo>
                          <a:pt x="95" y="15"/>
                        </a:lnTo>
                        <a:lnTo>
                          <a:pt x="0" y="0"/>
                        </a:lnTo>
                        <a:close/>
                      </a:path>
                    </a:pathLst>
                  </a:cu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02" name="Group 139"/>
                <p:cNvGrpSpPr/>
                <p:nvPr/>
              </p:nvGrpSpPr>
              <p:grpSpPr>
                <a:xfrm>
                  <a:off x="4534767" y="1825418"/>
                  <a:ext cx="394416" cy="392987"/>
                  <a:chOff x="4530725" y="1808163"/>
                  <a:chExt cx="438150" cy="436563"/>
                </a:xfrm>
              </p:grpSpPr>
              <p:sp>
                <p:nvSpPr>
                  <p:cNvPr id="303" name="Freeform 65"/>
                  <p:cNvSpPr>
                    <a:spLocks noEditPoints="1"/>
                  </p:cNvSpPr>
                  <p:nvPr/>
                </p:nvSpPr>
                <p:spPr bwMode="auto">
                  <a:xfrm>
                    <a:off x="4668838" y="1808163"/>
                    <a:ext cx="160338" cy="436563"/>
                  </a:xfrm>
                  <a:custGeom>
                    <a:avLst/>
                    <a:gdLst/>
                    <a:ahLst/>
                    <a:cxnLst>
                      <a:cxn ang="0">
                        <a:pos x="64" y="0"/>
                      </a:cxn>
                      <a:cxn ang="0">
                        <a:pos x="0" y="172"/>
                      </a:cxn>
                      <a:cxn ang="0">
                        <a:pos x="64" y="345"/>
                      </a:cxn>
                      <a:cxn ang="0">
                        <a:pos x="127" y="172"/>
                      </a:cxn>
                      <a:cxn ang="0">
                        <a:pos x="64" y="0"/>
                      </a:cxn>
                      <a:cxn ang="0">
                        <a:pos x="64" y="317"/>
                      </a:cxn>
                      <a:cxn ang="0">
                        <a:pos x="10" y="172"/>
                      </a:cxn>
                      <a:cxn ang="0">
                        <a:pos x="64" y="28"/>
                      </a:cxn>
                      <a:cxn ang="0">
                        <a:pos x="117" y="172"/>
                      </a:cxn>
                      <a:cxn ang="0">
                        <a:pos x="64" y="317"/>
                      </a:cxn>
                    </a:cxnLst>
                    <a:rect l="0" t="0" r="r" b="b"/>
                    <a:pathLst>
                      <a:path w="127" h="345">
                        <a:moveTo>
                          <a:pt x="64" y="0"/>
                        </a:moveTo>
                        <a:cubicBezTo>
                          <a:pt x="29" y="0"/>
                          <a:pt x="0" y="77"/>
                          <a:pt x="0" y="172"/>
                        </a:cubicBezTo>
                        <a:cubicBezTo>
                          <a:pt x="0" y="268"/>
                          <a:pt x="29" y="345"/>
                          <a:pt x="64" y="345"/>
                        </a:cubicBezTo>
                        <a:cubicBezTo>
                          <a:pt x="99" y="345"/>
                          <a:pt x="127" y="268"/>
                          <a:pt x="127" y="172"/>
                        </a:cubicBezTo>
                        <a:cubicBezTo>
                          <a:pt x="127" y="77"/>
                          <a:pt x="99" y="0"/>
                          <a:pt x="64" y="0"/>
                        </a:cubicBezTo>
                        <a:close/>
                        <a:moveTo>
                          <a:pt x="64" y="317"/>
                        </a:moveTo>
                        <a:cubicBezTo>
                          <a:pt x="34" y="317"/>
                          <a:pt x="10" y="252"/>
                          <a:pt x="10" y="172"/>
                        </a:cubicBezTo>
                        <a:cubicBezTo>
                          <a:pt x="10" y="92"/>
                          <a:pt x="34" y="28"/>
                          <a:pt x="64" y="28"/>
                        </a:cubicBezTo>
                        <a:cubicBezTo>
                          <a:pt x="93" y="28"/>
                          <a:pt x="117" y="92"/>
                          <a:pt x="117" y="172"/>
                        </a:cubicBezTo>
                        <a:cubicBezTo>
                          <a:pt x="117" y="252"/>
                          <a:pt x="93" y="317"/>
                          <a:pt x="64" y="317"/>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4" name="Freeform 66"/>
                  <p:cNvSpPr>
                    <a:spLocks noEditPoints="1"/>
                  </p:cNvSpPr>
                  <p:nvPr/>
                </p:nvSpPr>
                <p:spPr bwMode="auto">
                  <a:xfrm>
                    <a:off x="4530725" y="1946275"/>
                    <a:ext cx="438150" cy="160338"/>
                  </a:xfrm>
                  <a:custGeom>
                    <a:avLst/>
                    <a:gdLst/>
                    <a:ahLst/>
                    <a:cxnLst>
                      <a:cxn ang="0">
                        <a:pos x="346" y="63"/>
                      </a:cxn>
                      <a:cxn ang="0">
                        <a:pos x="173" y="0"/>
                      </a:cxn>
                      <a:cxn ang="0">
                        <a:pos x="0" y="63"/>
                      </a:cxn>
                      <a:cxn ang="0">
                        <a:pos x="173" y="127"/>
                      </a:cxn>
                      <a:cxn ang="0">
                        <a:pos x="346" y="63"/>
                      </a:cxn>
                      <a:cxn ang="0">
                        <a:pos x="28" y="63"/>
                      </a:cxn>
                      <a:cxn ang="0">
                        <a:pos x="173" y="10"/>
                      </a:cxn>
                      <a:cxn ang="0">
                        <a:pos x="317" y="63"/>
                      </a:cxn>
                      <a:cxn ang="0">
                        <a:pos x="173" y="117"/>
                      </a:cxn>
                      <a:cxn ang="0">
                        <a:pos x="28" y="63"/>
                      </a:cxn>
                    </a:cxnLst>
                    <a:rect l="0" t="0" r="r" b="b"/>
                    <a:pathLst>
                      <a:path w="346" h="127">
                        <a:moveTo>
                          <a:pt x="346" y="63"/>
                        </a:moveTo>
                        <a:cubicBezTo>
                          <a:pt x="346" y="28"/>
                          <a:pt x="268" y="0"/>
                          <a:pt x="173" y="0"/>
                        </a:cubicBezTo>
                        <a:cubicBezTo>
                          <a:pt x="77" y="0"/>
                          <a:pt x="0" y="28"/>
                          <a:pt x="0" y="63"/>
                        </a:cubicBezTo>
                        <a:cubicBezTo>
                          <a:pt x="0" y="99"/>
                          <a:pt x="77" y="127"/>
                          <a:pt x="173" y="127"/>
                        </a:cubicBezTo>
                        <a:cubicBezTo>
                          <a:pt x="268" y="127"/>
                          <a:pt x="346" y="99"/>
                          <a:pt x="346" y="63"/>
                        </a:cubicBezTo>
                        <a:close/>
                        <a:moveTo>
                          <a:pt x="28" y="63"/>
                        </a:moveTo>
                        <a:cubicBezTo>
                          <a:pt x="28" y="34"/>
                          <a:pt x="93" y="10"/>
                          <a:pt x="173" y="10"/>
                        </a:cubicBezTo>
                        <a:cubicBezTo>
                          <a:pt x="253" y="10"/>
                          <a:pt x="317" y="34"/>
                          <a:pt x="317" y="63"/>
                        </a:cubicBezTo>
                        <a:cubicBezTo>
                          <a:pt x="317" y="93"/>
                          <a:pt x="253" y="117"/>
                          <a:pt x="173" y="117"/>
                        </a:cubicBezTo>
                        <a:cubicBezTo>
                          <a:pt x="93" y="117"/>
                          <a:pt x="28" y="93"/>
                          <a:pt x="28" y="63"/>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5" name="Freeform 67"/>
                  <p:cNvSpPr>
                    <a:spLocks noEditPoints="1"/>
                  </p:cNvSpPr>
                  <p:nvPr/>
                </p:nvSpPr>
                <p:spPr bwMode="auto">
                  <a:xfrm>
                    <a:off x="4562475" y="1839913"/>
                    <a:ext cx="373063" cy="373063"/>
                  </a:xfrm>
                  <a:custGeom>
                    <a:avLst/>
                    <a:gdLst/>
                    <a:ahLst/>
                    <a:cxnLst>
                      <a:cxn ang="0">
                        <a:pos x="269" y="25"/>
                      </a:cxn>
                      <a:cxn ang="0">
                        <a:pos x="102" y="102"/>
                      </a:cxn>
                      <a:cxn ang="0">
                        <a:pos x="25" y="270"/>
                      </a:cxn>
                      <a:cxn ang="0">
                        <a:pos x="192" y="192"/>
                      </a:cxn>
                      <a:cxn ang="0">
                        <a:pos x="269" y="25"/>
                      </a:cxn>
                      <a:cxn ang="0">
                        <a:pos x="44" y="250"/>
                      </a:cxn>
                      <a:cxn ang="0">
                        <a:pos x="109" y="110"/>
                      </a:cxn>
                      <a:cxn ang="0">
                        <a:pos x="249" y="45"/>
                      </a:cxn>
                      <a:cxn ang="0">
                        <a:pos x="184" y="185"/>
                      </a:cxn>
                      <a:cxn ang="0">
                        <a:pos x="44" y="250"/>
                      </a:cxn>
                    </a:cxnLst>
                    <a:rect l="0" t="0" r="r" b="b"/>
                    <a:pathLst>
                      <a:path w="294" h="294">
                        <a:moveTo>
                          <a:pt x="269" y="25"/>
                        </a:moveTo>
                        <a:cubicBezTo>
                          <a:pt x="244" y="0"/>
                          <a:pt x="169" y="35"/>
                          <a:pt x="102" y="102"/>
                        </a:cubicBezTo>
                        <a:cubicBezTo>
                          <a:pt x="34" y="170"/>
                          <a:pt x="0" y="245"/>
                          <a:pt x="25" y="270"/>
                        </a:cubicBezTo>
                        <a:cubicBezTo>
                          <a:pt x="49" y="294"/>
                          <a:pt x="124" y="260"/>
                          <a:pt x="192" y="192"/>
                        </a:cubicBezTo>
                        <a:cubicBezTo>
                          <a:pt x="259" y="125"/>
                          <a:pt x="294" y="50"/>
                          <a:pt x="269" y="25"/>
                        </a:cubicBezTo>
                        <a:close/>
                        <a:moveTo>
                          <a:pt x="44" y="250"/>
                        </a:moveTo>
                        <a:cubicBezTo>
                          <a:pt x="24" y="229"/>
                          <a:pt x="53" y="166"/>
                          <a:pt x="109" y="110"/>
                        </a:cubicBezTo>
                        <a:cubicBezTo>
                          <a:pt x="166" y="53"/>
                          <a:pt x="228" y="24"/>
                          <a:pt x="249" y="45"/>
                        </a:cubicBezTo>
                        <a:cubicBezTo>
                          <a:pt x="270" y="66"/>
                          <a:pt x="241" y="129"/>
                          <a:pt x="184" y="185"/>
                        </a:cubicBezTo>
                        <a:cubicBezTo>
                          <a:pt x="128" y="242"/>
                          <a:pt x="65" y="271"/>
                          <a:pt x="44" y="250"/>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6" name="Freeform 68"/>
                  <p:cNvSpPr>
                    <a:spLocks noEditPoints="1"/>
                  </p:cNvSpPr>
                  <p:nvPr/>
                </p:nvSpPr>
                <p:spPr bwMode="auto">
                  <a:xfrm>
                    <a:off x="4562475" y="1839913"/>
                    <a:ext cx="373063" cy="373063"/>
                  </a:xfrm>
                  <a:custGeom>
                    <a:avLst/>
                    <a:gdLst/>
                    <a:ahLst/>
                    <a:cxnLst>
                      <a:cxn ang="0">
                        <a:pos x="269" y="270"/>
                      </a:cxn>
                      <a:cxn ang="0">
                        <a:pos x="192" y="102"/>
                      </a:cxn>
                      <a:cxn ang="0">
                        <a:pos x="25" y="25"/>
                      </a:cxn>
                      <a:cxn ang="0">
                        <a:pos x="102" y="192"/>
                      </a:cxn>
                      <a:cxn ang="0">
                        <a:pos x="269" y="270"/>
                      </a:cxn>
                      <a:cxn ang="0">
                        <a:pos x="44" y="45"/>
                      </a:cxn>
                      <a:cxn ang="0">
                        <a:pos x="184" y="110"/>
                      </a:cxn>
                      <a:cxn ang="0">
                        <a:pos x="249" y="250"/>
                      </a:cxn>
                      <a:cxn ang="0">
                        <a:pos x="109" y="185"/>
                      </a:cxn>
                      <a:cxn ang="0">
                        <a:pos x="44" y="45"/>
                      </a:cxn>
                    </a:cxnLst>
                    <a:rect l="0" t="0" r="r" b="b"/>
                    <a:pathLst>
                      <a:path w="294" h="294">
                        <a:moveTo>
                          <a:pt x="269" y="270"/>
                        </a:moveTo>
                        <a:cubicBezTo>
                          <a:pt x="294" y="245"/>
                          <a:pt x="259" y="170"/>
                          <a:pt x="192" y="102"/>
                        </a:cubicBezTo>
                        <a:cubicBezTo>
                          <a:pt x="124" y="35"/>
                          <a:pt x="49" y="0"/>
                          <a:pt x="25" y="25"/>
                        </a:cubicBezTo>
                        <a:cubicBezTo>
                          <a:pt x="0" y="50"/>
                          <a:pt x="34" y="125"/>
                          <a:pt x="102" y="192"/>
                        </a:cubicBezTo>
                        <a:cubicBezTo>
                          <a:pt x="169" y="260"/>
                          <a:pt x="244" y="294"/>
                          <a:pt x="269" y="270"/>
                        </a:cubicBezTo>
                        <a:close/>
                        <a:moveTo>
                          <a:pt x="44" y="45"/>
                        </a:moveTo>
                        <a:cubicBezTo>
                          <a:pt x="65" y="24"/>
                          <a:pt x="128" y="53"/>
                          <a:pt x="184" y="110"/>
                        </a:cubicBezTo>
                        <a:cubicBezTo>
                          <a:pt x="241" y="166"/>
                          <a:pt x="270" y="229"/>
                          <a:pt x="249" y="250"/>
                        </a:cubicBezTo>
                        <a:cubicBezTo>
                          <a:pt x="228" y="271"/>
                          <a:pt x="166" y="242"/>
                          <a:pt x="109" y="185"/>
                        </a:cubicBezTo>
                        <a:cubicBezTo>
                          <a:pt x="53" y="129"/>
                          <a:pt x="24" y="66"/>
                          <a:pt x="44" y="45"/>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7" name="Oval 69"/>
                  <p:cNvSpPr>
                    <a:spLocks noChangeArrowheads="1"/>
                  </p:cNvSpPr>
                  <p:nvPr/>
                </p:nvSpPr>
                <p:spPr bwMode="auto">
                  <a:xfrm>
                    <a:off x="4714875" y="1993900"/>
                    <a:ext cx="68263" cy="66675"/>
                  </a:xfrm>
                  <a:prstGeom prst="ellipse">
                    <a:avLst/>
                  </a:pr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16" name="Group 188"/>
              <p:cNvGrpSpPr/>
              <p:nvPr/>
            </p:nvGrpSpPr>
            <p:grpSpPr>
              <a:xfrm>
                <a:off x="5404758" y="1203363"/>
                <a:ext cx="420138" cy="491590"/>
                <a:chOff x="4033173" y="1286669"/>
                <a:chExt cx="420138" cy="491590"/>
              </a:xfrm>
            </p:grpSpPr>
            <p:grpSp>
              <p:nvGrpSpPr>
                <p:cNvPr id="294" name="Group 153"/>
                <p:cNvGrpSpPr/>
                <p:nvPr/>
              </p:nvGrpSpPr>
              <p:grpSpPr>
                <a:xfrm>
                  <a:off x="4033173" y="1286669"/>
                  <a:ext cx="420138" cy="491590"/>
                  <a:chOff x="3973513" y="1209675"/>
                  <a:chExt cx="466725" cy="546100"/>
                </a:xfrm>
                <a:solidFill>
                  <a:schemeClr val="accent6"/>
                </a:solidFill>
              </p:grpSpPr>
              <p:sp>
                <p:nvSpPr>
                  <p:cNvPr id="299" name="Oval 34"/>
                  <p:cNvSpPr>
                    <a:spLocks noChangeArrowheads="1"/>
                  </p:cNvSpPr>
                  <p:nvPr/>
                </p:nvSpPr>
                <p:spPr bwMode="auto">
                  <a:xfrm>
                    <a:off x="3973513" y="1209675"/>
                    <a:ext cx="466725" cy="466725"/>
                  </a:xfrm>
                  <a:prstGeom prst="ellipse">
                    <a:avLst/>
                  </a:prstGeom>
                  <a:solidFill>
                    <a:schemeClr val="accent5"/>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0" name="Freeform 35"/>
                  <p:cNvSpPr/>
                  <p:nvPr/>
                </p:nvSpPr>
                <p:spPr bwMode="auto">
                  <a:xfrm>
                    <a:off x="4202113" y="1644650"/>
                    <a:ext cx="119063" cy="111125"/>
                  </a:xfrm>
                  <a:custGeom>
                    <a:avLst/>
                    <a:gdLst/>
                    <a:ahLst/>
                    <a:cxnLst>
                      <a:cxn ang="0">
                        <a:pos x="75" y="0"/>
                      </a:cxn>
                      <a:cxn ang="0">
                        <a:pos x="69" y="70"/>
                      </a:cxn>
                      <a:cxn ang="0">
                        <a:pos x="0" y="12"/>
                      </a:cxn>
                      <a:cxn ang="0">
                        <a:pos x="75" y="0"/>
                      </a:cxn>
                    </a:cxnLst>
                    <a:rect l="0" t="0" r="r" b="b"/>
                    <a:pathLst>
                      <a:path w="75" h="70">
                        <a:moveTo>
                          <a:pt x="75" y="0"/>
                        </a:moveTo>
                        <a:lnTo>
                          <a:pt x="69" y="70"/>
                        </a:lnTo>
                        <a:lnTo>
                          <a:pt x="0" y="12"/>
                        </a:lnTo>
                        <a:lnTo>
                          <a:pt x="75" y="0"/>
                        </a:lnTo>
                        <a:close/>
                      </a:path>
                    </a:pathLst>
                  </a:custGeom>
                  <a:solidFill>
                    <a:schemeClr val="accent5"/>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95" name="Group 154"/>
                <p:cNvGrpSpPr/>
                <p:nvPr/>
              </p:nvGrpSpPr>
              <p:grpSpPr>
                <a:xfrm>
                  <a:off x="4173220" y="1398134"/>
                  <a:ext cx="142904" cy="255799"/>
                  <a:chOff x="4129088" y="1333500"/>
                  <a:chExt cx="158750" cy="284163"/>
                </a:xfrm>
              </p:grpSpPr>
              <p:sp>
                <p:nvSpPr>
                  <p:cNvPr id="296" name="Freeform 70"/>
                  <p:cNvSpPr>
                    <a:spLocks noEditPoints="1"/>
                  </p:cNvSpPr>
                  <p:nvPr/>
                </p:nvSpPr>
                <p:spPr bwMode="auto">
                  <a:xfrm>
                    <a:off x="4129088" y="1333500"/>
                    <a:ext cx="158750" cy="158750"/>
                  </a:xfrm>
                  <a:custGeom>
                    <a:avLst/>
                    <a:gdLst/>
                    <a:ahLst/>
                    <a:cxnLst>
                      <a:cxn ang="0">
                        <a:pos x="63" y="0"/>
                      </a:cxn>
                      <a:cxn ang="0">
                        <a:pos x="0" y="63"/>
                      </a:cxn>
                      <a:cxn ang="0">
                        <a:pos x="63" y="126"/>
                      </a:cxn>
                      <a:cxn ang="0">
                        <a:pos x="126" y="63"/>
                      </a:cxn>
                      <a:cxn ang="0">
                        <a:pos x="63" y="0"/>
                      </a:cxn>
                      <a:cxn ang="0">
                        <a:pos x="63" y="114"/>
                      </a:cxn>
                      <a:cxn ang="0">
                        <a:pos x="12" y="63"/>
                      </a:cxn>
                      <a:cxn ang="0">
                        <a:pos x="63" y="12"/>
                      </a:cxn>
                      <a:cxn ang="0">
                        <a:pos x="115" y="63"/>
                      </a:cxn>
                      <a:cxn ang="0">
                        <a:pos x="63" y="114"/>
                      </a:cxn>
                    </a:cxnLst>
                    <a:rect l="0" t="0" r="r" b="b"/>
                    <a:pathLst>
                      <a:path w="126" h="126">
                        <a:moveTo>
                          <a:pt x="63" y="0"/>
                        </a:moveTo>
                        <a:cubicBezTo>
                          <a:pt x="29" y="0"/>
                          <a:pt x="0" y="28"/>
                          <a:pt x="0" y="63"/>
                        </a:cubicBezTo>
                        <a:cubicBezTo>
                          <a:pt x="0" y="98"/>
                          <a:pt x="29" y="126"/>
                          <a:pt x="63" y="126"/>
                        </a:cubicBezTo>
                        <a:cubicBezTo>
                          <a:pt x="98" y="126"/>
                          <a:pt x="126" y="98"/>
                          <a:pt x="126" y="63"/>
                        </a:cubicBezTo>
                        <a:cubicBezTo>
                          <a:pt x="126" y="28"/>
                          <a:pt x="98" y="0"/>
                          <a:pt x="63" y="0"/>
                        </a:cubicBezTo>
                        <a:close/>
                        <a:moveTo>
                          <a:pt x="63" y="114"/>
                        </a:moveTo>
                        <a:cubicBezTo>
                          <a:pt x="35" y="114"/>
                          <a:pt x="12" y="91"/>
                          <a:pt x="12" y="63"/>
                        </a:cubicBezTo>
                        <a:cubicBezTo>
                          <a:pt x="12" y="35"/>
                          <a:pt x="35" y="12"/>
                          <a:pt x="63" y="12"/>
                        </a:cubicBezTo>
                        <a:cubicBezTo>
                          <a:pt x="92" y="12"/>
                          <a:pt x="115" y="35"/>
                          <a:pt x="115" y="63"/>
                        </a:cubicBezTo>
                        <a:cubicBezTo>
                          <a:pt x="115" y="91"/>
                          <a:pt x="92" y="114"/>
                          <a:pt x="63" y="114"/>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7" name="Rectangle 71"/>
                  <p:cNvSpPr>
                    <a:spLocks noChangeArrowheads="1"/>
                  </p:cNvSpPr>
                  <p:nvPr/>
                </p:nvSpPr>
                <p:spPr bwMode="auto">
                  <a:xfrm>
                    <a:off x="4198938" y="1484313"/>
                    <a:ext cx="20638" cy="77788"/>
                  </a:xfrm>
                  <a:prstGeom prst="rect">
                    <a:avLst/>
                  </a:prstGeom>
                  <a:solidFill>
                    <a:srgbClr val="F2F2F2"/>
                  </a:solidFill>
                  <a:ln w="9525">
                    <a:noFill/>
                    <a:miter lim="800000"/>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8" name="Freeform 72"/>
                  <p:cNvSpPr/>
                  <p:nvPr/>
                </p:nvSpPr>
                <p:spPr bwMode="auto">
                  <a:xfrm>
                    <a:off x="4192588" y="1509713"/>
                    <a:ext cx="33338" cy="107950"/>
                  </a:xfrm>
                  <a:custGeom>
                    <a:avLst/>
                    <a:gdLst/>
                    <a:ahLst/>
                    <a:cxnLst>
                      <a:cxn ang="0">
                        <a:pos x="27" y="71"/>
                      </a:cxn>
                      <a:cxn ang="0">
                        <a:pos x="13" y="85"/>
                      </a:cxn>
                      <a:cxn ang="0">
                        <a:pos x="13" y="85"/>
                      </a:cxn>
                      <a:cxn ang="0">
                        <a:pos x="0" y="71"/>
                      </a:cxn>
                      <a:cxn ang="0">
                        <a:pos x="0" y="13"/>
                      </a:cxn>
                      <a:cxn ang="0">
                        <a:pos x="13" y="0"/>
                      </a:cxn>
                      <a:cxn ang="0">
                        <a:pos x="13" y="0"/>
                      </a:cxn>
                      <a:cxn ang="0">
                        <a:pos x="27" y="13"/>
                      </a:cxn>
                      <a:cxn ang="0">
                        <a:pos x="27" y="71"/>
                      </a:cxn>
                    </a:cxnLst>
                    <a:rect l="0" t="0" r="r" b="b"/>
                    <a:pathLst>
                      <a:path w="27" h="85">
                        <a:moveTo>
                          <a:pt x="27" y="71"/>
                        </a:moveTo>
                        <a:cubicBezTo>
                          <a:pt x="27" y="79"/>
                          <a:pt x="21" y="85"/>
                          <a:pt x="13" y="85"/>
                        </a:cubicBezTo>
                        <a:cubicBezTo>
                          <a:pt x="13" y="85"/>
                          <a:pt x="13" y="85"/>
                          <a:pt x="13" y="85"/>
                        </a:cubicBezTo>
                        <a:cubicBezTo>
                          <a:pt x="6" y="85"/>
                          <a:pt x="0" y="79"/>
                          <a:pt x="0" y="71"/>
                        </a:cubicBezTo>
                        <a:cubicBezTo>
                          <a:pt x="0" y="13"/>
                          <a:pt x="0" y="13"/>
                          <a:pt x="0" y="13"/>
                        </a:cubicBezTo>
                        <a:cubicBezTo>
                          <a:pt x="0" y="6"/>
                          <a:pt x="6" y="0"/>
                          <a:pt x="13" y="0"/>
                        </a:cubicBezTo>
                        <a:cubicBezTo>
                          <a:pt x="13" y="0"/>
                          <a:pt x="13" y="0"/>
                          <a:pt x="13" y="0"/>
                        </a:cubicBezTo>
                        <a:cubicBezTo>
                          <a:pt x="21" y="0"/>
                          <a:pt x="27" y="6"/>
                          <a:pt x="27" y="13"/>
                        </a:cubicBezTo>
                        <a:lnTo>
                          <a:pt x="27" y="71"/>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17" name="Group 192"/>
              <p:cNvGrpSpPr/>
              <p:nvPr/>
            </p:nvGrpSpPr>
            <p:grpSpPr>
              <a:xfrm>
                <a:off x="3737321" y="1965363"/>
                <a:ext cx="484446" cy="568759"/>
                <a:chOff x="3847398" y="1964034"/>
                <a:chExt cx="484446" cy="568759"/>
              </a:xfrm>
            </p:grpSpPr>
            <p:grpSp>
              <p:nvGrpSpPr>
                <p:cNvPr id="288" name="Group 138"/>
                <p:cNvGrpSpPr/>
                <p:nvPr/>
              </p:nvGrpSpPr>
              <p:grpSpPr>
                <a:xfrm>
                  <a:off x="3847398" y="1964034"/>
                  <a:ext cx="484446" cy="568759"/>
                  <a:chOff x="3767138" y="1962150"/>
                  <a:chExt cx="538163" cy="631826"/>
                </a:xfrm>
                <a:solidFill>
                  <a:schemeClr val="accent1"/>
                </a:solidFill>
              </p:grpSpPr>
              <p:sp>
                <p:nvSpPr>
                  <p:cNvPr id="292" name="Oval 46"/>
                  <p:cNvSpPr>
                    <a:spLocks noChangeArrowheads="1"/>
                  </p:cNvSpPr>
                  <p:nvPr/>
                </p:nvSpPr>
                <p:spPr bwMode="auto">
                  <a:xfrm>
                    <a:off x="3767138" y="1962150"/>
                    <a:ext cx="538163" cy="539750"/>
                  </a:xfrm>
                  <a:prstGeom prst="ellipse">
                    <a:avLst/>
                  </a:prstGeom>
                  <a:solidFill>
                    <a:schemeClr val="accent4"/>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3" name="Freeform 47"/>
                  <p:cNvSpPr/>
                  <p:nvPr/>
                </p:nvSpPr>
                <p:spPr bwMode="auto">
                  <a:xfrm>
                    <a:off x="4030663" y="2465388"/>
                    <a:ext cx="138113" cy="128588"/>
                  </a:xfrm>
                  <a:custGeom>
                    <a:avLst/>
                    <a:gdLst/>
                    <a:ahLst/>
                    <a:cxnLst>
                      <a:cxn ang="0">
                        <a:pos x="87" y="0"/>
                      </a:cxn>
                      <a:cxn ang="0">
                        <a:pos x="80" y="81"/>
                      </a:cxn>
                      <a:cxn ang="0">
                        <a:pos x="0" y="13"/>
                      </a:cxn>
                      <a:cxn ang="0">
                        <a:pos x="87" y="0"/>
                      </a:cxn>
                    </a:cxnLst>
                    <a:rect l="0" t="0" r="r" b="b"/>
                    <a:pathLst>
                      <a:path w="87" h="81">
                        <a:moveTo>
                          <a:pt x="87" y="0"/>
                        </a:moveTo>
                        <a:lnTo>
                          <a:pt x="80" y="81"/>
                        </a:lnTo>
                        <a:lnTo>
                          <a:pt x="0" y="13"/>
                        </a:lnTo>
                        <a:lnTo>
                          <a:pt x="87" y="0"/>
                        </a:lnTo>
                        <a:close/>
                      </a:path>
                    </a:pathLst>
                  </a:custGeom>
                  <a:solidFill>
                    <a:schemeClr val="accent4"/>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89" name="Group 137"/>
                <p:cNvGrpSpPr/>
                <p:nvPr/>
              </p:nvGrpSpPr>
              <p:grpSpPr>
                <a:xfrm>
                  <a:off x="4003147" y="2066925"/>
                  <a:ext cx="218643" cy="275805"/>
                  <a:chOff x="3940175" y="2076450"/>
                  <a:chExt cx="242888" cy="306388"/>
                </a:xfrm>
              </p:grpSpPr>
              <p:sp>
                <p:nvSpPr>
                  <p:cNvPr id="290" name="Freeform 73"/>
                  <p:cNvSpPr>
                    <a:spLocks noEditPoints="1"/>
                  </p:cNvSpPr>
                  <p:nvPr/>
                </p:nvSpPr>
                <p:spPr bwMode="auto">
                  <a:xfrm>
                    <a:off x="4021138" y="2078038"/>
                    <a:ext cx="161925" cy="304800"/>
                  </a:xfrm>
                  <a:custGeom>
                    <a:avLst/>
                    <a:gdLst/>
                    <a:ahLst/>
                    <a:cxnLst>
                      <a:cxn ang="0">
                        <a:pos x="0" y="0"/>
                      </a:cxn>
                      <a:cxn ang="0">
                        <a:pos x="0" y="192"/>
                      </a:cxn>
                      <a:cxn ang="0">
                        <a:pos x="102" y="192"/>
                      </a:cxn>
                      <a:cxn ang="0">
                        <a:pos x="0" y="0"/>
                      </a:cxn>
                      <a:cxn ang="0">
                        <a:pos x="15" y="74"/>
                      </a:cxn>
                      <a:cxn ang="0">
                        <a:pos x="69" y="167"/>
                      </a:cxn>
                      <a:cxn ang="0">
                        <a:pos x="15" y="167"/>
                      </a:cxn>
                      <a:cxn ang="0">
                        <a:pos x="15" y="74"/>
                      </a:cxn>
                    </a:cxnLst>
                    <a:rect l="0" t="0" r="r" b="b"/>
                    <a:pathLst>
                      <a:path w="102" h="192">
                        <a:moveTo>
                          <a:pt x="0" y="0"/>
                        </a:moveTo>
                        <a:lnTo>
                          <a:pt x="0" y="192"/>
                        </a:lnTo>
                        <a:lnTo>
                          <a:pt x="102" y="192"/>
                        </a:lnTo>
                        <a:lnTo>
                          <a:pt x="0" y="0"/>
                        </a:lnTo>
                        <a:close/>
                        <a:moveTo>
                          <a:pt x="15" y="74"/>
                        </a:moveTo>
                        <a:lnTo>
                          <a:pt x="69" y="167"/>
                        </a:lnTo>
                        <a:lnTo>
                          <a:pt x="15" y="167"/>
                        </a:lnTo>
                        <a:lnTo>
                          <a:pt x="15" y="74"/>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1" name="Rectangle 74"/>
                  <p:cNvSpPr>
                    <a:spLocks noChangeArrowheads="1"/>
                  </p:cNvSpPr>
                  <p:nvPr/>
                </p:nvSpPr>
                <p:spPr bwMode="auto">
                  <a:xfrm>
                    <a:off x="3940175" y="2076450"/>
                    <a:ext cx="39688" cy="300038"/>
                  </a:xfrm>
                  <a:prstGeom prst="rect">
                    <a:avLst/>
                  </a:prstGeom>
                  <a:solidFill>
                    <a:srgbClr val="F2F2F2"/>
                  </a:solidFill>
                  <a:ln w="9525">
                    <a:noFill/>
                    <a:miter lim="800000"/>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18" name="Group 187"/>
              <p:cNvGrpSpPr/>
              <p:nvPr/>
            </p:nvGrpSpPr>
            <p:grpSpPr>
              <a:xfrm>
                <a:off x="5638800" y="1782125"/>
                <a:ext cx="420138" cy="491591"/>
                <a:chOff x="3434404" y="1506741"/>
                <a:chExt cx="420138" cy="491591"/>
              </a:xfrm>
            </p:grpSpPr>
            <p:grpSp>
              <p:nvGrpSpPr>
                <p:cNvPr id="284" name="Group 132"/>
                <p:cNvGrpSpPr/>
                <p:nvPr/>
              </p:nvGrpSpPr>
              <p:grpSpPr>
                <a:xfrm>
                  <a:off x="3434404" y="1506739"/>
                  <a:ext cx="420138" cy="491590"/>
                  <a:chOff x="3308350" y="1454150"/>
                  <a:chExt cx="466725" cy="546101"/>
                </a:xfrm>
                <a:solidFill>
                  <a:schemeClr val="accent2"/>
                </a:solidFill>
              </p:grpSpPr>
              <p:sp>
                <p:nvSpPr>
                  <p:cNvPr id="286" name="Oval 36"/>
                  <p:cNvSpPr>
                    <a:spLocks noChangeArrowheads="1"/>
                  </p:cNvSpPr>
                  <p:nvPr/>
                </p:nvSpPr>
                <p:spPr bwMode="auto">
                  <a:xfrm>
                    <a:off x="3308350" y="1454150"/>
                    <a:ext cx="466725" cy="465138"/>
                  </a:xfrm>
                  <a:prstGeom prst="ellipse">
                    <a:avLst/>
                  </a:pr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7" name="Freeform 37"/>
                  <p:cNvSpPr/>
                  <p:nvPr/>
                </p:nvSpPr>
                <p:spPr bwMode="auto">
                  <a:xfrm>
                    <a:off x="3536950" y="1887538"/>
                    <a:ext cx="120650" cy="112713"/>
                  </a:xfrm>
                  <a:custGeom>
                    <a:avLst/>
                    <a:gdLst/>
                    <a:ahLst/>
                    <a:cxnLst>
                      <a:cxn ang="0">
                        <a:pos x="76" y="0"/>
                      </a:cxn>
                      <a:cxn ang="0">
                        <a:pos x="70" y="71"/>
                      </a:cxn>
                      <a:cxn ang="0">
                        <a:pos x="0" y="12"/>
                      </a:cxn>
                      <a:cxn ang="0">
                        <a:pos x="76" y="0"/>
                      </a:cxn>
                    </a:cxnLst>
                    <a:rect l="0" t="0" r="r" b="b"/>
                    <a:pathLst>
                      <a:path w="76" h="71">
                        <a:moveTo>
                          <a:pt x="76" y="0"/>
                        </a:moveTo>
                        <a:lnTo>
                          <a:pt x="70" y="71"/>
                        </a:lnTo>
                        <a:lnTo>
                          <a:pt x="0" y="12"/>
                        </a:lnTo>
                        <a:lnTo>
                          <a:pt x="76" y="0"/>
                        </a:lnTo>
                        <a:close/>
                      </a:path>
                    </a:pathLst>
                  </a:cu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285" name="Freeform 75"/>
                <p:cNvSpPr>
                  <a:spLocks noEditPoints="1"/>
                </p:cNvSpPr>
                <p:nvPr/>
              </p:nvSpPr>
              <p:spPr bwMode="auto">
                <a:xfrm>
                  <a:off x="3530151" y="1589625"/>
                  <a:ext cx="247225" cy="250083"/>
                </a:xfrm>
                <a:custGeom>
                  <a:avLst/>
                  <a:gdLst/>
                  <a:ahLst/>
                  <a:cxnLst>
                    <a:cxn ang="0">
                      <a:pos x="139" y="105"/>
                    </a:cxn>
                    <a:cxn ang="0">
                      <a:pos x="134" y="93"/>
                    </a:cxn>
                    <a:cxn ang="0">
                      <a:pos x="134" y="42"/>
                    </a:cxn>
                    <a:cxn ang="0">
                      <a:pos x="139" y="35"/>
                    </a:cxn>
                    <a:cxn ang="0">
                      <a:pos x="140" y="35"/>
                    </a:cxn>
                    <a:cxn ang="0">
                      <a:pos x="140" y="12"/>
                    </a:cxn>
                    <a:cxn ang="0">
                      <a:pos x="139" y="12"/>
                    </a:cxn>
                    <a:cxn ang="0">
                      <a:pos x="139" y="12"/>
                    </a:cxn>
                    <a:cxn ang="0">
                      <a:pos x="108" y="0"/>
                    </a:cxn>
                    <a:cxn ang="0">
                      <a:pos x="77" y="12"/>
                    </a:cxn>
                    <a:cxn ang="0">
                      <a:pos x="77" y="12"/>
                    </a:cxn>
                    <a:cxn ang="0">
                      <a:pos x="76" y="12"/>
                    </a:cxn>
                    <a:cxn ang="0">
                      <a:pos x="76" y="35"/>
                    </a:cxn>
                    <a:cxn ang="0">
                      <a:pos x="77" y="35"/>
                    </a:cxn>
                    <a:cxn ang="0">
                      <a:pos x="86" y="42"/>
                    </a:cxn>
                    <a:cxn ang="0">
                      <a:pos x="86" y="93"/>
                    </a:cxn>
                    <a:cxn ang="0">
                      <a:pos x="79" y="105"/>
                    </a:cxn>
                    <a:cxn ang="0">
                      <a:pos x="29" y="200"/>
                    </a:cxn>
                    <a:cxn ang="0">
                      <a:pos x="108" y="218"/>
                    </a:cxn>
                    <a:cxn ang="0">
                      <a:pos x="187" y="200"/>
                    </a:cxn>
                    <a:cxn ang="0">
                      <a:pos x="139" y="105"/>
                    </a:cxn>
                    <a:cxn ang="0">
                      <a:pos x="137" y="201"/>
                    </a:cxn>
                    <a:cxn ang="0">
                      <a:pos x="172" y="177"/>
                    </a:cxn>
                    <a:cxn ang="0">
                      <a:pos x="142" y="126"/>
                    </a:cxn>
                    <a:cxn ang="0">
                      <a:pos x="183" y="179"/>
                    </a:cxn>
                    <a:cxn ang="0">
                      <a:pos x="137" y="201"/>
                    </a:cxn>
                  </a:cxnLst>
                  <a:rect l="0" t="0" r="r" b="b"/>
                  <a:pathLst>
                    <a:path w="217" h="219">
                      <a:moveTo>
                        <a:pt x="139" y="105"/>
                      </a:moveTo>
                      <a:cubicBezTo>
                        <a:pt x="139" y="105"/>
                        <a:pt x="134" y="103"/>
                        <a:pt x="134" y="93"/>
                      </a:cubicBezTo>
                      <a:cubicBezTo>
                        <a:pt x="134" y="84"/>
                        <a:pt x="134" y="52"/>
                        <a:pt x="134" y="42"/>
                      </a:cubicBezTo>
                      <a:cubicBezTo>
                        <a:pt x="137" y="40"/>
                        <a:pt x="139" y="37"/>
                        <a:pt x="139" y="35"/>
                      </a:cubicBezTo>
                      <a:cubicBezTo>
                        <a:pt x="140" y="35"/>
                        <a:pt x="140" y="35"/>
                        <a:pt x="140" y="35"/>
                      </a:cubicBezTo>
                      <a:cubicBezTo>
                        <a:pt x="140" y="12"/>
                        <a:pt x="140" y="12"/>
                        <a:pt x="140" y="12"/>
                      </a:cubicBezTo>
                      <a:cubicBezTo>
                        <a:pt x="139" y="12"/>
                        <a:pt x="139" y="12"/>
                        <a:pt x="139" y="12"/>
                      </a:cubicBezTo>
                      <a:cubicBezTo>
                        <a:pt x="139" y="12"/>
                        <a:pt x="139" y="12"/>
                        <a:pt x="139" y="12"/>
                      </a:cubicBezTo>
                      <a:cubicBezTo>
                        <a:pt x="139" y="5"/>
                        <a:pt x="125" y="0"/>
                        <a:pt x="108" y="0"/>
                      </a:cubicBezTo>
                      <a:cubicBezTo>
                        <a:pt x="91" y="0"/>
                        <a:pt x="77" y="5"/>
                        <a:pt x="77" y="12"/>
                      </a:cubicBezTo>
                      <a:cubicBezTo>
                        <a:pt x="77" y="12"/>
                        <a:pt x="77" y="12"/>
                        <a:pt x="77" y="12"/>
                      </a:cubicBezTo>
                      <a:cubicBezTo>
                        <a:pt x="76" y="12"/>
                        <a:pt x="76" y="12"/>
                        <a:pt x="76" y="12"/>
                      </a:cubicBezTo>
                      <a:cubicBezTo>
                        <a:pt x="76" y="35"/>
                        <a:pt x="76" y="35"/>
                        <a:pt x="76" y="35"/>
                      </a:cubicBezTo>
                      <a:cubicBezTo>
                        <a:pt x="77" y="35"/>
                        <a:pt x="77" y="35"/>
                        <a:pt x="77" y="35"/>
                      </a:cubicBezTo>
                      <a:cubicBezTo>
                        <a:pt x="77" y="38"/>
                        <a:pt x="79" y="40"/>
                        <a:pt x="86" y="42"/>
                      </a:cubicBezTo>
                      <a:cubicBezTo>
                        <a:pt x="86" y="53"/>
                        <a:pt x="86" y="85"/>
                        <a:pt x="86" y="93"/>
                      </a:cubicBezTo>
                      <a:cubicBezTo>
                        <a:pt x="86" y="103"/>
                        <a:pt x="79" y="105"/>
                        <a:pt x="79" y="105"/>
                      </a:cubicBezTo>
                      <a:cubicBezTo>
                        <a:pt x="67" y="112"/>
                        <a:pt x="0" y="180"/>
                        <a:pt x="29" y="200"/>
                      </a:cubicBezTo>
                      <a:cubicBezTo>
                        <a:pt x="56" y="219"/>
                        <a:pt x="100" y="218"/>
                        <a:pt x="108" y="218"/>
                      </a:cubicBezTo>
                      <a:cubicBezTo>
                        <a:pt x="117" y="218"/>
                        <a:pt x="161" y="219"/>
                        <a:pt x="187" y="200"/>
                      </a:cubicBezTo>
                      <a:cubicBezTo>
                        <a:pt x="217" y="180"/>
                        <a:pt x="150" y="112"/>
                        <a:pt x="139" y="105"/>
                      </a:cubicBezTo>
                      <a:close/>
                      <a:moveTo>
                        <a:pt x="137" y="201"/>
                      </a:moveTo>
                      <a:cubicBezTo>
                        <a:pt x="137" y="201"/>
                        <a:pt x="170" y="195"/>
                        <a:pt x="172" y="177"/>
                      </a:cubicBezTo>
                      <a:cubicBezTo>
                        <a:pt x="173" y="159"/>
                        <a:pt x="142" y="126"/>
                        <a:pt x="142" y="126"/>
                      </a:cubicBezTo>
                      <a:cubicBezTo>
                        <a:pt x="142" y="126"/>
                        <a:pt x="183" y="158"/>
                        <a:pt x="183" y="179"/>
                      </a:cubicBezTo>
                      <a:cubicBezTo>
                        <a:pt x="182" y="201"/>
                        <a:pt x="137" y="201"/>
                        <a:pt x="137" y="201"/>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19" name="Group 186"/>
              <p:cNvGrpSpPr/>
              <p:nvPr/>
            </p:nvGrpSpPr>
            <p:grpSpPr>
              <a:xfrm>
                <a:off x="3919732" y="1549973"/>
                <a:ext cx="454435" cy="491590"/>
                <a:chOff x="3130019" y="2054064"/>
                <a:chExt cx="454435" cy="491590"/>
              </a:xfrm>
            </p:grpSpPr>
            <p:grpSp>
              <p:nvGrpSpPr>
                <p:cNvPr id="280" name="Group 133"/>
                <p:cNvGrpSpPr/>
                <p:nvPr/>
              </p:nvGrpSpPr>
              <p:grpSpPr>
                <a:xfrm>
                  <a:off x="3164316" y="2054064"/>
                  <a:ext cx="420138" cy="491590"/>
                  <a:chOff x="3008313" y="2062163"/>
                  <a:chExt cx="466725" cy="546100"/>
                </a:xfrm>
                <a:solidFill>
                  <a:schemeClr val="accent6"/>
                </a:solidFill>
              </p:grpSpPr>
              <p:sp>
                <p:nvSpPr>
                  <p:cNvPr id="282" name="Oval 38"/>
                  <p:cNvSpPr>
                    <a:spLocks noChangeArrowheads="1"/>
                  </p:cNvSpPr>
                  <p:nvPr/>
                </p:nvSpPr>
                <p:spPr bwMode="auto">
                  <a:xfrm>
                    <a:off x="3008313" y="2062163"/>
                    <a:ext cx="466725" cy="465138"/>
                  </a:xfrm>
                  <a:prstGeom prst="ellipse">
                    <a:avLst/>
                  </a:prstGeom>
                  <a:solidFill>
                    <a:schemeClr val="accent5"/>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3" name="Freeform 39"/>
                  <p:cNvSpPr/>
                  <p:nvPr/>
                </p:nvSpPr>
                <p:spPr bwMode="auto">
                  <a:xfrm>
                    <a:off x="3236913" y="2495550"/>
                    <a:ext cx="120650" cy="112713"/>
                  </a:xfrm>
                  <a:custGeom>
                    <a:avLst/>
                    <a:gdLst/>
                    <a:ahLst/>
                    <a:cxnLst>
                      <a:cxn ang="0">
                        <a:pos x="76" y="0"/>
                      </a:cxn>
                      <a:cxn ang="0">
                        <a:pos x="69" y="71"/>
                      </a:cxn>
                      <a:cxn ang="0">
                        <a:pos x="0" y="12"/>
                      </a:cxn>
                      <a:cxn ang="0">
                        <a:pos x="76" y="0"/>
                      </a:cxn>
                    </a:cxnLst>
                    <a:rect l="0" t="0" r="r" b="b"/>
                    <a:pathLst>
                      <a:path w="76" h="71">
                        <a:moveTo>
                          <a:pt x="76" y="0"/>
                        </a:moveTo>
                        <a:lnTo>
                          <a:pt x="69" y="71"/>
                        </a:lnTo>
                        <a:lnTo>
                          <a:pt x="0" y="12"/>
                        </a:lnTo>
                        <a:lnTo>
                          <a:pt x="76" y="0"/>
                        </a:lnTo>
                        <a:close/>
                      </a:path>
                    </a:pathLst>
                  </a:custGeom>
                  <a:solidFill>
                    <a:schemeClr val="accent5"/>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281" name="Freeform 76"/>
                <p:cNvSpPr>
                  <a:spLocks noEditPoints="1"/>
                </p:cNvSpPr>
                <p:nvPr/>
              </p:nvSpPr>
              <p:spPr bwMode="auto">
                <a:xfrm>
                  <a:off x="3130019" y="2151239"/>
                  <a:ext cx="398703" cy="261515"/>
                </a:xfrm>
                <a:custGeom>
                  <a:avLst/>
                  <a:gdLst/>
                  <a:ahLst/>
                  <a:cxnLst>
                    <a:cxn ang="0">
                      <a:pos x="333" y="51"/>
                    </a:cxn>
                    <a:cxn ang="0">
                      <a:pos x="259" y="0"/>
                    </a:cxn>
                    <a:cxn ang="0">
                      <a:pos x="170" y="224"/>
                    </a:cxn>
                    <a:cxn ang="0">
                      <a:pos x="269" y="132"/>
                    </a:cxn>
                    <a:cxn ang="0">
                      <a:pos x="333" y="51"/>
                    </a:cxn>
                    <a:cxn ang="0">
                      <a:pos x="140" y="41"/>
                    </a:cxn>
                    <a:cxn ang="0">
                      <a:pos x="155" y="56"/>
                    </a:cxn>
                    <a:cxn ang="0">
                      <a:pos x="140" y="71"/>
                    </a:cxn>
                    <a:cxn ang="0">
                      <a:pos x="125" y="56"/>
                    </a:cxn>
                    <a:cxn ang="0">
                      <a:pos x="140" y="41"/>
                    </a:cxn>
                    <a:cxn ang="0">
                      <a:pos x="105" y="101"/>
                    </a:cxn>
                    <a:cxn ang="0">
                      <a:pos x="125" y="81"/>
                    </a:cxn>
                    <a:cxn ang="0">
                      <a:pos x="145" y="101"/>
                    </a:cxn>
                    <a:cxn ang="0">
                      <a:pos x="125" y="121"/>
                    </a:cxn>
                    <a:cxn ang="0">
                      <a:pos x="105" y="101"/>
                    </a:cxn>
                    <a:cxn ang="0">
                      <a:pos x="139" y="174"/>
                    </a:cxn>
                    <a:cxn ang="0">
                      <a:pos x="116" y="151"/>
                    </a:cxn>
                    <a:cxn ang="0">
                      <a:pos x="139" y="127"/>
                    </a:cxn>
                    <a:cxn ang="0">
                      <a:pos x="161" y="151"/>
                    </a:cxn>
                    <a:cxn ang="0">
                      <a:pos x="139" y="174"/>
                    </a:cxn>
                    <a:cxn ang="0">
                      <a:pos x="180" y="213"/>
                    </a:cxn>
                    <a:cxn ang="0">
                      <a:pos x="155" y="188"/>
                    </a:cxn>
                    <a:cxn ang="0">
                      <a:pos x="180" y="163"/>
                    </a:cxn>
                    <a:cxn ang="0">
                      <a:pos x="205" y="188"/>
                    </a:cxn>
                    <a:cxn ang="0">
                      <a:pos x="180" y="213"/>
                    </a:cxn>
                    <a:cxn ang="0">
                      <a:pos x="281" y="97"/>
                    </a:cxn>
                    <a:cxn ang="0">
                      <a:pos x="251" y="67"/>
                    </a:cxn>
                    <a:cxn ang="0">
                      <a:pos x="281" y="37"/>
                    </a:cxn>
                    <a:cxn ang="0">
                      <a:pos x="311" y="67"/>
                    </a:cxn>
                    <a:cxn ang="0">
                      <a:pos x="281" y="97"/>
                    </a:cxn>
                  </a:cxnLst>
                  <a:rect l="0" t="0" r="r" b="b"/>
                  <a:pathLst>
                    <a:path w="349" h="229">
                      <a:moveTo>
                        <a:pt x="333" y="51"/>
                      </a:moveTo>
                      <a:cubicBezTo>
                        <a:pt x="316" y="6"/>
                        <a:pt x="259" y="0"/>
                        <a:pt x="259" y="0"/>
                      </a:cubicBezTo>
                      <a:cubicBezTo>
                        <a:pt x="0" y="4"/>
                        <a:pt x="103" y="219"/>
                        <a:pt x="170" y="224"/>
                      </a:cubicBezTo>
                      <a:cubicBezTo>
                        <a:pt x="236" y="229"/>
                        <a:pt x="226" y="149"/>
                        <a:pt x="269" y="132"/>
                      </a:cubicBezTo>
                      <a:cubicBezTo>
                        <a:pt x="311" y="116"/>
                        <a:pt x="349" y="96"/>
                        <a:pt x="333" y="51"/>
                      </a:cubicBezTo>
                      <a:close/>
                      <a:moveTo>
                        <a:pt x="140" y="41"/>
                      </a:moveTo>
                      <a:cubicBezTo>
                        <a:pt x="148" y="41"/>
                        <a:pt x="155" y="47"/>
                        <a:pt x="155" y="56"/>
                      </a:cubicBezTo>
                      <a:cubicBezTo>
                        <a:pt x="155" y="64"/>
                        <a:pt x="148" y="71"/>
                        <a:pt x="140" y="71"/>
                      </a:cubicBezTo>
                      <a:cubicBezTo>
                        <a:pt x="131" y="71"/>
                        <a:pt x="125" y="64"/>
                        <a:pt x="125" y="56"/>
                      </a:cubicBezTo>
                      <a:cubicBezTo>
                        <a:pt x="125" y="47"/>
                        <a:pt x="131" y="41"/>
                        <a:pt x="140" y="41"/>
                      </a:cubicBezTo>
                      <a:close/>
                      <a:moveTo>
                        <a:pt x="105" y="101"/>
                      </a:moveTo>
                      <a:cubicBezTo>
                        <a:pt x="105" y="90"/>
                        <a:pt x="114" y="81"/>
                        <a:pt x="125" y="81"/>
                      </a:cubicBezTo>
                      <a:cubicBezTo>
                        <a:pt x="136" y="81"/>
                        <a:pt x="145" y="90"/>
                        <a:pt x="145" y="101"/>
                      </a:cubicBezTo>
                      <a:cubicBezTo>
                        <a:pt x="145" y="112"/>
                        <a:pt x="136" y="121"/>
                        <a:pt x="125" y="121"/>
                      </a:cubicBezTo>
                      <a:cubicBezTo>
                        <a:pt x="114" y="121"/>
                        <a:pt x="105" y="112"/>
                        <a:pt x="105" y="101"/>
                      </a:cubicBezTo>
                      <a:close/>
                      <a:moveTo>
                        <a:pt x="139" y="174"/>
                      </a:moveTo>
                      <a:cubicBezTo>
                        <a:pt x="126" y="174"/>
                        <a:pt x="116" y="163"/>
                        <a:pt x="116" y="151"/>
                      </a:cubicBezTo>
                      <a:cubicBezTo>
                        <a:pt x="116" y="138"/>
                        <a:pt x="126" y="127"/>
                        <a:pt x="139" y="127"/>
                      </a:cubicBezTo>
                      <a:cubicBezTo>
                        <a:pt x="151" y="127"/>
                        <a:pt x="161" y="138"/>
                        <a:pt x="161" y="151"/>
                      </a:cubicBezTo>
                      <a:cubicBezTo>
                        <a:pt x="161" y="163"/>
                        <a:pt x="151" y="174"/>
                        <a:pt x="139" y="174"/>
                      </a:cubicBezTo>
                      <a:close/>
                      <a:moveTo>
                        <a:pt x="180" y="213"/>
                      </a:moveTo>
                      <a:cubicBezTo>
                        <a:pt x="166" y="213"/>
                        <a:pt x="155" y="202"/>
                        <a:pt x="155" y="188"/>
                      </a:cubicBezTo>
                      <a:cubicBezTo>
                        <a:pt x="155" y="174"/>
                        <a:pt x="166" y="163"/>
                        <a:pt x="180" y="163"/>
                      </a:cubicBezTo>
                      <a:cubicBezTo>
                        <a:pt x="193" y="163"/>
                        <a:pt x="205" y="174"/>
                        <a:pt x="205" y="188"/>
                      </a:cubicBezTo>
                      <a:cubicBezTo>
                        <a:pt x="205" y="202"/>
                        <a:pt x="193" y="213"/>
                        <a:pt x="180" y="213"/>
                      </a:cubicBezTo>
                      <a:close/>
                      <a:moveTo>
                        <a:pt x="281" y="97"/>
                      </a:moveTo>
                      <a:cubicBezTo>
                        <a:pt x="265" y="97"/>
                        <a:pt x="251" y="84"/>
                        <a:pt x="251" y="67"/>
                      </a:cubicBezTo>
                      <a:cubicBezTo>
                        <a:pt x="251" y="51"/>
                        <a:pt x="265" y="37"/>
                        <a:pt x="281" y="37"/>
                      </a:cubicBezTo>
                      <a:cubicBezTo>
                        <a:pt x="298" y="37"/>
                        <a:pt x="311" y="51"/>
                        <a:pt x="311" y="67"/>
                      </a:cubicBezTo>
                      <a:cubicBezTo>
                        <a:pt x="311" y="84"/>
                        <a:pt x="298" y="97"/>
                        <a:pt x="281" y="97"/>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20" name="Group 185"/>
              <p:cNvGrpSpPr/>
              <p:nvPr/>
            </p:nvGrpSpPr>
            <p:grpSpPr>
              <a:xfrm>
                <a:off x="5867400" y="1329948"/>
                <a:ext cx="420138" cy="491590"/>
                <a:chOff x="3164316" y="2615677"/>
                <a:chExt cx="420138" cy="491590"/>
              </a:xfrm>
            </p:grpSpPr>
            <p:grpSp>
              <p:nvGrpSpPr>
                <p:cNvPr id="276" name="Group 134"/>
                <p:cNvGrpSpPr/>
                <p:nvPr/>
              </p:nvGrpSpPr>
              <p:grpSpPr>
                <a:xfrm>
                  <a:off x="3164316" y="2615677"/>
                  <a:ext cx="420138" cy="491590"/>
                  <a:chOff x="3008313" y="2686050"/>
                  <a:chExt cx="466725" cy="546100"/>
                </a:xfrm>
                <a:solidFill>
                  <a:schemeClr val="accent3"/>
                </a:solidFill>
              </p:grpSpPr>
              <p:sp>
                <p:nvSpPr>
                  <p:cNvPr id="278" name="Oval 42"/>
                  <p:cNvSpPr>
                    <a:spLocks noChangeArrowheads="1"/>
                  </p:cNvSpPr>
                  <p:nvPr/>
                </p:nvSpPr>
                <p:spPr bwMode="auto">
                  <a:xfrm>
                    <a:off x="3008313" y="2686050"/>
                    <a:ext cx="466725" cy="466725"/>
                  </a:xfrm>
                  <a:prstGeom prst="ellipse">
                    <a:avLst/>
                  </a:pr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9" name="Freeform 43"/>
                  <p:cNvSpPr/>
                  <p:nvPr/>
                </p:nvSpPr>
                <p:spPr bwMode="auto">
                  <a:xfrm>
                    <a:off x="3236913" y="3121025"/>
                    <a:ext cx="120650" cy="111125"/>
                  </a:xfrm>
                  <a:custGeom>
                    <a:avLst/>
                    <a:gdLst/>
                    <a:ahLst/>
                    <a:cxnLst>
                      <a:cxn ang="0">
                        <a:pos x="76" y="0"/>
                      </a:cxn>
                      <a:cxn ang="0">
                        <a:pos x="69" y="70"/>
                      </a:cxn>
                      <a:cxn ang="0">
                        <a:pos x="0" y="11"/>
                      </a:cxn>
                      <a:cxn ang="0">
                        <a:pos x="76" y="0"/>
                      </a:cxn>
                    </a:cxnLst>
                    <a:rect l="0" t="0" r="r" b="b"/>
                    <a:pathLst>
                      <a:path w="76" h="70">
                        <a:moveTo>
                          <a:pt x="76" y="0"/>
                        </a:moveTo>
                        <a:lnTo>
                          <a:pt x="69" y="70"/>
                        </a:lnTo>
                        <a:lnTo>
                          <a:pt x="0" y="11"/>
                        </a:lnTo>
                        <a:lnTo>
                          <a:pt x="76" y="0"/>
                        </a:lnTo>
                        <a:close/>
                      </a:path>
                    </a:pathLst>
                  </a:cu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277" name="Freeform 77"/>
                <p:cNvSpPr/>
                <p:nvPr/>
              </p:nvSpPr>
              <p:spPr bwMode="auto">
                <a:xfrm>
                  <a:off x="3261723" y="2704056"/>
                  <a:ext cx="222931" cy="205782"/>
                </a:xfrm>
                <a:custGeom>
                  <a:avLst/>
                  <a:gdLst/>
                  <a:ahLst/>
                  <a:cxnLst>
                    <a:cxn ang="0">
                      <a:pos x="96" y="181"/>
                    </a:cxn>
                    <a:cxn ang="0">
                      <a:pos x="0" y="180"/>
                    </a:cxn>
                    <a:cxn ang="0">
                      <a:pos x="0" y="36"/>
                    </a:cxn>
                    <a:cxn ang="0">
                      <a:pos x="98" y="36"/>
                    </a:cxn>
                    <a:cxn ang="0">
                      <a:pos x="196" y="36"/>
                    </a:cxn>
                    <a:cxn ang="0">
                      <a:pos x="196" y="180"/>
                    </a:cxn>
                    <a:cxn ang="0">
                      <a:pos x="96" y="181"/>
                    </a:cxn>
                  </a:cxnLst>
                  <a:rect l="0" t="0" r="r" b="b"/>
                  <a:pathLst>
                    <a:path w="196" h="181">
                      <a:moveTo>
                        <a:pt x="96" y="181"/>
                      </a:moveTo>
                      <a:cubicBezTo>
                        <a:pt x="96" y="181"/>
                        <a:pt x="62" y="147"/>
                        <a:pt x="0" y="180"/>
                      </a:cubicBezTo>
                      <a:cubicBezTo>
                        <a:pt x="0" y="36"/>
                        <a:pt x="0" y="36"/>
                        <a:pt x="0" y="36"/>
                      </a:cubicBezTo>
                      <a:cubicBezTo>
                        <a:pt x="0" y="36"/>
                        <a:pt x="63" y="0"/>
                        <a:pt x="98" y="36"/>
                      </a:cubicBezTo>
                      <a:cubicBezTo>
                        <a:pt x="196" y="36"/>
                        <a:pt x="196" y="36"/>
                        <a:pt x="196" y="36"/>
                      </a:cubicBezTo>
                      <a:cubicBezTo>
                        <a:pt x="196" y="180"/>
                        <a:pt x="196" y="180"/>
                        <a:pt x="196" y="180"/>
                      </a:cubicBezTo>
                      <a:lnTo>
                        <a:pt x="96" y="181"/>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21" name="Group 184"/>
              <p:cNvGrpSpPr/>
              <p:nvPr/>
            </p:nvGrpSpPr>
            <p:grpSpPr>
              <a:xfrm>
                <a:off x="3534609" y="2515228"/>
                <a:ext cx="585907" cy="685941"/>
                <a:chOff x="3680200" y="2572806"/>
                <a:chExt cx="585907" cy="685941"/>
              </a:xfrm>
            </p:grpSpPr>
            <p:grpSp>
              <p:nvGrpSpPr>
                <p:cNvPr id="268" name="Group 136"/>
                <p:cNvGrpSpPr/>
                <p:nvPr/>
              </p:nvGrpSpPr>
              <p:grpSpPr>
                <a:xfrm>
                  <a:off x="3680200" y="2572806"/>
                  <a:ext cx="585907" cy="685941"/>
                  <a:chOff x="3581400" y="2638425"/>
                  <a:chExt cx="650875" cy="762001"/>
                </a:xfrm>
                <a:solidFill>
                  <a:schemeClr val="accent2"/>
                </a:solidFill>
              </p:grpSpPr>
              <p:sp>
                <p:nvSpPr>
                  <p:cNvPr id="274" name="Oval 44"/>
                  <p:cNvSpPr>
                    <a:spLocks noChangeArrowheads="1"/>
                  </p:cNvSpPr>
                  <p:nvPr/>
                </p:nvSpPr>
                <p:spPr bwMode="auto">
                  <a:xfrm>
                    <a:off x="3581400" y="2638425"/>
                    <a:ext cx="650875" cy="650875"/>
                  </a:xfrm>
                  <a:prstGeom prst="ellipse">
                    <a:avLst/>
                  </a:pr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5" name="Freeform 45"/>
                  <p:cNvSpPr/>
                  <p:nvPr/>
                </p:nvSpPr>
                <p:spPr bwMode="auto">
                  <a:xfrm>
                    <a:off x="3898900" y="3243263"/>
                    <a:ext cx="168275" cy="157163"/>
                  </a:xfrm>
                  <a:custGeom>
                    <a:avLst/>
                    <a:gdLst/>
                    <a:ahLst/>
                    <a:cxnLst>
                      <a:cxn ang="0">
                        <a:pos x="106" y="0"/>
                      </a:cxn>
                      <a:cxn ang="0">
                        <a:pos x="97" y="99"/>
                      </a:cxn>
                      <a:cxn ang="0">
                        <a:pos x="0" y="17"/>
                      </a:cxn>
                      <a:cxn ang="0">
                        <a:pos x="106" y="0"/>
                      </a:cxn>
                    </a:cxnLst>
                    <a:rect l="0" t="0" r="r" b="b"/>
                    <a:pathLst>
                      <a:path w="106" h="99">
                        <a:moveTo>
                          <a:pt x="106" y="0"/>
                        </a:moveTo>
                        <a:lnTo>
                          <a:pt x="97" y="99"/>
                        </a:lnTo>
                        <a:lnTo>
                          <a:pt x="0" y="17"/>
                        </a:lnTo>
                        <a:lnTo>
                          <a:pt x="106" y="0"/>
                        </a:lnTo>
                        <a:close/>
                      </a:path>
                    </a:pathLst>
                  </a:cu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69" name="Group 135"/>
                <p:cNvGrpSpPr/>
                <p:nvPr/>
              </p:nvGrpSpPr>
              <p:grpSpPr>
                <a:xfrm>
                  <a:off x="3813101" y="2709950"/>
                  <a:ext cx="320105" cy="344393"/>
                  <a:chOff x="3729038" y="2790825"/>
                  <a:chExt cx="355600" cy="382588"/>
                </a:xfrm>
              </p:grpSpPr>
              <p:sp>
                <p:nvSpPr>
                  <p:cNvPr id="270" name="Freeform 78"/>
                  <p:cNvSpPr/>
                  <p:nvPr/>
                </p:nvSpPr>
                <p:spPr bwMode="auto">
                  <a:xfrm>
                    <a:off x="3867150" y="3111500"/>
                    <a:ext cx="82550" cy="19050"/>
                  </a:xfrm>
                  <a:custGeom>
                    <a:avLst/>
                    <a:gdLst/>
                    <a:ahLst/>
                    <a:cxnLst>
                      <a:cxn ang="0">
                        <a:pos x="66" y="7"/>
                      </a:cxn>
                      <a:cxn ang="0">
                        <a:pos x="55" y="15"/>
                      </a:cxn>
                      <a:cxn ang="0">
                        <a:pos x="11" y="15"/>
                      </a:cxn>
                      <a:cxn ang="0">
                        <a:pos x="0" y="7"/>
                      </a:cxn>
                      <a:cxn ang="0">
                        <a:pos x="0" y="7"/>
                      </a:cxn>
                      <a:cxn ang="0">
                        <a:pos x="11" y="0"/>
                      </a:cxn>
                      <a:cxn ang="0">
                        <a:pos x="55" y="0"/>
                      </a:cxn>
                      <a:cxn ang="0">
                        <a:pos x="66" y="7"/>
                      </a:cxn>
                    </a:cxnLst>
                    <a:rect l="0" t="0" r="r" b="b"/>
                    <a:pathLst>
                      <a:path w="66" h="15">
                        <a:moveTo>
                          <a:pt x="66" y="7"/>
                        </a:moveTo>
                        <a:cubicBezTo>
                          <a:pt x="66" y="12"/>
                          <a:pt x="61" y="15"/>
                          <a:pt x="55" y="15"/>
                        </a:cubicBezTo>
                        <a:cubicBezTo>
                          <a:pt x="11" y="15"/>
                          <a:pt x="11" y="15"/>
                          <a:pt x="11" y="15"/>
                        </a:cubicBezTo>
                        <a:cubicBezTo>
                          <a:pt x="5" y="15"/>
                          <a:pt x="0" y="12"/>
                          <a:pt x="0" y="7"/>
                        </a:cubicBezTo>
                        <a:cubicBezTo>
                          <a:pt x="0" y="7"/>
                          <a:pt x="0" y="7"/>
                          <a:pt x="0" y="7"/>
                        </a:cubicBezTo>
                        <a:cubicBezTo>
                          <a:pt x="0" y="3"/>
                          <a:pt x="5" y="0"/>
                          <a:pt x="11" y="0"/>
                        </a:cubicBezTo>
                        <a:cubicBezTo>
                          <a:pt x="55" y="0"/>
                          <a:pt x="55" y="0"/>
                          <a:pt x="55" y="0"/>
                        </a:cubicBezTo>
                        <a:cubicBezTo>
                          <a:pt x="61" y="0"/>
                          <a:pt x="66" y="3"/>
                          <a:pt x="66" y="7"/>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1" name="Freeform 79"/>
                  <p:cNvSpPr/>
                  <p:nvPr/>
                </p:nvSpPr>
                <p:spPr bwMode="auto">
                  <a:xfrm>
                    <a:off x="3867150" y="3132138"/>
                    <a:ext cx="82550" cy="20638"/>
                  </a:xfrm>
                  <a:custGeom>
                    <a:avLst/>
                    <a:gdLst/>
                    <a:ahLst/>
                    <a:cxnLst>
                      <a:cxn ang="0">
                        <a:pos x="66" y="8"/>
                      </a:cxn>
                      <a:cxn ang="0">
                        <a:pos x="55" y="16"/>
                      </a:cxn>
                      <a:cxn ang="0">
                        <a:pos x="11" y="16"/>
                      </a:cxn>
                      <a:cxn ang="0">
                        <a:pos x="0" y="8"/>
                      </a:cxn>
                      <a:cxn ang="0">
                        <a:pos x="0" y="8"/>
                      </a:cxn>
                      <a:cxn ang="0">
                        <a:pos x="11" y="0"/>
                      </a:cxn>
                      <a:cxn ang="0">
                        <a:pos x="55" y="0"/>
                      </a:cxn>
                      <a:cxn ang="0">
                        <a:pos x="66" y="8"/>
                      </a:cxn>
                    </a:cxnLst>
                    <a:rect l="0" t="0" r="r" b="b"/>
                    <a:pathLst>
                      <a:path w="66" h="16">
                        <a:moveTo>
                          <a:pt x="66" y="8"/>
                        </a:moveTo>
                        <a:cubicBezTo>
                          <a:pt x="66" y="13"/>
                          <a:pt x="61" y="16"/>
                          <a:pt x="55" y="16"/>
                        </a:cubicBezTo>
                        <a:cubicBezTo>
                          <a:pt x="11" y="16"/>
                          <a:pt x="11" y="16"/>
                          <a:pt x="11" y="16"/>
                        </a:cubicBezTo>
                        <a:cubicBezTo>
                          <a:pt x="5" y="16"/>
                          <a:pt x="0" y="13"/>
                          <a:pt x="0" y="8"/>
                        </a:cubicBezTo>
                        <a:cubicBezTo>
                          <a:pt x="0" y="8"/>
                          <a:pt x="0" y="8"/>
                          <a:pt x="0" y="8"/>
                        </a:cubicBezTo>
                        <a:cubicBezTo>
                          <a:pt x="0" y="4"/>
                          <a:pt x="5" y="0"/>
                          <a:pt x="11" y="0"/>
                        </a:cubicBezTo>
                        <a:cubicBezTo>
                          <a:pt x="55" y="0"/>
                          <a:pt x="55" y="0"/>
                          <a:pt x="55" y="0"/>
                        </a:cubicBezTo>
                        <a:cubicBezTo>
                          <a:pt x="61" y="0"/>
                          <a:pt x="66" y="4"/>
                          <a:pt x="66" y="8"/>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2" name="Freeform 80"/>
                  <p:cNvSpPr/>
                  <p:nvPr/>
                </p:nvSpPr>
                <p:spPr bwMode="auto">
                  <a:xfrm>
                    <a:off x="3883025" y="3154363"/>
                    <a:ext cx="50800" cy="19050"/>
                  </a:xfrm>
                  <a:custGeom>
                    <a:avLst/>
                    <a:gdLst/>
                    <a:ahLst/>
                    <a:cxnLst>
                      <a:cxn ang="0">
                        <a:pos x="40" y="8"/>
                      </a:cxn>
                      <a:cxn ang="0">
                        <a:pos x="33" y="16"/>
                      </a:cxn>
                      <a:cxn ang="0">
                        <a:pos x="7" y="16"/>
                      </a:cxn>
                      <a:cxn ang="0">
                        <a:pos x="0" y="8"/>
                      </a:cxn>
                      <a:cxn ang="0">
                        <a:pos x="0" y="8"/>
                      </a:cxn>
                      <a:cxn ang="0">
                        <a:pos x="7" y="0"/>
                      </a:cxn>
                      <a:cxn ang="0">
                        <a:pos x="33" y="0"/>
                      </a:cxn>
                      <a:cxn ang="0">
                        <a:pos x="40" y="8"/>
                      </a:cxn>
                    </a:cxnLst>
                    <a:rect l="0" t="0" r="r" b="b"/>
                    <a:pathLst>
                      <a:path w="40" h="16">
                        <a:moveTo>
                          <a:pt x="40" y="8"/>
                        </a:moveTo>
                        <a:cubicBezTo>
                          <a:pt x="40" y="13"/>
                          <a:pt x="37" y="16"/>
                          <a:pt x="33" y="16"/>
                        </a:cubicBezTo>
                        <a:cubicBezTo>
                          <a:pt x="7" y="16"/>
                          <a:pt x="7" y="16"/>
                          <a:pt x="7" y="16"/>
                        </a:cubicBezTo>
                        <a:cubicBezTo>
                          <a:pt x="3" y="16"/>
                          <a:pt x="0" y="13"/>
                          <a:pt x="0" y="8"/>
                        </a:cubicBezTo>
                        <a:cubicBezTo>
                          <a:pt x="0" y="8"/>
                          <a:pt x="0" y="8"/>
                          <a:pt x="0" y="8"/>
                        </a:cubicBezTo>
                        <a:cubicBezTo>
                          <a:pt x="0" y="4"/>
                          <a:pt x="3" y="0"/>
                          <a:pt x="7" y="0"/>
                        </a:cubicBezTo>
                        <a:cubicBezTo>
                          <a:pt x="33" y="0"/>
                          <a:pt x="33" y="0"/>
                          <a:pt x="33" y="0"/>
                        </a:cubicBezTo>
                        <a:cubicBezTo>
                          <a:pt x="37" y="0"/>
                          <a:pt x="40" y="4"/>
                          <a:pt x="40" y="8"/>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3" name="Freeform 81"/>
                  <p:cNvSpPr>
                    <a:spLocks noEditPoints="1"/>
                  </p:cNvSpPr>
                  <p:nvPr/>
                </p:nvSpPr>
                <p:spPr bwMode="auto">
                  <a:xfrm>
                    <a:off x="3729038" y="2790825"/>
                    <a:ext cx="355600" cy="317500"/>
                  </a:xfrm>
                  <a:custGeom>
                    <a:avLst/>
                    <a:gdLst/>
                    <a:ahLst/>
                    <a:cxnLst>
                      <a:cxn ang="0">
                        <a:pos x="143" y="0"/>
                      </a:cxn>
                      <a:cxn ang="0">
                        <a:pos x="143" y="0"/>
                      </a:cxn>
                      <a:cxn ang="0">
                        <a:pos x="140" y="0"/>
                      </a:cxn>
                      <a:cxn ang="0">
                        <a:pos x="138" y="0"/>
                      </a:cxn>
                      <a:cxn ang="0">
                        <a:pos x="138" y="0"/>
                      </a:cxn>
                      <a:cxn ang="0">
                        <a:pos x="71" y="174"/>
                      </a:cxn>
                      <a:cxn ang="0">
                        <a:pos x="107" y="251"/>
                      </a:cxn>
                      <a:cxn ang="0">
                        <a:pos x="140" y="251"/>
                      </a:cxn>
                      <a:cxn ang="0">
                        <a:pos x="146" y="251"/>
                      </a:cxn>
                      <a:cxn ang="0">
                        <a:pos x="176" y="251"/>
                      </a:cxn>
                      <a:cxn ang="0">
                        <a:pos x="211" y="174"/>
                      </a:cxn>
                      <a:cxn ang="0">
                        <a:pos x="143" y="0"/>
                      </a:cxn>
                      <a:cxn ang="0">
                        <a:pos x="210" y="127"/>
                      </a:cxn>
                      <a:cxn ang="0">
                        <a:pos x="170" y="28"/>
                      </a:cxn>
                      <a:cxn ang="0">
                        <a:pos x="210" y="127"/>
                      </a:cxn>
                    </a:cxnLst>
                    <a:rect l="0" t="0" r="r" b="b"/>
                    <a:pathLst>
                      <a:path w="281" h="251">
                        <a:moveTo>
                          <a:pt x="143" y="0"/>
                        </a:moveTo>
                        <a:cubicBezTo>
                          <a:pt x="143" y="0"/>
                          <a:pt x="143" y="0"/>
                          <a:pt x="143" y="0"/>
                        </a:cubicBezTo>
                        <a:cubicBezTo>
                          <a:pt x="143" y="0"/>
                          <a:pt x="141" y="0"/>
                          <a:pt x="140" y="0"/>
                        </a:cubicBezTo>
                        <a:cubicBezTo>
                          <a:pt x="140" y="0"/>
                          <a:pt x="143" y="0"/>
                          <a:pt x="138" y="0"/>
                        </a:cubicBezTo>
                        <a:cubicBezTo>
                          <a:pt x="138" y="0"/>
                          <a:pt x="138" y="0"/>
                          <a:pt x="138" y="0"/>
                        </a:cubicBezTo>
                        <a:cubicBezTo>
                          <a:pt x="0" y="4"/>
                          <a:pt x="34" y="140"/>
                          <a:pt x="71" y="174"/>
                        </a:cubicBezTo>
                        <a:cubicBezTo>
                          <a:pt x="109" y="208"/>
                          <a:pt x="107" y="251"/>
                          <a:pt x="107" y="251"/>
                        </a:cubicBezTo>
                        <a:cubicBezTo>
                          <a:pt x="140" y="251"/>
                          <a:pt x="140" y="251"/>
                          <a:pt x="140" y="251"/>
                        </a:cubicBezTo>
                        <a:cubicBezTo>
                          <a:pt x="146" y="251"/>
                          <a:pt x="146" y="251"/>
                          <a:pt x="146" y="251"/>
                        </a:cubicBezTo>
                        <a:cubicBezTo>
                          <a:pt x="176" y="251"/>
                          <a:pt x="176" y="251"/>
                          <a:pt x="176" y="251"/>
                        </a:cubicBezTo>
                        <a:cubicBezTo>
                          <a:pt x="176" y="251"/>
                          <a:pt x="174" y="208"/>
                          <a:pt x="211" y="174"/>
                        </a:cubicBezTo>
                        <a:cubicBezTo>
                          <a:pt x="249" y="140"/>
                          <a:pt x="281" y="4"/>
                          <a:pt x="143" y="0"/>
                        </a:cubicBezTo>
                        <a:close/>
                        <a:moveTo>
                          <a:pt x="210" y="127"/>
                        </a:moveTo>
                        <a:cubicBezTo>
                          <a:pt x="233" y="63"/>
                          <a:pt x="170" y="28"/>
                          <a:pt x="170" y="28"/>
                        </a:cubicBezTo>
                        <a:cubicBezTo>
                          <a:pt x="264" y="43"/>
                          <a:pt x="210" y="127"/>
                          <a:pt x="210" y="127"/>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22" name="Group 183"/>
              <p:cNvGrpSpPr/>
              <p:nvPr/>
            </p:nvGrpSpPr>
            <p:grpSpPr>
              <a:xfrm>
                <a:off x="4145772" y="2426627"/>
                <a:ext cx="418710" cy="491590"/>
                <a:chOff x="4406153" y="2484205"/>
                <a:chExt cx="418710" cy="491590"/>
              </a:xfrm>
            </p:grpSpPr>
            <p:grpSp>
              <p:nvGrpSpPr>
                <p:cNvPr id="256" name="Group 142"/>
                <p:cNvGrpSpPr/>
                <p:nvPr/>
              </p:nvGrpSpPr>
              <p:grpSpPr>
                <a:xfrm>
                  <a:off x="4406153" y="2484205"/>
                  <a:ext cx="418710" cy="491590"/>
                  <a:chOff x="4387850" y="2540000"/>
                  <a:chExt cx="465138" cy="546100"/>
                </a:xfrm>
                <a:solidFill>
                  <a:schemeClr val="accent5"/>
                </a:solidFill>
              </p:grpSpPr>
              <p:sp>
                <p:nvSpPr>
                  <p:cNvPr id="266" name="Oval 40"/>
                  <p:cNvSpPr>
                    <a:spLocks noChangeArrowheads="1"/>
                  </p:cNvSpPr>
                  <p:nvPr/>
                </p:nvSpPr>
                <p:spPr bwMode="auto">
                  <a:xfrm>
                    <a:off x="4387850" y="2540000"/>
                    <a:ext cx="465138" cy="466725"/>
                  </a:xfrm>
                  <a:prstGeom prst="ellipse">
                    <a:avLst/>
                  </a:pr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7" name="Freeform 41"/>
                  <p:cNvSpPr/>
                  <p:nvPr/>
                </p:nvSpPr>
                <p:spPr bwMode="auto">
                  <a:xfrm>
                    <a:off x="4614863" y="2974975"/>
                    <a:ext cx="120650" cy="111125"/>
                  </a:xfrm>
                  <a:custGeom>
                    <a:avLst/>
                    <a:gdLst/>
                    <a:ahLst/>
                    <a:cxnLst>
                      <a:cxn ang="0">
                        <a:pos x="76" y="0"/>
                      </a:cxn>
                      <a:cxn ang="0">
                        <a:pos x="70" y="70"/>
                      </a:cxn>
                      <a:cxn ang="0">
                        <a:pos x="0" y="11"/>
                      </a:cxn>
                      <a:cxn ang="0">
                        <a:pos x="76" y="0"/>
                      </a:cxn>
                    </a:cxnLst>
                    <a:rect l="0" t="0" r="r" b="b"/>
                    <a:pathLst>
                      <a:path w="76" h="70">
                        <a:moveTo>
                          <a:pt x="76" y="0"/>
                        </a:moveTo>
                        <a:lnTo>
                          <a:pt x="70" y="70"/>
                        </a:lnTo>
                        <a:lnTo>
                          <a:pt x="0" y="11"/>
                        </a:lnTo>
                        <a:lnTo>
                          <a:pt x="76" y="0"/>
                        </a:lnTo>
                        <a:close/>
                      </a:path>
                    </a:pathLst>
                  </a:cu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57" name="Group 141"/>
                <p:cNvGrpSpPr/>
                <p:nvPr/>
              </p:nvGrpSpPr>
              <p:grpSpPr>
                <a:xfrm>
                  <a:off x="4509044" y="2544225"/>
                  <a:ext cx="251512" cy="324393"/>
                  <a:chOff x="4502150" y="2606675"/>
                  <a:chExt cx="279401" cy="360363"/>
                </a:xfrm>
              </p:grpSpPr>
              <p:sp>
                <p:nvSpPr>
                  <p:cNvPr id="258" name="Freeform 82"/>
                  <p:cNvSpPr/>
                  <p:nvPr/>
                </p:nvSpPr>
                <p:spPr bwMode="auto">
                  <a:xfrm>
                    <a:off x="4506913" y="2606675"/>
                    <a:ext cx="274638" cy="277813"/>
                  </a:xfrm>
                  <a:custGeom>
                    <a:avLst/>
                    <a:gdLst/>
                    <a:ahLst/>
                    <a:cxnLst>
                      <a:cxn ang="0">
                        <a:pos x="160" y="11"/>
                      </a:cxn>
                      <a:cxn ang="0">
                        <a:pos x="204" y="97"/>
                      </a:cxn>
                      <a:cxn ang="0">
                        <a:pos x="97" y="205"/>
                      </a:cxn>
                      <a:cxn ang="0">
                        <a:pos x="11" y="162"/>
                      </a:cxn>
                      <a:cxn ang="0">
                        <a:pos x="0" y="171"/>
                      </a:cxn>
                      <a:cxn ang="0">
                        <a:pos x="97" y="219"/>
                      </a:cxn>
                      <a:cxn ang="0">
                        <a:pos x="218" y="97"/>
                      </a:cxn>
                      <a:cxn ang="0">
                        <a:pos x="169" y="0"/>
                      </a:cxn>
                      <a:cxn ang="0">
                        <a:pos x="160" y="11"/>
                      </a:cxn>
                    </a:cxnLst>
                    <a:rect l="0" t="0" r="r" b="b"/>
                    <a:pathLst>
                      <a:path w="218" h="219">
                        <a:moveTo>
                          <a:pt x="160" y="11"/>
                        </a:moveTo>
                        <a:cubicBezTo>
                          <a:pt x="187" y="30"/>
                          <a:pt x="204" y="62"/>
                          <a:pt x="204" y="97"/>
                        </a:cubicBezTo>
                        <a:cubicBezTo>
                          <a:pt x="204" y="157"/>
                          <a:pt x="156" y="205"/>
                          <a:pt x="97" y="205"/>
                        </a:cubicBezTo>
                        <a:cubicBezTo>
                          <a:pt x="62" y="205"/>
                          <a:pt x="31" y="188"/>
                          <a:pt x="11" y="162"/>
                        </a:cubicBezTo>
                        <a:cubicBezTo>
                          <a:pt x="0" y="171"/>
                          <a:pt x="0" y="171"/>
                          <a:pt x="0" y="171"/>
                        </a:cubicBezTo>
                        <a:cubicBezTo>
                          <a:pt x="22" y="200"/>
                          <a:pt x="57" y="219"/>
                          <a:pt x="97" y="219"/>
                        </a:cubicBezTo>
                        <a:cubicBezTo>
                          <a:pt x="164" y="219"/>
                          <a:pt x="218" y="165"/>
                          <a:pt x="218" y="97"/>
                        </a:cubicBezTo>
                        <a:cubicBezTo>
                          <a:pt x="218" y="57"/>
                          <a:pt x="199" y="22"/>
                          <a:pt x="169" y="0"/>
                        </a:cubicBezTo>
                        <a:lnTo>
                          <a:pt x="160" y="11"/>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9" name="Freeform 83"/>
                  <p:cNvSpPr>
                    <a:spLocks noEditPoints="1"/>
                  </p:cNvSpPr>
                  <p:nvPr/>
                </p:nvSpPr>
                <p:spPr bwMode="auto">
                  <a:xfrm>
                    <a:off x="4508500" y="2609850"/>
                    <a:ext cx="244475" cy="244475"/>
                  </a:xfrm>
                  <a:custGeom>
                    <a:avLst/>
                    <a:gdLst/>
                    <a:ahLst/>
                    <a:cxnLst>
                      <a:cxn ang="0">
                        <a:pos x="96" y="0"/>
                      </a:cxn>
                      <a:cxn ang="0">
                        <a:pos x="0" y="97"/>
                      </a:cxn>
                      <a:cxn ang="0">
                        <a:pos x="96" y="193"/>
                      </a:cxn>
                      <a:cxn ang="0">
                        <a:pos x="193" y="97"/>
                      </a:cxn>
                      <a:cxn ang="0">
                        <a:pos x="96" y="0"/>
                      </a:cxn>
                      <a:cxn ang="0">
                        <a:pos x="96" y="189"/>
                      </a:cxn>
                      <a:cxn ang="0">
                        <a:pos x="4" y="97"/>
                      </a:cxn>
                      <a:cxn ang="0">
                        <a:pos x="96" y="5"/>
                      </a:cxn>
                      <a:cxn ang="0">
                        <a:pos x="188" y="97"/>
                      </a:cxn>
                      <a:cxn ang="0">
                        <a:pos x="96" y="189"/>
                      </a:cxn>
                    </a:cxnLst>
                    <a:rect l="0" t="0" r="r" b="b"/>
                    <a:pathLst>
                      <a:path w="193" h="193">
                        <a:moveTo>
                          <a:pt x="96" y="0"/>
                        </a:moveTo>
                        <a:cubicBezTo>
                          <a:pt x="43" y="0"/>
                          <a:pt x="0" y="43"/>
                          <a:pt x="0" y="97"/>
                        </a:cubicBezTo>
                        <a:cubicBezTo>
                          <a:pt x="0" y="150"/>
                          <a:pt x="43" y="193"/>
                          <a:pt x="96" y="193"/>
                        </a:cubicBezTo>
                        <a:cubicBezTo>
                          <a:pt x="149" y="193"/>
                          <a:pt x="193" y="150"/>
                          <a:pt x="193" y="97"/>
                        </a:cubicBezTo>
                        <a:cubicBezTo>
                          <a:pt x="193" y="43"/>
                          <a:pt x="149" y="0"/>
                          <a:pt x="96" y="0"/>
                        </a:cubicBezTo>
                        <a:close/>
                        <a:moveTo>
                          <a:pt x="96" y="189"/>
                        </a:moveTo>
                        <a:cubicBezTo>
                          <a:pt x="46" y="189"/>
                          <a:pt x="4" y="147"/>
                          <a:pt x="4" y="97"/>
                        </a:cubicBezTo>
                        <a:cubicBezTo>
                          <a:pt x="4" y="46"/>
                          <a:pt x="46" y="5"/>
                          <a:pt x="96" y="5"/>
                        </a:cubicBezTo>
                        <a:cubicBezTo>
                          <a:pt x="147" y="5"/>
                          <a:pt x="188" y="46"/>
                          <a:pt x="188" y="97"/>
                        </a:cubicBezTo>
                        <a:cubicBezTo>
                          <a:pt x="188" y="147"/>
                          <a:pt x="147" y="189"/>
                          <a:pt x="96" y="189"/>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0" name="Freeform 84"/>
                  <p:cNvSpPr/>
                  <p:nvPr/>
                </p:nvSpPr>
                <p:spPr bwMode="auto">
                  <a:xfrm>
                    <a:off x="4502150" y="2614613"/>
                    <a:ext cx="273050" cy="239713"/>
                  </a:xfrm>
                  <a:custGeom>
                    <a:avLst/>
                    <a:gdLst/>
                    <a:ahLst/>
                    <a:cxnLst>
                      <a:cxn ang="0">
                        <a:pos x="62" y="15"/>
                      </a:cxn>
                      <a:cxn ang="0">
                        <a:pos x="58" y="22"/>
                      </a:cxn>
                      <a:cxn ang="0">
                        <a:pos x="54" y="28"/>
                      </a:cxn>
                      <a:cxn ang="0">
                        <a:pos x="51" y="25"/>
                      </a:cxn>
                      <a:cxn ang="0">
                        <a:pos x="50" y="31"/>
                      </a:cxn>
                      <a:cxn ang="0">
                        <a:pos x="40" y="33"/>
                      </a:cxn>
                      <a:cxn ang="0">
                        <a:pos x="34" y="39"/>
                      </a:cxn>
                      <a:cxn ang="0">
                        <a:pos x="26" y="51"/>
                      </a:cxn>
                      <a:cxn ang="0">
                        <a:pos x="20" y="58"/>
                      </a:cxn>
                      <a:cxn ang="0">
                        <a:pos x="25" y="64"/>
                      </a:cxn>
                      <a:cxn ang="0">
                        <a:pos x="26" y="67"/>
                      </a:cxn>
                      <a:cxn ang="0">
                        <a:pos x="21" y="62"/>
                      </a:cxn>
                      <a:cxn ang="0">
                        <a:pos x="17" y="57"/>
                      </a:cxn>
                      <a:cxn ang="0">
                        <a:pos x="16" y="65"/>
                      </a:cxn>
                      <a:cxn ang="0">
                        <a:pos x="16" y="79"/>
                      </a:cxn>
                      <a:cxn ang="0">
                        <a:pos x="23" y="76"/>
                      </a:cxn>
                      <a:cxn ang="0">
                        <a:pos x="30" y="84"/>
                      </a:cxn>
                      <a:cxn ang="0">
                        <a:pos x="39" y="93"/>
                      </a:cxn>
                      <a:cxn ang="0">
                        <a:pos x="47" y="100"/>
                      </a:cxn>
                      <a:cxn ang="0">
                        <a:pos x="58" y="111"/>
                      </a:cxn>
                      <a:cxn ang="0">
                        <a:pos x="55" y="128"/>
                      </a:cxn>
                      <a:cxn ang="0">
                        <a:pos x="46" y="147"/>
                      </a:cxn>
                      <a:cxn ang="0">
                        <a:pos x="49" y="161"/>
                      </a:cxn>
                      <a:cxn ang="0">
                        <a:pos x="44" y="162"/>
                      </a:cxn>
                      <a:cxn ang="0">
                        <a:pos x="30" y="141"/>
                      </a:cxn>
                      <a:cxn ang="0">
                        <a:pos x="15" y="107"/>
                      </a:cxn>
                      <a:cxn ang="0">
                        <a:pos x="11" y="83"/>
                      </a:cxn>
                      <a:cxn ang="0">
                        <a:pos x="70" y="174"/>
                      </a:cxn>
                      <a:cxn ang="0">
                        <a:pos x="85" y="172"/>
                      </a:cxn>
                      <a:cxn ang="0">
                        <a:pos x="105" y="169"/>
                      </a:cxn>
                      <a:cxn ang="0">
                        <a:pos x="103" y="178"/>
                      </a:cxn>
                      <a:cxn ang="0">
                        <a:pos x="114" y="177"/>
                      </a:cxn>
                      <a:cxn ang="0">
                        <a:pos x="131" y="175"/>
                      </a:cxn>
                      <a:cxn ang="0">
                        <a:pos x="130" y="3"/>
                      </a:cxn>
                      <a:cxn ang="0">
                        <a:pos x="187" y="61"/>
                      </a:cxn>
                      <a:cxn ang="0">
                        <a:pos x="179" y="55"/>
                      </a:cxn>
                      <a:cxn ang="0">
                        <a:pos x="172" y="71"/>
                      </a:cxn>
                      <a:cxn ang="0">
                        <a:pos x="161" y="57"/>
                      </a:cxn>
                      <a:cxn ang="0">
                        <a:pos x="165" y="71"/>
                      </a:cxn>
                      <a:cxn ang="0">
                        <a:pos x="176" y="75"/>
                      </a:cxn>
                      <a:cxn ang="0">
                        <a:pos x="172" y="95"/>
                      </a:cxn>
                      <a:cxn ang="0">
                        <a:pos x="166" y="117"/>
                      </a:cxn>
                      <a:cxn ang="0">
                        <a:pos x="159" y="130"/>
                      </a:cxn>
                      <a:cxn ang="0">
                        <a:pos x="139" y="147"/>
                      </a:cxn>
                      <a:cxn ang="0">
                        <a:pos x="134" y="132"/>
                      </a:cxn>
                      <a:cxn ang="0">
                        <a:pos x="135" y="115"/>
                      </a:cxn>
                      <a:cxn ang="0">
                        <a:pos x="128" y="96"/>
                      </a:cxn>
                      <a:cxn ang="0">
                        <a:pos x="119" y="85"/>
                      </a:cxn>
                      <a:cxn ang="0">
                        <a:pos x="94" y="86"/>
                      </a:cxn>
                      <a:cxn ang="0">
                        <a:pos x="85" y="73"/>
                      </a:cxn>
                      <a:cxn ang="0">
                        <a:pos x="95" y="47"/>
                      </a:cxn>
                      <a:cxn ang="0">
                        <a:pos x="113" y="39"/>
                      </a:cxn>
                      <a:cxn ang="0">
                        <a:pos x="124" y="44"/>
                      </a:cxn>
                      <a:cxn ang="0">
                        <a:pos x="139" y="44"/>
                      </a:cxn>
                      <a:cxn ang="0">
                        <a:pos x="154" y="42"/>
                      </a:cxn>
                      <a:cxn ang="0">
                        <a:pos x="140" y="36"/>
                      </a:cxn>
                      <a:cxn ang="0">
                        <a:pos x="139" y="31"/>
                      </a:cxn>
                      <a:cxn ang="0">
                        <a:pos x="120" y="31"/>
                      </a:cxn>
                      <a:cxn ang="0">
                        <a:pos x="105" y="36"/>
                      </a:cxn>
                      <a:cxn ang="0">
                        <a:pos x="102" y="20"/>
                      </a:cxn>
                      <a:cxn ang="0">
                        <a:pos x="91" y="10"/>
                      </a:cxn>
                      <a:cxn ang="0">
                        <a:pos x="103" y="3"/>
                      </a:cxn>
                    </a:cxnLst>
                    <a:rect l="0" t="0" r="r" b="b"/>
                    <a:pathLst>
                      <a:path w="216" h="189">
                        <a:moveTo>
                          <a:pt x="88" y="1"/>
                        </a:moveTo>
                        <a:cubicBezTo>
                          <a:pt x="88" y="1"/>
                          <a:pt x="55" y="5"/>
                          <a:pt x="33" y="30"/>
                        </a:cubicBezTo>
                        <a:cubicBezTo>
                          <a:pt x="33" y="30"/>
                          <a:pt x="50" y="13"/>
                          <a:pt x="60" y="13"/>
                        </a:cubicBezTo>
                        <a:cubicBezTo>
                          <a:pt x="63" y="14"/>
                          <a:pt x="63" y="14"/>
                          <a:pt x="63" y="14"/>
                        </a:cubicBezTo>
                        <a:cubicBezTo>
                          <a:pt x="63" y="14"/>
                          <a:pt x="62" y="14"/>
                          <a:pt x="62" y="15"/>
                        </a:cubicBezTo>
                        <a:cubicBezTo>
                          <a:pt x="62" y="15"/>
                          <a:pt x="60" y="17"/>
                          <a:pt x="60" y="17"/>
                        </a:cubicBezTo>
                        <a:cubicBezTo>
                          <a:pt x="60" y="18"/>
                          <a:pt x="61" y="19"/>
                          <a:pt x="61" y="19"/>
                        </a:cubicBezTo>
                        <a:cubicBezTo>
                          <a:pt x="60" y="20"/>
                          <a:pt x="60" y="20"/>
                          <a:pt x="60" y="20"/>
                        </a:cubicBezTo>
                        <a:cubicBezTo>
                          <a:pt x="60" y="20"/>
                          <a:pt x="59" y="21"/>
                          <a:pt x="59" y="21"/>
                        </a:cubicBezTo>
                        <a:cubicBezTo>
                          <a:pt x="59" y="21"/>
                          <a:pt x="58" y="21"/>
                          <a:pt x="58" y="22"/>
                        </a:cubicBezTo>
                        <a:cubicBezTo>
                          <a:pt x="58" y="23"/>
                          <a:pt x="58" y="24"/>
                          <a:pt x="58" y="24"/>
                        </a:cubicBezTo>
                        <a:cubicBezTo>
                          <a:pt x="58" y="26"/>
                          <a:pt x="58" y="26"/>
                          <a:pt x="58" y="26"/>
                        </a:cubicBezTo>
                        <a:cubicBezTo>
                          <a:pt x="58" y="27"/>
                          <a:pt x="58" y="27"/>
                          <a:pt x="58" y="27"/>
                        </a:cubicBezTo>
                        <a:cubicBezTo>
                          <a:pt x="56" y="28"/>
                          <a:pt x="56" y="28"/>
                          <a:pt x="56" y="28"/>
                        </a:cubicBezTo>
                        <a:cubicBezTo>
                          <a:pt x="56" y="28"/>
                          <a:pt x="55" y="28"/>
                          <a:pt x="54" y="28"/>
                        </a:cubicBezTo>
                        <a:cubicBezTo>
                          <a:pt x="53" y="27"/>
                          <a:pt x="53" y="26"/>
                          <a:pt x="53" y="26"/>
                        </a:cubicBezTo>
                        <a:cubicBezTo>
                          <a:pt x="55" y="25"/>
                          <a:pt x="55" y="25"/>
                          <a:pt x="55" y="25"/>
                        </a:cubicBezTo>
                        <a:cubicBezTo>
                          <a:pt x="55" y="25"/>
                          <a:pt x="55" y="25"/>
                          <a:pt x="55" y="24"/>
                        </a:cubicBezTo>
                        <a:cubicBezTo>
                          <a:pt x="54" y="24"/>
                          <a:pt x="54" y="23"/>
                          <a:pt x="53" y="23"/>
                        </a:cubicBezTo>
                        <a:cubicBezTo>
                          <a:pt x="52" y="23"/>
                          <a:pt x="51" y="25"/>
                          <a:pt x="51" y="25"/>
                        </a:cubicBezTo>
                        <a:cubicBezTo>
                          <a:pt x="49" y="26"/>
                          <a:pt x="49" y="26"/>
                          <a:pt x="49" y="26"/>
                        </a:cubicBezTo>
                        <a:cubicBezTo>
                          <a:pt x="49" y="26"/>
                          <a:pt x="48" y="28"/>
                          <a:pt x="49" y="28"/>
                        </a:cubicBezTo>
                        <a:cubicBezTo>
                          <a:pt x="49" y="28"/>
                          <a:pt x="50" y="28"/>
                          <a:pt x="50" y="28"/>
                        </a:cubicBezTo>
                        <a:cubicBezTo>
                          <a:pt x="50" y="28"/>
                          <a:pt x="50" y="29"/>
                          <a:pt x="50" y="29"/>
                        </a:cubicBezTo>
                        <a:cubicBezTo>
                          <a:pt x="50" y="30"/>
                          <a:pt x="50" y="31"/>
                          <a:pt x="50" y="31"/>
                        </a:cubicBezTo>
                        <a:cubicBezTo>
                          <a:pt x="50" y="31"/>
                          <a:pt x="49" y="32"/>
                          <a:pt x="48" y="31"/>
                        </a:cubicBezTo>
                        <a:cubicBezTo>
                          <a:pt x="47" y="31"/>
                          <a:pt x="46" y="31"/>
                          <a:pt x="45" y="31"/>
                        </a:cubicBezTo>
                        <a:cubicBezTo>
                          <a:pt x="45" y="30"/>
                          <a:pt x="44" y="30"/>
                          <a:pt x="43" y="30"/>
                        </a:cubicBezTo>
                        <a:cubicBezTo>
                          <a:pt x="43" y="31"/>
                          <a:pt x="43" y="31"/>
                          <a:pt x="42" y="31"/>
                        </a:cubicBezTo>
                        <a:cubicBezTo>
                          <a:pt x="42" y="31"/>
                          <a:pt x="40" y="33"/>
                          <a:pt x="40" y="33"/>
                        </a:cubicBezTo>
                        <a:cubicBezTo>
                          <a:pt x="40" y="33"/>
                          <a:pt x="39" y="33"/>
                          <a:pt x="39" y="34"/>
                        </a:cubicBezTo>
                        <a:cubicBezTo>
                          <a:pt x="39" y="34"/>
                          <a:pt x="39" y="36"/>
                          <a:pt x="39" y="36"/>
                        </a:cubicBezTo>
                        <a:cubicBezTo>
                          <a:pt x="39" y="36"/>
                          <a:pt x="38" y="36"/>
                          <a:pt x="36" y="37"/>
                        </a:cubicBezTo>
                        <a:cubicBezTo>
                          <a:pt x="35" y="37"/>
                          <a:pt x="35" y="38"/>
                          <a:pt x="35" y="38"/>
                        </a:cubicBezTo>
                        <a:cubicBezTo>
                          <a:pt x="34" y="39"/>
                          <a:pt x="34" y="39"/>
                          <a:pt x="34" y="39"/>
                        </a:cubicBezTo>
                        <a:cubicBezTo>
                          <a:pt x="34" y="39"/>
                          <a:pt x="33" y="40"/>
                          <a:pt x="32" y="41"/>
                        </a:cubicBezTo>
                        <a:cubicBezTo>
                          <a:pt x="31" y="42"/>
                          <a:pt x="29" y="44"/>
                          <a:pt x="29" y="44"/>
                        </a:cubicBezTo>
                        <a:cubicBezTo>
                          <a:pt x="28" y="44"/>
                          <a:pt x="27" y="45"/>
                          <a:pt x="27" y="46"/>
                        </a:cubicBezTo>
                        <a:cubicBezTo>
                          <a:pt x="27" y="47"/>
                          <a:pt x="27" y="48"/>
                          <a:pt x="26" y="48"/>
                        </a:cubicBezTo>
                        <a:cubicBezTo>
                          <a:pt x="26" y="49"/>
                          <a:pt x="26" y="50"/>
                          <a:pt x="26" y="51"/>
                        </a:cubicBezTo>
                        <a:cubicBezTo>
                          <a:pt x="25" y="52"/>
                          <a:pt x="25" y="53"/>
                          <a:pt x="24" y="53"/>
                        </a:cubicBezTo>
                        <a:cubicBezTo>
                          <a:pt x="24" y="54"/>
                          <a:pt x="23" y="54"/>
                          <a:pt x="23" y="54"/>
                        </a:cubicBezTo>
                        <a:cubicBezTo>
                          <a:pt x="23" y="54"/>
                          <a:pt x="21" y="55"/>
                          <a:pt x="20" y="55"/>
                        </a:cubicBezTo>
                        <a:cubicBezTo>
                          <a:pt x="19" y="56"/>
                          <a:pt x="19" y="57"/>
                          <a:pt x="19" y="57"/>
                        </a:cubicBezTo>
                        <a:cubicBezTo>
                          <a:pt x="19" y="58"/>
                          <a:pt x="20" y="58"/>
                          <a:pt x="20" y="58"/>
                        </a:cubicBezTo>
                        <a:cubicBezTo>
                          <a:pt x="21" y="58"/>
                          <a:pt x="22" y="59"/>
                          <a:pt x="22" y="59"/>
                        </a:cubicBezTo>
                        <a:cubicBezTo>
                          <a:pt x="22" y="59"/>
                          <a:pt x="22" y="61"/>
                          <a:pt x="22" y="61"/>
                        </a:cubicBezTo>
                        <a:cubicBezTo>
                          <a:pt x="22" y="61"/>
                          <a:pt x="21" y="63"/>
                          <a:pt x="22" y="63"/>
                        </a:cubicBezTo>
                        <a:cubicBezTo>
                          <a:pt x="22" y="63"/>
                          <a:pt x="23" y="63"/>
                          <a:pt x="23" y="63"/>
                        </a:cubicBezTo>
                        <a:cubicBezTo>
                          <a:pt x="25" y="64"/>
                          <a:pt x="25" y="64"/>
                          <a:pt x="25" y="64"/>
                        </a:cubicBezTo>
                        <a:cubicBezTo>
                          <a:pt x="27" y="65"/>
                          <a:pt x="27" y="65"/>
                          <a:pt x="27" y="65"/>
                        </a:cubicBezTo>
                        <a:cubicBezTo>
                          <a:pt x="28" y="65"/>
                          <a:pt x="28" y="65"/>
                          <a:pt x="28" y="65"/>
                        </a:cubicBezTo>
                        <a:cubicBezTo>
                          <a:pt x="28" y="65"/>
                          <a:pt x="27" y="66"/>
                          <a:pt x="27" y="67"/>
                        </a:cubicBezTo>
                        <a:cubicBezTo>
                          <a:pt x="27" y="67"/>
                          <a:pt x="27" y="68"/>
                          <a:pt x="26" y="68"/>
                        </a:cubicBezTo>
                        <a:cubicBezTo>
                          <a:pt x="26" y="67"/>
                          <a:pt x="26" y="67"/>
                          <a:pt x="26" y="67"/>
                        </a:cubicBezTo>
                        <a:cubicBezTo>
                          <a:pt x="25" y="66"/>
                          <a:pt x="25" y="66"/>
                          <a:pt x="25" y="65"/>
                        </a:cubicBezTo>
                        <a:cubicBezTo>
                          <a:pt x="24" y="65"/>
                          <a:pt x="23" y="66"/>
                          <a:pt x="23" y="66"/>
                        </a:cubicBezTo>
                        <a:cubicBezTo>
                          <a:pt x="22" y="65"/>
                          <a:pt x="22" y="65"/>
                          <a:pt x="21" y="65"/>
                        </a:cubicBezTo>
                        <a:cubicBezTo>
                          <a:pt x="21" y="64"/>
                          <a:pt x="21" y="65"/>
                          <a:pt x="21" y="64"/>
                        </a:cubicBezTo>
                        <a:cubicBezTo>
                          <a:pt x="21" y="63"/>
                          <a:pt x="21" y="63"/>
                          <a:pt x="21" y="62"/>
                        </a:cubicBezTo>
                        <a:cubicBezTo>
                          <a:pt x="21" y="62"/>
                          <a:pt x="20" y="61"/>
                          <a:pt x="20" y="61"/>
                        </a:cubicBezTo>
                        <a:cubicBezTo>
                          <a:pt x="19" y="61"/>
                          <a:pt x="20" y="62"/>
                          <a:pt x="19" y="61"/>
                        </a:cubicBezTo>
                        <a:cubicBezTo>
                          <a:pt x="19" y="60"/>
                          <a:pt x="18" y="60"/>
                          <a:pt x="18" y="60"/>
                        </a:cubicBezTo>
                        <a:cubicBezTo>
                          <a:pt x="18" y="60"/>
                          <a:pt x="17" y="60"/>
                          <a:pt x="17" y="60"/>
                        </a:cubicBezTo>
                        <a:cubicBezTo>
                          <a:pt x="17" y="59"/>
                          <a:pt x="17" y="58"/>
                          <a:pt x="17" y="57"/>
                        </a:cubicBezTo>
                        <a:cubicBezTo>
                          <a:pt x="17" y="57"/>
                          <a:pt x="18" y="56"/>
                          <a:pt x="18" y="55"/>
                        </a:cubicBezTo>
                        <a:cubicBezTo>
                          <a:pt x="18" y="55"/>
                          <a:pt x="18" y="52"/>
                          <a:pt x="18" y="52"/>
                        </a:cubicBezTo>
                        <a:cubicBezTo>
                          <a:pt x="18" y="52"/>
                          <a:pt x="15" y="58"/>
                          <a:pt x="14" y="63"/>
                        </a:cubicBezTo>
                        <a:cubicBezTo>
                          <a:pt x="14" y="63"/>
                          <a:pt x="15" y="62"/>
                          <a:pt x="15" y="63"/>
                        </a:cubicBezTo>
                        <a:cubicBezTo>
                          <a:pt x="15" y="64"/>
                          <a:pt x="16" y="65"/>
                          <a:pt x="16" y="65"/>
                        </a:cubicBezTo>
                        <a:cubicBezTo>
                          <a:pt x="15" y="66"/>
                          <a:pt x="15" y="66"/>
                          <a:pt x="15" y="68"/>
                        </a:cubicBezTo>
                        <a:cubicBezTo>
                          <a:pt x="15" y="71"/>
                          <a:pt x="16" y="71"/>
                          <a:pt x="16" y="72"/>
                        </a:cubicBezTo>
                        <a:cubicBezTo>
                          <a:pt x="15" y="73"/>
                          <a:pt x="15" y="74"/>
                          <a:pt x="15" y="75"/>
                        </a:cubicBezTo>
                        <a:cubicBezTo>
                          <a:pt x="15" y="76"/>
                          <a:pt x="15" y="78"/>
                          <a:pt x="16" y="78"/>
                        </a:cubicBezTo>
                        <a:cubicBezTo>
                          <a:pt x="16" y="79"/>
                          <a:pt x="16" y="79"/>
                          <a:pt x="16" y="79"/>
                        </a:cubicBezTo>
                        <a:cubicBezTo>
                          <a:pt x="17" y="80"/>
                          <a:pt x="16" y="81"/>
                          <a:pt x="17" y="80"/>
                        </a:cubicBezTo>
                        <a:cubicBezTo>
                          <a:pt x="18" y="78"/>
                          <a:pt x="19" y="77"/>
                          <a:pt x="19" y="77"/>
                        </a:cubicBezTo>
                        <a:cubicBezTo>
                          <a:pt x="19" y="76"/>
                          <a:pt x="19" y="76"/>
                          <a:pt x="19" y="76"/>
                        </a:cubicBezTo>
                        <a:cubicBezTo>
                          <a:pt x="19" y="76"/>
                          <a:pt x="19" y="75"/>
                          <a:pt x="21" y="75"/>
                        </a:cubicBezTo>
                        <a:cubicBezTo>
                          <a:pt x="22" y="76"/>
                          <a:pt x="22" y="75"/>
                          <a:pt x="23" y="76"/>
                        </a:cubicBezTo>
                        <a:cubicBezTo>
                          <a:pt x="23" y="77"/>
                          <a:pt x="22" y="78"/>
                          <a:pt x="23" y="78"/>
                        </a:cubicBezTo>
                        <a:cubicBezTo>
                          <a:pt x="24" y="78"/>
                          <a:pt x="26" y="77"/>
                          <a:pt x="26" y="77"/>
                        </a:cubicBezTo>
                        <a:cubicBezTo>
                          <a:pt x="27" y="78"/>
                          <a:pt x="28" y="78"/>
                          <a:pt x="28" y="79"/>
                        </a:cubicBezTo>
                        <a:cubicBezTo>
                          <a:pt x="28" y="80"/>
                          <a:pt x="29" y="81"/>
                          <a:pt x="29" y="82"/>
                        </a:cubicBezTo>
                        <a:cubicBezTo>
                          <a:pt x="30" y="82"/>
                          <a:pt x="30" y="83"/>
                          <a:pt x="30" y="84"/>
                        </a:cubicBezTo>
                        <a:cubicBezTo>
                          <a:pt x="30" y="85"/>
                          <a:pt x="33" y="86"/>
                          <a:pt x="33" y="86"/>
                        </a:cubicBezTo>
                        <a:cubicBezTo>
                          <a:pt x="33" y="86"/>
                          <a:pt x="35" y="86"/>
                          <a:pt x="36" y="86"/>
                        </a:cubicBezTo>
                        <a:cubicBezTo>
                          <a:pt x="37" y="86"/>
                          <a:pt x="36" y="87"/>
                          <a:pt x="37" y="88"/>
                        </a:cubicBezTo>
                        <a:cubicBezTo>
                          <a:pt x="38" y="88"/>
                          <a:pt x="39" y="90"/>
                          <a:pt x="39" y="90"/>
                        </a:cubicBezTo>
                        <a:cubicBezTo>
                          <a:pt x="39" y="90"/>
                          <a:pt x="39" y="92"/>
                          <a:pt x="39" y="93"/>
                        </a:cubicBezTo>
                        <a:cubicBezTo>
                          <a:pt x="39" y="94"/>
                          <a:pt x="39" y="95"/>
                          <a:pt x="39" y="95"/>
                        </a:cubicBezTo>
                        <a:cubicBezTo>
                          <a:pt x="40" y="95"/>
                          <a:pt x="42" y="95"/>
                          <a:pt x="42" y="95"/>
                        </a:cubicBezTo>
                        <a:cubicBezTo>
                          <a:pt x="42" y="95"/>
                          <a:pt x="41" y="97"/>
                          <a:pt x="43" y="97"/>
                        </a:cubicBezTo>
                        <a:cubicBezTo>
                          <a:pt x="44" y="98"/>
                          <a:pt x="46" y="98"/>
                          <a:pt x="46" y="99"/>
                        </a:cubicBezTo>
                        <a:cubicBezTo>
                          <a:pt x="47" y="99"/>
                          <a:pt x="45" y="100"/>
                          <a:pt x="47" y="100"/>
                        </a:cubicBezTo>
                        <a:cubicBezTo>
                          <a:pt x="49" y="100"/>
                          <a:pt x="51" y="100"/>
                          <a:pt x="52" y="101"/>
                        </a:cubicBezTo>
                        <a:cubicBezTo>
                          <a:pt x="53" y="101"/>
                          <a:pt x="52" y="102"/>
                          <a:pt x="54" y="104"/>
                        </a:cubicBezTo>
                        <a:cubicBezTo>
                          <a:pt x="57" y="105"/>
                          <a:pt x="57" y="105"/>
                          <a:pt x="58" y="106"/>
                        </a:cubicBezTo>
                        <a:cubicBezTo>
                          <a:pt x="59" y="106"/>
                          <a:pt x="60" y="106"/>
                          <a:pt x="59" y="108"/>
                        </a:cubicBezTo>
                        <a:cubicBezTo>
                          <a:pt x="59" y="109"/>
                          <a:pt x="59" y="111"/>
                          <a:pt x="58" y="111"/>
                        </a:cubicBezTo>
                        <a:cubicBezTo>
                          <a:pt x="57" y="112"/>
                          <a:pt x="56" y="114"/>
                          <a:pt x="55" y="115"/>
                        </a:cubicBezTo>
                        <a:cubicBezTo>
                          <a:pt x="55" y="116"/>
                          <a:pt x="54" y="117"/>
                          <a:pt x="55" y="118"/>
                        </a:cubicBezTo>
                        <a:cubicBezTo>
                          <a:pt x="55" y="120"/>
                          <a:pt x="56" y="121"/>
                          <a:pt x="56" y="122"/>
                        </a:cubicBezTo>
                        <a:cubicBezTo>
                          <a:pt x="56" y="122"/>
                          <a:pt x="56" y="125"/>
                          <a:pt x="56" y="125"/>
                        </a:cubicBezTo>
                        <a:cubicBezTo>
                          <a:pt x="55" y="126"/>
                          <a:pt x="55" y="128"/>
                          <a:pt x="55" y="128"/>
                        </a:cubicBezTo>
                        <a:cubicBezTo>
                          <a:pt x="55" y="128"/>
                          <a:pt x="56" y="129"/>
                          <a:pt x="55" y="130"/>
                        </a:cubicBezTo>
                        <a:cubicBezTo>
                          <a:pt x="54" y="132"/>
                          <a:pt x="52" y="133"/>
                          <a:pt x="51" y="133"/>
                        </a:cubicBezTo>
                        <a:cubicBezTo>
                          <a:pt x="50" y="134"/>
                          <a:pt x="49" y="135"/>
                          <a:pt x="49" y="135"/>
                        </a:cubicBezTo>
                        <a:cubicBezTo>
                          <a:pt x="49" y="135"/>
                          <a:pt x="49" y="139"/>
                          <a:pt x="49" y="140"/>
                        </a:cubicBezTo>
                        <a:cubicBezTo>
                          <a:pt x="48" y="140"/>
                          <a:pt x="45" y="146"/>
                          <a:pt x="46" y="147"/>
                        </a:cubicBezTo>
                        <a:cubicBezTo>
                          <a:pt x="47" y="149"/>
                          <a:pt x="48" y="150"/>
                          <a:pt x="47" y="151"/>
                        </a:cubicBezTo>
                        <a:cubicBezTo>
                          <a:pt x="47" y="152"/>
                          <a:pt x="47" y="152"/>
                          <a:pt x="46" y="153"/>
                        </a:cubicBezTo>
                        <a:cubicBezTo>
                          <a:pt x="46" y="153"/>
                          <a:pt x="44" y="153"/>
                          <a:pt x="45" y="155"/>
                        </a:cubicBezTo>
                        <a:cubicBezTo>
                          <a:pt x="46" y="157"/>
                          <a:pt x="47" y="157"/>
                          <a:pt x="48" y="159"/>
                        </a:cubicBezTo>
                        <a:cubicBezTo>
                          <a:pt x="48" y="160"/>
                          <a:pt x="48" y="160"/>
                          <a:pt x="49" y="161"/>
                        </a:cubicBezTo>
                        <a:cubicBezTo>
                          <a:pt x="50" y="162"/>
                          <a:pt x="50" y="164"/>
                          <a:pt x="51" y="165"/>
                        </a:cubicBezTo>
                        <a:cubicBezTo>
                          <a:pt x="52" y="165"/>
                          <a:pt x="54" y="166"/>
                          <a:pt x="54" y="167"/>
                        </a:cubicBezTo>
                        <a:cubicBezTo>
                          <a:pt x="54" y="168"/>
                          <a:pt x="56" y="170"/>
                          <a:pt x="53" y="169"/>
                        </a:cubicBezTo>
                        <a:cubicBezTo>
                          <a:pt x="50" y="167"/>
                          <a:pt x="53" y="169"/>
                          <a:pt x="49" y="166"/>
                        </a:cubicBezTo>
                        <a:cubicBezTo>
                          <a:pt x="46" y="163"/>
                          <a:pt x="45" y="164"/>
                          <a:pt x="44" y="162"/>
                        </a:cubicBezTo>
                        <a:cubicBezTo>
                          <a:pt x="42" y="161"/>
                          <a:pt x="44" y="167"/>
                          <a:pt x="42" y="159"/>
                        </a:cubicBezTo>
                        <a:cubicBezTo>
                          <a:pt x="39" y="152"/>
                          <a:pt x="38" y="153"/>
                          <a:pt x="37" y="151"/>
                        </a:cubicBezTo>
                        <a:cubicBezTo>
                          <a:pt x="37" y="150"/>
                          <a:pt x="37" y="151"/>
                          <a:pt x="35" y="148"/>
                        </a:cubicBezTo>
                        <a:cubicBezTo>
                          <a:pt x="33" y="144"/>
                          <a:pt x="35" y="146"/>
                          <a:pt x="33" y="144"/>
                        </a:cubicBezTo>
                        <a:cubicBezTo>
                          <a:pt x="31" y="142"/>
                          <a:pt x="31" y="145"/>
                          <a:pt x="30" y="141"/>
                        </a:cubicBezTo>
                        <a:cubicBezTo>
                          <a:pt x="29" y="136"/>
                          <a:pt x="29" y="139"/>
                          <a:pt x="28" y="134"/>
                        </a:cubicBezTo>
                        <a:cubicBezTo>
                          <a:pt x="27" y="130"/>
                          <a:pt x="29" y="129"/>
                          <a:pt x="26" y="127"/>
                        </a:cubicBezTo>
                        <a:cubicBezTo>
                          <a:pt x="24" y="125"/>
                          <a:pt x="24" y="126"/>
                          <a:pt x="23" y="124"/>
                        </a:cubicBezTo>
                        <a:cubicBezTo>
                          <a:pt x="22" y="123"/>
                          <a:pt x="23" y="124"/>
                          <a:pt x="21" y="120"/>
                        </a:cubicBezTo>
                        <a:cubicBezTo>
                          <a:pt x="19" y="116"/>
                          <a:pt x="15" y="114"/>
                          <a:pt x="15" y="107"/>
                        </a:cubicBezTo>
                        <a:cubicBezTo>
                          <a:pt x="16" y="100"/>
                          <a:pt x="16" y="99"/>
                          <a:pt x="16" y="99"/>
                        </a:cubicBezTo>
                        <a:cubicBezTo>
                          <a:pt x="16" y="99"/>
                          <a:pt x="12" y="96"/>
                          <a:pt x="13" y="92"/>
                        </a:cubicBezTo>
                        <a:cubicBezTo>
                          <a:pt x="14" y="88"/>
                          <a:pt x="15" y="89"/>
                          <a:pt x="14" y="88"/>
                        </a:cubicBezTo>
                        <a:cubicBezTo>
                          <a:pt x="14" y="87"/>
                          <a:pt x="14" y="87"/>
                          <a:pt x="12" y="85"/>
                        </a:cubicBezTo>
                        <a:cubicBezTo>
                          <a:pt x="11" y="84"/>
                          <a:pt x="11" y="84"/>
                          <a:pt x="11" y="83"/>
                        </a:cubicBezTo>
                        <a:cubicBezTo>
                          <a:pt x="10" y="82"/>
                          <a:pt x="10" y="80"/>
                          <a:pt x="10" y="80"/>
                        </a:cubicBezTo>
                        <a:cubicBezTo>
                          <a:pt x="9" y="80"/>
                          <a:pt x="9" y="80"/>
                          <a:pt x="9" y="80"/>
                        </a:cubicBezTo>
                        <a:cubicBezTo>
                          <a:pt x="9" y="80"/>
                          <a:pt x="0" y="173"/>
                          <a:pt x="92" y="187"/>
                        </a:cubicBezTo>
                        <a:cubicBezTo>
                          <a:pt x="92" y="187"/>
                          <a:pt x="71" y="182"/>
                          <a:pt x="69" y="178"/>
                        </a:cubicBezTo>
                        <a:cubicBezTo>
                          <a:pt x="69" y="178"/>
                          <a:pt x="69" y="174"/>
                          <a:pt x="70" y="174"/>
                        </a:cubicBezTo>
                        <a:cubicBezTo>
                          <a:pt x="71" y="174"/>
                          <a:pt x="72" y="175"/>
                          <a:pt x="73" y="174"/>
                        </a:cubicBezTo>
                        <a:cubicBezTo>
                          <a:pt x="75" y="173"/>
                          <a:pt x="76" y="171"/>
                          <a:pt x="76" y="171"/>
                        </a:cubicBezTo>
                        <a:cubicBezTo>
                          <a:pt x="76" y="173"/>
                          <a:pt x="76" y="173"/>
                          <a:pt x="76" y="173"/>
                        </a:cubicBezTo>
                        <a:cubicBezTo>
                          <a:pt x="76" y="173"/>
                          <a:pt x="75" y="173"/>
                          <a:pt x="79" y="173"/>
                        </a:cubicBezTo>
                        <a:cubicBezTo>
                          <a:pt x="83" y="172"/>
                          <a:pt x="83" y="172"/>
                          <a:pt x="85" y="172"/>
                        </a:cubicBezTo>
                        <a:cubicBezTo>
                          <a:pt x="86" y="171"/>
                          <a:pt x="88" y="168"/>
                          <a:pt x="89" y="170"/>
                        </a:cubicBezTo>
                        <a:cubicBezTo>
                          <a:pt x="90" y="172"/>
                          <a:pt x="88" y="171"/>
                          <a:pt x="90" y="172"/>
                        </a:cubicBezTo>
                        <a:cubicBezTo>
                          <a:pt x="92" y="173"/>
                          <a:pt x="96" y="171"/>
                          <a:pt x="96" y="171"/>
                        </a:cubicBezTo>
                        <a:cubicBezTo>
                          <a:pt x="96" y="171"/>
                          <a:pt x="102" y="172"/>
                          <a:pt x="103" y="171"/>
                        </a:cubicBezTo>
                        <a:cubicBezTo>
                          <a:pt x="103" y="170"/>
                          <a:pt x="103" y="169"/>
                          <a:pt x="105" y="169"/>
                        </a:cubicBezTo>
                        <a:cubicBezTo>
                          <a:pt x="106" y="170"/>
                          <a:pt x="106" y="171"/>
                          <a:pt x="106" y="171"/>
                        </a:cubicBezTo>
                        <a:cubicBezTo>
                          <a:pt x="103" y="173"/>
                          <a:pt x="103" y="173"/>
                          <a:pt x="103" y="173"/>
                        </a:cubicBezTo>
                        <a:cubicBezTo>
                          <a:pt x="99" y="176"/>
                          <a:pt x="99" y="176"/>
                          <a:pt x="99" y="176"/>
                        </a:cubicBezTo>
                        <a:cubicBezTo>
                          <a:pt x="99" y="176"/>
                          <a:pt x="98" y="176"/>
                          <a:pt x="99" y="177"/>
                        </a:cubicBezTo>
                        <a:cubicBezTo>
                          <a:pt x="101" y="178"/>
                          <a:pt x="101" y="177"/>
                          <a:pt x="103" y="178"/>
                        </a:cubicBezTo>
                        <a:cubicBezTo>
                          <a:pt x="104" y="178"/>
                          <a:pt x="108" y="181"/>
                          <a:pt x="109" y="179"/>
                        </a:cubicBezTo>
                        <a:cubicBezTo>
                          <a:pt x="110" y="177"/>
                          <a:pt x="110" y="177"/>
                          <a:pt x="111" y="176"/>
                        </a:cubicBezTo>
                        <a:cubicBezTo>
                          <a:pt x="111" y="175"/>
                          <a:pt x="111" y="173"/>
                          <a:pt x="113" y="173"/>
                        </a:cubicBezTo>
                        <a:cubicBezTo>
                          <a:pt x="114" y="173"/>
                          <a:pt x="116" y="174"/>
                          <a:pt x="116" y="174"/>
                        </a:cubicBezTo>
                        <a:cubicBezTo>
                          <a:pt x="114" y="177"/>
                          <a:pt x="114" y="177"/>
                          <a:pt x="114" y="177"/>
                        </a:cubicBezTo>
                        <a:cubicBezTo>
                          <a:pt x="114" y="177"/>
                          <a:pt x="117" y="177"/>
                          <a:pt x="118" y="177"/>
                        </a:cubicBezTo>
                        <a:cubicBezTo>
                          <a:pt x="119" y="177"/>
                          <a:pt x="120" y="178"/>
                          <a:pt x="121" y="177"/>
                        </a:cubicBezTo>
                        <a:cubicBezTo>
                          <a:pt x="123" y="175"/>
                          <a:pt x="123" y="175"/>
                          <a:pt x="124" y="175"/>
                        </a:cubicBezTo>
                        <a:cubicBezTo>
                          <a:pt x="126" y="175"/>
                          <a:pt x="128" y="174"/>
                          <a:pt x="129" y="174"/>
                        </a:cubicBezTo>
                        <a:cubicBezTo>
                          <a:pt x="129" y="175"/>
                          <a:pt x="131" y="175"/>
                          <a:pt x="131" y="175"/>
                        </a:cubicBezTo>
                        <a:cubicBezTo>
                          <a:pt x="132" y="175"/>
                          <a:pt x="135" y="177"/>
                          <a:pt x="136" y="177"/>
                        </a:cubicBezTo>
                        <a:cubicBezTo>
                          <a:pt x="137" y="176"/>
                          <a:pt x="141" y="177"/>
                          <a:pt x="141" y="177"/>
                        </a:cubicBezTo>
                        <a:cubicBezTo>
                          <a:pt x="141" y="177"/>
                          <a:pt x="130" y="186"/>
                          <a:pt x="107" y="187"/>
                        </a:cubicBezTo>
                        <a:cubicBezTo>
                          <a:pt x="107" y="187"/>
                          <a:pt x="158" y="189"/>
                          <a:pt x="187" y="139"/>
                        </a:cubicBezTo>
                        <a:cubicBezTo>
                          <a:pt x="216" y="89"/>
                          <a:pt x="196" y="25"/>
                          <a:pt x="130" y="3"/>
                        </a:cubicBezTo>
                        <a:cubicBezTo>
                          <a:pt x="130" y="3"/>
                          <a:pt x="179" y="21"/>
                          <a:pt x="192" y="68"/>
                        </a:cubicBezTo>
                        <a:cubicBezTo>
                          <a:pt x="192" y="69"/>
                          <a:pt x="192" y="69"/>
                          <a:pt x="192" y="69"/>
                        </a:cubicBezTo>
                        <a:cubicBezTo>
                          <a:pt x="191" y="68"/>
                          <a:pt x="191" y="68"/>
                          <a:pt x="190" y="66"/>
                        </a:cubicBezTo>
                        <a:cubicBezTo>
                          <a:pt x="188" y="64"/>
                          <a:pt x="189" y="64"/>
                          <a:pt x="188" y="63"/>
                        </a:cubicBezTo>
                        <a:cubicBezTo>
                          <a:pt x="188" y="61"/>
                          <a:pt x="188" y="62"/>
                          <a:pt x="187" y="61"/>
                        </a:cubicBezTo>
                        <a:cubicBezTo>
                          <a:pt x="186" y="59"/>
                          <a:pt x="185" y="60"/>
                          <a:pt x="184" y="59"/>
                        </a:cubicBezTo>
                        <a:cubicBezTo>
                          <a:pt x="184" y="58"/>
                          <a:pt x="183" y="55"/>
                          <a:pt x="182" y="54"/>
                        </a:cubicBezTo>
                        <a:cubicBezTo>
                          <a:pt x="181" y="53"/>
                          <a:pt x="179" y="53"/>
                          <a:pt x="178" y="53"/>
                        </a:cubicBezTo>
                        <a:cubicBezTo>
                          <a:pt x="178" y="53"/>
                          <a:pt x="178" y="51"/>
                          <a:pt x="178" y="53"/>
                        </a:cubicBezTo>
                        <a:cubicBezTo>
                          <a:pt x="177" y="54"/>
                          <a:pt x="179" y="55"/>
                          <a:pt x="179" y="55"/>
                        </a:cubicBezTo>
                        <a:cubicBezTo>
                          <a:pt x="179" y="59"/>
                          <a:pt x="179" y="59"/>
                          <a:pt x="179" y="59"/>
                        </a:cubicBezTo>
                        <a:cubicBezTo>
                          <a:pt x="179" y="59"/>
                          <a:pt x="180" y="62"/>
                          <a:pt x="180" y="63"/>
                        </a:cubicBezTo>
                        <a:cubicBezTo>
                          <a:pt x="180" y="64"/>
                          <a:pt x="179" y="66"/>
                          <a:pt x="179" y="66"/>
                        </a:cubicBezTo>
                        <a:cubicBezTo>
                          <a:pt x="179" y="66"/>
                          <a:pt x="179" y="69"/>
                          <a:pt x="178" y="70"/>
                        </a:cubicBezTo>
                        <a:cubicBezTo>
                          <a:pt x="177" y="70"/>
                          <a:pt x="172" y="71"/>
                          <a:pt x="172" y="71"/>
                        </a:cubicBezTo>
                        <a:cubicBezTo>
                          <a:pt x="172" y="71"/>
                          <a:pt x="170" y="69"/>
                          <a:pt x="169" y="68"/>
                        </a:cubicBezTo>
                        <a:cubicBezTo>
                          <a:pt x="169" y="66"/>
                          <a:pt x="166" y="66"/>
                          <a:pt x="165" y="65"/>
                        </a:cubicBezTo>
                        <a:cubicBezTo>
                          <a:pt x="165" y="64"/>
                          <a:pt x="166" y="63"/>
                          <a:pt x="165" y="61"/>
                        </a:cubicBezTo>
                        <a:cubicBezTo>
                          <a:pt x="163" y="59"/>
                          <a:pt x="165" y="60"/>
                          <a:pt x="163" y="58"/>
                        </a:cubicBezTo>
                        <a:cubicBezTo>
                          <a:pt x="161" y="57"/>
                          <a:pt x="161" y="57"/>
                          <a:pt x="161" y="57"/>
                        </a:cubicBezTo>
                        <a:cubicBezTo>
                          <a:pt x="161" y="57"/>
                          <a:pt x="157" y="55"/>
                          <a:pt x="158" y="58"/>
                        </a:cubicBezTo>
                        <a:cubicBezTo>
                          <a:pt x="160" y="60"/>
                          <a:pt x="158" y="62"/>
                          <a:pt x="159" y="62"/>
                        </a:cubicBezTo>
                        <a:cubicBezTo>
                          <a:pt x="160" y="63"/>
                          <a:pt x="161" y="62"/>
                          <a:pt x="162" y="64"/>
                        </a:cubicBezTo>
                        <a:cubicBezTo>
                          <a:pt x="163" y="66"/>
                          <a:pt x="163" y="67"/>
                          <a:pt x="164" y="67"/>
                        </a:cubicBezTo>
                        <a:cubicBezTo>
                          <a:pt x="164" y="68"/>
                          <a:pt x="165" y="71"/>
                          <a:pt x="165" y="71"/>
                        </a:cubicBezTo>
                        <a:cubicBezTo>
                          <a:pt x="166" y="71"/>
                          <a:pt x="169" y="71"/>
                          <a:pt x="169" y="72"/>
                        </a:cubicBezTo>
                        <a:cubicBezTo>
                          <a:pt x="168" y="73"/>
                          <a:pt x="167" y="75"/>
                          <a:pt x="169" y="75"/>
                        </a:cubicBezTo>
                        <a:cubicBezTo>
                          <a:pt x="170" y="76"/>
                          <a:pt x="170" y="76"/>
                          <a:pt x="171" y="76"/>
                        </a:cubicBezTo>
                        <a:cubicBezTo>
                          <a:pt x="172" y="76"/>
                          <a:pt x="172" y="76"/>
                          <a:pt x="173" y="76"/>
                        </a:cubicBezTo>
                        <a:cubicBezTo>
                          <a:pt x="175" y="75"/>
                          <a:pt x="176" y="75"/>
                          <a:pt x="176" y="75"/>
                        </a:cubicBezTo>
                        <a:cubicBezTo>
                          <a:pt x="176" y="75"/>
                          <a:pt x="178" y="77"/>
                          <a:pt x="178" y="77"/>
                        </a:cubicBezTo>
                        <a:cubicBezTo>
                          <a:pt x="178" y="78"/>
                          <a:pt x="178" y="82"/>
                          <a:pt x="178" y="82"/>
                        </a:cubicBezTo>
                        <a:cubicBezTo>
                          <a:pt x="176" y="85"/>
                          <a:pt x="176" y="85"/>
                          <a:pt x="176" y="85"/>
                        </a:cubicBezTo>
                        <a:cubicBezTo>
                          <a:pt x="176" y="85"/>
                          <a:pt x="176" y="92"/>
                          <a:pt x="175" y="92"/>
                        </a:cubicBezTo>
                        <a:cubicBezTo>
                          <a:pt x="174" y="92"/>
                          <a:pt x="173" y="95"/>
                          <a:pt x="172" y="95"/>
                        </a:cubicBezTo>
                        <a:cubicBezTo>
                          <a:pt x="171" y="96"/>
                          <a:pt x="171" y="100"/>
                          <a:pt x="171" y="100"/>
                        </a:cubicBezTo>
                        <a:cubicBezTo>
                          <a:pt x="169" y="103"/>
                          <a:pt x="169" y="103"/>
                          <a:pt x="169" y="103"/>
                        </a:cubicBezTo>
                        <a:cubicBezTo>
                          <a:pt x="169" y="103"/>
                          <a:pt x="169" y="106"/>
                          <a:pt x="169" y="107"/>
                        </a:cubicBezTo>
                        <a:cubicBezTo>
                          <a:pt x="169" y="108"/>
                          <a:pt x="170" y="111"/>
                          <a:pt x="169" y="113"/>
                        </a:cubicBezTo>
                        <a:cubicBezTo>
                          <a:pt x="169" y="115"/>
                          <a:pt x="166" y="117"/>
                          <a:pt x="166" y="117"/>
                        </a:cubicBezTo>
                        <a:cubicBezTo>
                          <a:pt x="166" y="117"/>
                          <a:pt x="170" y="120"/>
                          <a:pt x="168" y="120"/>
                        </a:cubicBezTo>
                        <a:cubicBezTo>
                          <a:pt x="166" y="120"/>
                          <a:pt x="164" y="123"/>
                          <a:pt x="164" y="124"/>
                        </a:cubicBezTo>
                        <a:cubicBezTo>
                          <a:pt x="163" y="124"/>
                          <a:pt x="164" y="126"/>
                          <a:pt x="163" y="126"/>
                        </a:cubicBezTo>
                        <a:cubicBezTo>
                          <a:pt x="161" y="126"/>
                          <a:pt x="159" y="126"/>
                          <a:pt x="159" y="127"/>
                        </a:cubicBezTo>
                        <a:cubicBezTo>
                          <a:pt x="159" y="128"/>
                          <a:pt x="159" y="130"/>
                          <a:pt x="159" y="130"/>
                        </a:cubicBezTo>
                        <a:cubicBezTo>
                          <a:pt x="156" y="135"/>
                          <a:pt x="156" y="135"/>
                          <a:pt x="156" y="135"/>
                        </a:cubicBezTo>
                        <a:cubicBezTo>
                          <a:pt x="152" y="139"/>
                          <a:pt x="152" y="139"/>
                          <a:pt x="152" y="139"/>
                        </a:cubicBezTo>
                        <a:cubicBezTo>
                          <a:pt x="152" y="139"/>
                          <a:pt x="152" y="141"/>
                          <a:pt x="151" y="142"/>
                        </a:cubicBezTo>
                        <a:cubicBezTo>
                          <a:pt x="150" y="142"/>
                          <a:pt x="145" y="144"/>
                          <a:pt x="144" y="144"/>
                        </a:cubicBezTo>
                        <a:cubicBezTo>
                          <a:pt x="144" y="145"/>
                          <a:pt x="141" y="147"/>
                          <a:pt x="139" y="147"/>
                        </a:cubicBezTo>
                        <a:cubicBezTo>
                          <a:pt x="138" y="147"/>
                          <a:pt x="140" y="150"/>
                          <a:pt x="138" y="147"/>
                        </a:cubicBezTo>
                        <a:cubicBezTo>
                          <a:pt x="137" y="143"/>
                          <a:pt x="138" y="145"/>
                          <a:pt x="136" y="142"/>
                        </a:cubicBezTo>
                        <a:cubicBezTo>
                          <a:pt x="135" y="138"/>
                          <a:pt x="135" y="141"/>
                          <a:pt x="135" y="138"/>
                        </a:cubicBezTo>
                        <a:cubicBezTo>
                          <a:pt x="135" y="136"/>
                          <a:pt x="135" y="138"/>
                          <a:pt x="135" y="136"/>
                        </a:cubicBezTo>
                        <a:cubicBezTo>
                          <a:pt x="135" y="133"/>
                          <a:pt x="135" y="135"/>
                          <a:pt x="134" y="132"/>
                        </a:cubicBezTo>
                        <a:cubicBezTo>
                          <a:pt x="133" y="129"/>
                          <a:pt x="133" y="130"/>
                          <a:pt x="131" y="128"/>
                        </a:cubicBezTo>
                        <a:cubicBezTo>
                          <a:pt x="129" y="127"/>
                          <a:pt x="128" y="128"/>
                          <a:pt x="129" y="126"/>
                        </a:cubicBezTo>
                        <a:cubicBezTo>
                          <a:pt x="130" y="123"/>
                          <a:pt x="130" y="126"/>
                          <a:pt x="130" y="123"/>
                        </a:cubicBezTo>
                        <a:cubicBezTo>
                          <a:pt x="131" y="120"/>
                          <a:pt x="130" y="119"/>
                          <a:pt x="132" y="118"/>
                        </a:cubicBezTo>
                        <a:cubicBezTo>
                          <a:pt x="134" y="117"/>
                          <a:pt x="135" y="117"/>
                          <a:pt x="135" y="115"/>
                        </a:cubicBezTo>
                        <a:cubicBezTo>
                          <a:pt x="135" y="113"/>
                          <a:pt x="135" y="112"/>
                          <a:pt x="134" y="111"/>
                        </a:cubicBezTo>
                        <a:cubicBezTo>
                          <a:pt x="134" y="110"/>
                          <a:pt x="132" y="108"/>
                          <a:pt x="132" y="108"/>
                        </a:cubicBezTo>
                        <a:cubicBezTo>
                          <a:pt x="132" y="107"/>
                          <a:pt x="132" y="107"/>
                          <a:pt x="130" y="105"/>
                        </a:cubicBezTo>
                        <a:cubicBezTo>
                          <a:pt x="129" y="103"/>
                          <a:pt x="128" y="102"/>
                          <a:pt x="128" y="102"/>
                        </a:cubicBezTo>
                        <a:cubicBezTo>
                          <a:pt x="128" y="102"/>
                          <a:pt x="128" y="98"/>
                          <a:pt x="128" y="96"/>
                        </a:cubicBezTo>
                        <a:cubicBezTo>
                          <a:pt x="128" y="94"/>
                          <a:pt x="127" y="97"/>
                          <a:pt x="128" y="94"/>
                        </a:cubicBezTo>
                        <a:cubicBezTo>
                          <a:pt x="128" y="91"/>
                          <a:pt x="129" y="90"/>
                          <a:pt x="129" y="90"/>
                        </a:cubicBezTo>
                        <a:cubicBezTo>
                          <a:pt x="129" y="90"/>
                          <a:pt x="125" y="87"/>
                          <a:pt x="124" y="88"/>
                        </a:cubicBezTo>
                        <a:cubicBezTo>
                          <a:pt x="123" y="88"/>
                          <a:pt x="123" y="90"/>
                          <a:pt x="121" y="88"/>
                        </a:cubicBezTo>
                        <a:cubicBezTo>
                          <a:pt x="119" y="87"/>
                          <a:pt x="119" y="86"/>
                          <a:pt x="119" y="85"/>
                        </a:cubicBezTo>
                        <a:cubicBezTo>
                          <a:pt x="118" y="85"/>
                          <a:pt x="117" y="85"/>
                          <a:pt x="116" y="85"/>
                        </a:cubicBezTo>
                        <a:cubicBezTo>
                          <a:pt x="114" y="86"/>
                          <a:pt x="112" y="86"/>
                          <a:pt x="110" y="87"/>
                        </a:cubicBezTo>
                        <a:cubicBezTo>
                          <a:pt x="108" y="88"/>
                          <a:pt x="107" y="88"/>
                          <a:pt x="105" y="88"/>
                        </a:cubicBezTo>
                        <a:cubicBezTo>
                          <a:pt x="102" y="88"/>
                          <a:pt x="99" y="89"/>
                          <a:pt x="97" y="88"/>
                        </a:cubicBezTo>
                        <a:cubicBezTo>
                          <a:pt x="95" y="86"/>
                          <a:pt x="95" y="88"/>
                          <a:pt x="94" y="86"/>
                        </a:cubicBezTo>
                        <a:cubicBezTo>
                          <a:pt x="93" y="84"/>
                          <a:pt x="94" y="84"/>
                          <a:pt x="92" y="83"/>
                        </a:cubicBezTo>
                        <a:cubicBezTo>
                          <a:pt x="90" y="82"/>
                          <a:pt x="90" y="83"/>
                          <a:pt x="89" y="81"/>
                        </a:cubicBezTo>
                        <a:cubicBezTo>
                          <a:pt x="89" y="79"/>
                          <a:pt x="90" y="79"/>
                          <a:pt x="89" y="77"/>
                        </a:cubicBezTo>
                        <a:cubicBezTo>
                          <a:pt x="87" y="75"/>
                          <a:pt x="90" y="78"/>
                          <a:pt x="87" y="75"/>
                        </a:cubicBezTo>
                        <a:cubicBezTo>
                          <a:pt x="85" y="73"/>
                          <a:pt x="84" y="75"/>
                          <a:pt x="85" y="73"/>
                        </a:cubicBezTo>
                        <a:cubicBezTo>
                          <a:pt x="86" y="71"/>
                          <a:pt x="86" y="72"/>
                          <a:pt x="86" y="69"/>
                        </a:cubicBezTo>
                        <a:cubicBezTo>
                          <a:pt x="86" y="67"/>
                          <a:pt x="90" y="70"/>
                          <a:pt x="88" y="65"/>
                        </a:cubicBezTo>
                        <a:cubicBezTo>
                          <a:pt x="85" y="60"/>
                          <a:pt x="85" y="61"/>
                          <a:pt x="87" y="57"/>
                        </a:cubicBezTo>
                        <a:cubicBezTo>
                          <a:pt x="89" y="53"/>
                          <a:pt x="92" y="52"/>
                          <a:pt x="93" y="51"/>
                        </a:cubicBezTo>
                        <a:cubicBezTo>
                          <a:pt x="93" y="50"/>
                          <a:pt x="94" y="48"/>
                          <a:pt x="95" y="47"/>
                        </a:cubicBezTo>
                        <a:cubicBezTo>
                          <a:pt x="96" y="46"/>
                          <a:pt x="95" y="46"/>
                          <a:pt x="97" y="46"/>
                        </a:cubicBezTo>
                        <a:cubicBezTo>
                          <a:pt x="99" y="46"/>
                          <a:pt x="101" y="45"/>
                          <a:pt x="103" y="44"/>
                        </a:cubicBezTo>
                        <a:cubicBezTo>
                          <a:pt x="104" y="43"/>
                          <a:pt x="106" y="41"/>
                          <a:pt x="107" y="40"/>
                        </a:cubicBezTo>
                        <a:cubicBezTo>
                          <a:pt x="107" y="40"/>
                          <a:pt x="107" y="41"/>
                          <a:pt x="109" y="40"/>
                        </a:cubicBezTo>
                        <a:cubicBezTo>
                          <a:pt x="111" y="40"/>
                          <a:pt x="111" y="39"/>
                          <a:pt x="113" y="39"/>
                        </a:cubicBezTo>
                        <a:cubicBezTo>
                          <a:pt x="114" y="39"/>
                          <a:pt x="111" y="40"/>
                          <a:pt x="115" y="39"/>
                        </a:cubicBezTo>
                        <a:cubicBezTo>
                          <a:pt x="119" y="39"/>
                          <a:pt x="118" y="39"/>
                          <a:pt x="119" y="39"/>
                        </a:cubicBezTo>
                        <a:cubicBezTo>
                          <a:pt x="120" y="39"/>
                          <a:pt x="119" y="39"/>
                          <a:pt x="121" y="39"/>
                        </a:cubicBezTo>
                        <a:cubicBezTo>
                          <a:pt x="122" y="39"/>
                          <a:pt x="122" y="36"/>
                          <a:pt x="122" y="39"/>
                        </a:cubicBezTo>
                        <a:cubicBezTo>
                          <a:pt x="123" y="43"/>
                          <a:pt x="121" y="44"/>
                          <a:pt x="124" y="44"/>
                        </a:cubicBezTo>
                        <a:cubicBezTo>
                          <a:pt x="126" y="45"/>
                          <a:pt x="124" y="45"/>
                          <a:pt x="126" y="45"/>
                        </a:cubicBezTo>
                        <a:cubicBezTo>
                          <a:pt x="129" y="45"/>
                          <a:pt x="128" y="45"/>
                          <a:pt x="130" y="46"/>
                        </a:cubicBezTo>
                        <a:cubicBezTo>
                          <a:pt x="131" y="46"/>
                          <a:pt x="132" y="47"/>
                          <a:pt x="134" y="47"/>
                        </a:cubicBezTo>
                        <a:cubicBezTo>
                          <a:pt x="136" y="47"/>
                          <a:pt x="133" y="50"/>
                          <a:pt x="136" y="47"/>
                        </a:cubicBezTo>
                        <a:cubicBezTo>
                          <a:pt x="139" y="44"/>
                          <a:pt x="133" y="44"/>
                          <a:pt x="139" y="44"/>
                        </a:cubicBezTo>
                        <a:cubicBezTo>
                          <a:pt x="144" y="45"/>
                          <a:pt x="144" y="46"/>
                          <a:pt x="145" y="45"/>
                        </a:cubicBezTo>
                        <a:cubicBezTo>
                          <a:pt x="146" y="45"/>
                          <a:pt x="146" y="46"/>
                          <a:pt x="148" y="45"/>
                        </a:cubicBezTo>
                        <a:cubicBezTo>
                          <a:pt x="151" y="44"/>
                          <a:pt x="151" y="44"/>
                          <a:pt x="152" y="44"/>
                        </a:cubicBezTo>
                        <a:cubicBezTo>
                          <a:pt x="153" y="45"/>
                          <a:pt x="153" y="47"/>
                          <a:pt x="154" y="45"/>
                        </a:cubicBezTo>
                        <a:cubicBezTo>
                          <a:pt x="154" y="43"/>
                          <a:pt x="156" y="43"/>
                          <a:pt x="154" y="42"/>
                        </a:cubicBezTo>
                        <a:cubicBezTo>
                          <a:pt x="151" y="41"/>
                          <a:pt x="150" y="42"/>
                          <a:pt x="150" y="40"/>
                        </a:cubicBezTo>
                        <a:cubicBezTo>
                          <a:pt x="149" y="39"/>
                          <a:pt x="152" y="39"/>
                          <a:pt x="149" y="39"/>
                        </a:cubicBezTo>
                        <a:cubicBezTo>
                          <a:pt x="146" y="38"/>
                          <a:pt x="147" y="38"/>
                          <a:pt x="145" y="38"/>
                        </a:cubicBezTo>
                        <a:cubicBezTo>
                          <a:pt x="143" y="37"/>
                          <a:pt x="141" y="39"/>
                          <a:pt x="140" y="38"/>
                        </a:cubicBezTo>
                        <a:cubicBezTo>
                          <a:pt x="140" y="36"/>
                          <a:pt x="136" y="39"/>
                          <a:pt x="140" y="36"/>
                        </a:cubicBezTo>
                        <a:cubicBezTo>
                          <a:pt x="143" y="32"/>
                          <a:pt x="142" y="31"/>
                          <a:pt x="144" y="32"/>
                        </a:cubicBezTo>
                        <a:cubicBezTo>
                          <a:pt x="147" y="32"/>
                          <a:pt x="146" y="34"/>
                          <a:pt x="148" y="33"/>
                        </a:cubicBezTo>
                        <a:cubicBezTo>
                          <a:pt x="149" y="32"/>
                          <a:pt x="152" y="31"/>
                          <a:pt x="149" y="29"/>
                        </a:cubicBezTo>
                        <a:cubicBezTo>
                          <a:pt x="146" y="27"/>
                          <a:pt x="148" y="28"/>
                          <a:pt x="145" y="26"/>
                        </a:cubicBezTo>
                        <a:cubicBezTo>
                          <a:pt x="142" y="25"/>
                          <a:pt x="140" y="32"/>
                          <a:pt x="139" y="31"/>
                        </a:cubicBezTo>
                        <a:cubicBezTo>
                          <a:pt x="137" y="30"/>
                          <a:pt x="137" y="29"/>
                          <a:pt x="136" y="30"/>
                        </a:cubicBezTo>
                        <a:cubicBezTo>
                          <a:pt x="135" y="30"/>
                          <a:pt x="135" y="32"/>
                          <a:pt x="135" y="34"/>
                        </a:cubicBezTo>
                        <a:cubicBezTo>
                          <a:pt x="134" y="36"/>
                          <a:pt x="136" y="36"/>
                          <a:pt x="133" y="35"/>
                        </a:cubicBezTo>
                        <a:cubicBezTo>
                          <a:pt x="130" y="34"/>
                          <a:pt x="136" y="34"/>
                          <a:pt x="130" y="32"/>
                        </a:cubicBezTo>
                        <a:cubicBezTo>
                          <a:pt x="124" y="30"/>
                          <a:pt x="121" y="30"/>
                          <a:pt x="120" y="31"/>
                        </a:cubicBezTo>
                        <a:cubicBezTo>
                          <a:pt x="120" y="32"/>
                          <a:pt x="118" y="32"/>
                          <a:pt x="118" y="32"/>
                        </a:cubicBezTo>
                        <a:cubicBezTo>
                          <a:pt x="117" y="33"/>
                          <a:pt x="120" y="35"/>
                          <a:pt x="117" y="33"/>
                        </a:cubicBezTo>
                        <a:cubicBezTo>
                          <a:pt x="114" y="32"/>
                          <a:pt x="112" y="34"/>
                          <a:pt x="112" y="34"/>
                        </a:cubicBezTo>
                        <a:cubicBezTo>
                          <a:pt x="112" y="34"/>
                          <a:pt x="111" y="34"/>
                          <a:pt x="110" y="34"/>
                        </a:cubicBezTo>
                        <a:cubicBezTo>
                          <a:pt x="109" y="35"/>
                          <a:pt x="106" y="36"/>
                          <a:pt x="105" y="36"/>
                        </a:cubicBezTo>
                        <a:cubicBezTo>
                          <a:pt x="104" y="35"/>
                          <a:pt x="101" y="36"/>
                          <a:pt x="103" y="33"/>
                        </a:cubicBezTo>
                        <a:cubicBezTo>
                          <a:pt x="106" y="30"/>
                          <a:pt x="104" y="32"/>
                          <a:pt x="108" y="30"/>
                        </a:cubicBezTo>
                        <a:cubicBezTo>
                          <a:pt x="111" y="28"/>
                          <a:pt x="117" y="28"/>
                          <a:pt x="112" y="27"/>
                        </a:cubicBezTo>
                        <a:cubicBezTo>
                          <a:pt x="107" y="26"/>
                          <a:pt x="115" y="26"/>
                          <a:pt x="108" y="23"/>
                        </a:cubicBezTo>
                        <a:cubicBezTo>
                          <a:pt x="102" y="20"/>
                          <a:pt x="102" y="24"/>
                          <a:pt x="102" y="20"/>
                        </a:cubicBezTo>
                        <a:cubicBezTo>
                          <a:pt x="102" y="16"/>
                          <a:pt x="101" y="15"/>
                          <a:pt x="100" y="16"/>
                        </a:cubicBezTo>
                        <a:cubicBezTo>
                          <a:pt x="99" y="16"/>
                          <a:pt x="95" y="17"/>
                          <a:pt x="93" y="17"/>
                        </a:cubicBezTo>
                        <a:cubicBezTo>
                          <a:pt x="92" y="17"/>
                          <a:pt x="94" y="19"/>
                          <a:pt x="91" y="17"/>
                        </a:cubicBezTo>
                        <a:cubicBezTo>
                          <a:pt x="88" y="15"/>
                          <a:pt x="87" y="18"/>
                          <a:pt x="88" y="15"/>
                        </a:cubicBezTo>
                        <a:cubicBezTo>
                          <a:pt x="89" y="12"/>
                          <a:pt x="89" y="12"/>
                          <a:pt x="91" y="10"/>
                        </a:cubicBezTo>
                        <a:cubicBezTo>
                          <a:pt x="93" y="9"/>
                          <a:pt x="92" y="3"/>
                          <a:pt x="97" y="5"/>
                        </a:cubicBezTo>
                        <a:cubicBezTo>
                          <a:pt x="101" y="7"/>
                          <a:pt x="99" y="7"/>
                          <a:pt x="103" y="7"/>
                        </a:cubicBezTo>
                        <a:cubicBezTo>
                          <a:pt x="106" y="7"/>
                          <a:pt x="108" y="7"/>
                          <a:pt x="108" y="6"/>
                        </a:cubicBezTo>
                        <a:cubicBezTo>
                          <a:pt x="108" y="5"/>
                          <a:pt x="104" y="3"/>
                          <a:pt x="104" y="3"/>
                        </a:cubicBezTo>
                        <a:cubicBezTo>
                          <a:pt x="104" y="3"/>
                          <a:pt x="103" y="4"/>
                          <a:pt x="103" y="3"/>
                        </a:cubicBezTo>
                        <a:cubicBezTo>
                          <a:pt x="103" y="2"/>
                          <a:pt x="104" y="1"/>
                          <a:pt x="104" y="1"/>
                        </a:cubicBezTo>
                        <a:cubicBezTo>
                          <a:pt x="103" y="0"/>
                          <a:pt x="103" y="0"/>
                          <a:pt x="103" y="0"/>
                        </a:cubicBezTo>
                        <a:cubicBezTo>
                          <a:pt x="103" y="0"/>
                          <a:pt x="91" y="0"/>
                          <a:pt x="88" y="1"/>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1" name="Freeform 85"/>
                  <p:cNvSpPr/>
                  <p:nvPr/>
                </p:nvSpPr>
                <p:spPr bwMode="auto">
                  <a:xfrm>
                    <a:off x="4567238" y="2873375"/>
                    <a:ext cx="77788" cy="93663"/>
                  </a:xfrm>
                  <a:custGeom>
                    <a:avLst/>
                    <a:gdLst/>
                    <a:ahLst/>
                    <a:cxnLst>
                      <a:cxn ang="0">
                        <a:pos x="43" y="5"/>
                      </a:cxn>
                      <a:cxn ang="0">
                        <a:pos x="43" y="27"/>
                      </a:cxn>
                      <a:cxn ang="0">
                        <a:pos x="24" y="43"/>
                      </a:cxn>
                      <a:cxn ang="0">
                        <a:pos x="1" y="61"/>
                      </a:cxn>
                      <a:cxn ang="0">
                        <a:pos x="62" y="73"/>
                      </a:cxn>
                      <a:cxn ang="0">
                        <a:pos x="62" y="0"/>
                      </a:cxn>
                      <a:cxn ang="0">
                        <a:pos x="43" y="5"/>
                      </a:cxn>
                    </a:cxnLst>
                    <a:rect l="0" t="0" r="r" b="b"/>
                    <a:pathLst>
                      <a:path w="62" h="73">
                        <a:moveTo>
                          <a:pt x="43" y="5"/>
                        </a:moveTo>
                        <a:cubicBezTo>
                          <a:pt x="43" y="27"/>
                          <a:pt x="43" y="27"/>
                          <a:pt x="43" y="27"/>
                        </a:cubicBezTo>
                        <a:cubicBezTo>
                          <a:pt x="43" y="27"/>
                          <a:pt x="37" y="38"/>
                          <a:pt x="24" y="43"/>
                        </a:cubicBezTo>
                        <a:cubicBezTo>
                          <a:pt x="12" y="47"/>
                          <a:pt x="0" y="54"/>
                          <a:pt x="1" y="61"/>
                        </a:cubicBezTo>
                        <a:cubicBezTo>
                          <a:pt x="2" y="67"/>
                          <a:pt x="17" y="73"/>
                          <a:pt x="62" y="73"/>
                        </a:cubicBezTo>
                        <a:cubicBezTo>
                          <a:pt x="62" y="0"/>
                          <a:pt x="62" y="0"/>
                          <a:pt x="62" y="0"/>
                        </a:cubicBezTo>
                        <a:lnTo>
                          <a:pt x="43" y="5"/>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2" name="Freeform 86"/>
                  <p:cNvSpPr/>
                  <p:nvPr/>
                </p:nvSpPr>
                <p:spPr bwMode="auto">
                  <a:xfrm>
                    <a:off x="4637088" y="2873375"/>
                    <a:ext cx="74613" cy="93663"/>
                  </a:xfrm>
                  <a:custGeom>
                    <a:avLst/>
                    <a:gdLst/>
                    <a:ahLst/>
                    <a:cxnLst>
                      <a:cxn ang="0">
                        <a:pos x="12" y="5"/>
                      </a:cxn>
                      <a:cxn ang="0">
                        <a:pos x="12" y="27"/>
                      </a:cxn>
                      <a:cxn ang="0">
                        <a:pos x="30" y="43"/>
                      </a:cxn>
                      <a:cxn ang="0">
                        <a:pos x="57" y="61"/>
                      </a:cxn>
                      <a:cxn ang="0">
                        <a:pos x="0" y="73"/>
                      </a:cxn>
                      <a:cxn ang="0">
                        <a:pos x="0" y="0"/>
                      </a:cxn>
                      <a:cxn ang="0">
                        <a:pos x="12" y="5"/>
                      </a:cxn>
                    </a:cxnLst>
                    <a:rect l="0" t="0" r="r" b="b"/>
                    <a:pathLst>
                      <a:path w="58" h="73">
                        <a:moveTo>
                          <a:pt x="12" y="5"/>
                        </a:moveTo>
                        <a:cubicBezTo>
                          <a:pt x="12" y="27"/>
                          <a:pt x="12" y="27"/>
                          <a:pt x="12" y="27"/>
                        </a:cubicBezTo>
                        <a:cubicBezTo>
                          <a:pt x="12" y="27"/>
                          <a:pt x="17" y="38"/>
                          <a:pt x="30" y="43"/>
                        </a:cubicBezTo>
                        <a:cubicBezTo>
                          <a:pt x="43" y="47"/>
                          <a:pt x="58" y="54"/>
                          <a:pt x="57" y="61"/>
                        </a:cubicBezTo>
                        <a:cubicBezTo>
                          <a:pt x="56" y="67"/>
                          <a:pt x="32" y="73"/>
                          <a:pt x="0" y="73"/>
                        </a:cubicBezTo>
                        <a:cubicBezTo>
                          <a:pt x="0" y="0"/>
                          <a:pt x="0" y="0"/>
                          <a:pt x="0" y="0"/>
                        </a:cubicBezTo>
                        <a:lnTo>
                          <a:pt x="12" y="5"/>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3" name="Freeform 87"/>
                  <p:cNvSpPr/>
                  <p:nvPr/>
                </p:nvSpPr>
                <p:spPr bwMode="auto">
                  <a:xfrm>
                    <a:off x="4506913" y="2606675"/>
                    <a:ext cx="274638" cy="277813"/>
                  </a:xfrm>
                  <a:custGeom>
                    <a:avLst/>
                    <a:gdLst/>
                    <a:ahLst/>
                    <a:cxnLst>
                      <a:cxn ang="0">
                        <a:pos x="160" y="11"/>
                      </a:cxn>
                      <a:cxn ang="0">
                        <a:pos x="204" y="97"/>
                      </a:cxn>
                      <a:cxn ang="0">
                        <a:pos x="97" y="205"/>
                      </a:cxn>
                      <a:cxn ang="0">
                        <a:pos x="11" y="162"/>
                      </a:cxn>
                      <a:cxn ang="0">
                        <a:pos x="0" y="171"/>
                      </a:cxn>
                      <a:cxn ang="0">
                        <a:pos x="97" y="219"/>
                      </a:cxn>
                      <a:cxn ang="0">
                        <a:pos x="218" y="97"/>
                      </a:cxn>
                      <a:cxn ang="0">
                        <a:pos x="169" y="0"/>
                      </a:cxn>
                      <a:cxn ang="0">
                        <a:pos x="160" y="11"/>
                      </a:cxn>
                    </a:cxnLst>
                    <a:rect l="0" t="0" r="r" b="b"/>
                    <a:pathLst>
                      <a:path w="218" h="219">
                        <a:moveTo>
                          <a:pt x="160" y="11"/>
                        </a:moveTo>
                        <a:cubicBezTo>
                          <a:pt x="187" y="30"/>
                          <a:pt x="204" y="62"/>
                          <a:pt x="204" y="97"/>
                        </a:cubicBezTo>
                        <a:cubicBezTo>
                          <a:pt x="204" y="157"/>
                          <a:pt x="156" y="205"/>
                          <a:pt x="97" y="205"/>
                        </a:cubicBezTo>
                        <a:cubicBezTo>
                          <a:pt x="62" y="205"/>
                          <a:pt x="31" y="188"/>
                          <a:pt x="11" y="162"/>
                        </a:cubicBezTo>
                        <a:cubicBezTo>
                          <a:pt x="0" y="171"/>
                          <a:pt x="0" y="171"/>
                          <a:pt x="0" y="171"/>
                        </a:cubicBezTo>
                        <a:cubicBezTo>
                          <a:pt x="22" y="200"/>
                          <a:pt x="57" y="219"/>
                          <a:pt x="97" y="219"/>
                        </a:cubicBezTo>
                        <a:cubicBezTo>
                          <a:pt x="164" y="219"/>
                          <a:pt x="218" y="165"/>
                          <a:pt x="218" y="97"/>
                        </a:cubicBezTo>
                        <a:cubicBezTo>
                          <a:pt x="218" y="57"/>
                          <a:pt x="199" y="22"/>
                          <a:pt x="169" y="0"/>
                        </a:cubicBezTo>
                        <a:lnTo>
                          <a:pt x="160" y="11"/>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4" name="Freeform 88"/>
                  <p:cNvSpPr>
                    <a:spLocks noEditPoints="1"/>
                  </p:cNvSpPr>
                  <p:nvPr/>
                </p:nvSpPr>
                <p:spPr bwMode="auto">
                  <a:xfrm>
                    <a:off x="4508500" y="2609850"/>
                    <a:ext cx="244475" cy="244475"/>
                  </a:xfrm>
                  <a:custGeom>
                    <a:avLst/>
                    <a:gdLst/>
                    <a:ahLst/>
                    <a:cxnLst>
                      <a:cxn ang="0">
                        <a:pos x="96" y="0"/>
                      </a:cxn>
                      <a:cxn ang="0">
                        <a:pos x="0" y="97"/>
                      </a:cxn>
                      <a:cxn ang="0">
                        <a:pos x="96" y="193"/>
                      </a:cxn>
                      <a:cxn ang="0">
                        <a:pos x="193" y="97"/>
                      </a:cxn>
                      <a:cxn ang="0">
                        <a:pos x="96" y="0"/>
                      </a:cxn>
                      <a:cxn ang="0">
                        <a:pos x="96" y="189"/>
                      </a:cxn>
                      <a:cxn ang="0">
                        <a:pos x="4" y="97"/>
                      </a:cxn>
                      <a:cxn ang="0">
                        <a:pos x="96" y="5"/>
                      </a:cxn>
                      <a:cxn ang="0">
                        <a:pos x="188" y="97"/>
                      </a:cxn>
                      <a:cxn ang="0">
                        <a:pos x="96" y="189"/>
                      </a:cxn>
                    </a:cxnLst>
                    <a:rect l="0" t="0" r="r" b="b"/>
                    <a:pathLst>
                      <a:path w="193" h="193">
                        <a:moveTo>
                          <a:pt x="96" y="0"/>
                        </a:moveTo>
                        <a:cubicBezTo>
                          <a:pt x="43" y="0"/>
                          <a:pt x="0" y="43"/>
                          <a:pt x="0" y="97"/>
                        </a:cubicBezTo>
                        <a:cubicBezTo>
                          <a:pt x="0" y="150"/>
                          <a:pt x="43" y="193"/>
                          <a:pt x="96" y="193"/>
                        </a:cubicBezTo>
                        <a:cubicBezTo>
                          <a:pt x="149" y="193"/>
                          <a:pt x="193" y="150"/>
                          <a:pt x="193" y="97"/>
                        </a:cubicBezTo>
                        <a:cubicBezTo>
                          <a:pt x="193" y="43"/>
                          <a:pt x="149" y="0"/>
                          <a:pt x="96" y="0"/>
                        </a:cubicBezTo>
                        <a:close/>
                        <a:moveTo>
                          <a:pt x="96" y="189"/>
                        </a:moveTo>
                        <a:cubicBezTo>
                          <a:pt x="46" y="189"/>
                          <a:pt x="4" y="147"/>
                          <a:pt x="4" y="97"/>
                        </a:cubicBezTo>
                        <a:cubicBezTo>
                          <a:pt x="4" y="46"/>
                          <a:pt x="46" y="5"/>
                          <a:pt x="96" y="5"/>
                        </a:cubicBezTo>
                        <a:cubicBezTo>
                          <a:pt x="147" y="5"/>
                          <a:pt x="188" y="46"/>
                          <a:pt x="188" y="97"/>
                        </a:cubicBezTo>
                        <a:cubicBezTo>
                          <a:pt x="188" y="147"/>
                          <a:pt x="147" y="189"/>
                          <a:pt x="96" y="189"/>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5" name="Freeform 89"/>
                  <p:cNvSpPr/>
                  <p:nvPr/>
                </p:nvSpPr>
                <p:spPr bwMode="auto">
                  <a:xfrm>
                    <a:off x="4502150" y="2614613"/>
                    <a:ext cx="273050" cy="239713"/>
                  </a:xfrm>
                  <a:custGeom>
                    <a:avLst/>
                    <a:gdLst/>
                    <a:ahLst/>
                    <a:cxnLst>
                      <a:cxn ang="0">
                        <a:pos x="62" y="15"/>
                      </a:cxn>
                      <a:cxn ang="0">
                        <a:pos x="58" y="22"/>
                      </a:cxn>
                      <a:cxn ang="0">
                        <a:pos x="54" y="28"/>
                      </a:cxn>
                      <a:cxn ang="0">
                        <a:pos x="51" y="25"/>
                      </a:cxn>
                      <a:cxn ang="0">
                        <a:pos x="50" y="31"/>
                      </a:cxn>
                      <a:cxn ang="0">
                        <a:pos x="40" y="33"/>
                      </a:cxn>
                      <a:cxn ang="0">
                        <a:pos x="34" y="39"/>
                      </a:cxn>
                      <a:cxn ang="0">
                        <a:pos x="26" y="51"/>
                      </a:cxn>
                      <a:cxn ang="0">
                        <a:pos x="20" y="58"/>
                      </a:cxn>
                      <a:cxn ang="0">
                        <a:pos x="25" y="64"/>
                      </a:cxn>
                      <a:cxn ang="0">
                        <a:pos x="26" y="67"/>
                      </a:cxn>
                      <a:cxn ang="0">
                        <a:pos x="21" y="62"/>
                      </a:cxn>
                      <a:cxn ang="0">
                        <a:pos x="17" y="57"/>
                      </a:cxn>
                      <a:cxn ang="0">
                        <a:pos x="16" y="65"/>
                      </a:cxn>
                      <a:cxn ang="0">
                        <a:pos x="16" y="79"/>
                      </a:cxn>
                      <a:cxn ang="0">
                        <a:pos x="23" y="76"/>
                      </a:cxn>
                      <a:cxn ang="0">
                        <a:pos x="30" y="84"/>
                      </a:cxn>
                      <a:cxn ang="0">
                        <a:pos x="39" y="93"/>
                      </a:cxn>
                      <a:cxn ang="0">
                        <a:pos x="47" y="100"/>
                      </a:cxn>
                      <a:cxn ang="0">
                        <a:pos x="58" y="111"/>
                      </a:cxn>
                      <a:cxn ang="0">
                        <a:pos x="55" y="128"/>
                      </a:cxn>
                      <a:cxn ang="0">
                        <a:pos x="46" y="147"/>
                      </a:cxn>
                      <a:cxn ang="0">
                        <a:pos x="49" y="161"/>
                      </a:cxn>
                      <a:cxn ang="0">
                        <a:pos x="44" y="162"/>
                      </a:cxn>
                      <a:cxn ang="0">
                        <a:pos x="30" y="141"/>
                      </a:cxn>
                      <a:cxn ang="0">
                        <a:pos x="15" y="107"/>
                      </a:cxn>
                      <a:cxn ang="0">
                        <a:pos x="11" y="83"/>
                      </a:cxn>
                      <a:cxn ang="0">
                        <a:pos x="70" y="174"/>
                      </a:cxn>
                      <a:cxn ang="0">
                        <a:pos x="85" y="172"/>
                      </a:cxn>
                      <a:cxn ang="0">
                        <a:pos x="105" y="169"/>
                      </a:cxn>
                      <a:cxn ang="0">
                        <a:pos x="103" y="178"/>
                      </a:cxn>
                      <a:cxn ang="0">
                        <a:pos x="114" y="177"/>
                      </a:cxn>
                      <a:cxn ang="0">
                        <a:pos x="131" y="175"/>
                      </a:cxn>
                      <a:cxn ang="0">
                        <a:pos x="130" y="3"/>
                      </a:cxn>
                      <a:cxn ang="0">
                        <a:pos x="187" y="61"/>
                      </a:cxn>
                      <a:cxn ang="0">
                        <a:pos x="179" y="55"/>
                      </a:cxn>
                      <a:cxn ang="0">
                        <a:pos x="172" y="71"/>
                      </a:cxn>
                      <a:cxn ang="0">
                        <a:pos x="161" y="57"/>
                      </a:cxn>
                      <a:cxn ang="0">
                        <a:pos x="165" y="71"/>
                      </a:cxn>
                      <a:cxn ang="0">
                        <a:pos x="176" y="75"/>
                      </a:cxn>
                      <a:cxn ang="0">
                        <a:pos x="172" y="95"/>
                      </a:cxn>
                      <a:cxn ang="0">
                        <a:pos x="166" y="117"/>
                      </a:cxn>
                      <a:cxn ang="0">
                        <a:pos x="159" y="130"/>
                      </a:cxn>
                      <a:cxn ang="0">
                        <a:pos x="139" y="147"/>
                      </a:cxn>
                      <a:cxn ang="0">
                        <a:pos x="134" y="132"/>
                      </a:cxn>
                      <a:cxn ang="0">
                        <a:pos x="135" y="115"/>
                      </a:cxn>
                      <a:cxn ang="0">
                        <a:pos x="128" y="96"/>
                      </a:cxn>
                      <a:cxn ang="0">
                        <a:pos x="119" y="85"/>
                      </a:cxn>
                      <a:cxn ang="0">
                        <a:pos x="94" y="86"/>
                      </a:cxn>
                      <a:cxn ang="0">
                        <a:pos x="85" y="73"/>
                      </a:cxn>
                      <a:cxn ang="0">
                        <a:pos x="95" y="47"/>
                      </a:cxn>
                      <a:cxn ang="0">
                        <a:pos x="113" y="39"/>
                      </a:cxn>
                      <a:cxn ang="0">
                        <a:pos x="124" y="44"/>
                      </a:cxn>
                      <a:cxn ang="0">
                        <a:pos x="139" y="44"/>
                      </a:cxn>
                      <a:cxn ang="0">
                        <a:pos x="154" y="42"/>
                      </a:cxn>
                      <a:cxn ang="0">
                        <a:pos x="140" y="36"/>
                      </a:cxn>
                      <a:cxn ang="0">
                        <a:pos x="139" y="31"/>
                      </a:cxn>
                      <a:cxn ang="0">
                        <a:pos x="120" y="31"/>
                      </a:cxn>
                      <a:cxn ang="0">
                        <a:pos x="105" y="36"/>
                      </a:cxn>
                      <a:cxn ang="0">
                        <a:pos x="102" y="20"/>
                      </a:cxn>
                      <a:cxn ang="0">
                        <a:pos x="91" y="10"/>
                      </a:cxn>
                      <a:cxn ang="0">
                        <a:pos x="103" y="3"/>
                      </a:cxn>
                    </a:cxnLst>
                    <a:rect l="0" t="0" r="r" b="b"/>
                    <a:pathLst>
                      <a:path w="216" h="189">
                        <a:moveTo>
                          <a:pt x="88" y="1"/>
                        </a:moveTo>
                        <a:cubicBezTo>
                          <a:pt x="88" y="1"/>
                          <a:pt x="55" y="5"/>
                          <a:pt x="33" y="30"/>
                        </a:cubicBezTo>
                        <a:cubicBezTo>
                          <a:pt x="33" y="30"/>
                          <a:pt x="50" y="13"/>
                          <a:pt x="60" y="13"/>
                        </a:cubicBezTo>
                        <a:cubicBezTo>
                          <a:pt x="63" y="14"/>
                          <a:pt x="63" y="14"/>
                          <a:pt x="63" y="14"/>
                        </a:cubicBezTo>
                        <a:cubicBezTo>
                          <a:pt x="63" y="14"/>
                          <a:pt x="62" y="14"/>
                          <a:pt x="62" y="15"/>
                        </a:cubicBezTo>
                        <a:cubicBezTo>
                          <a:pt x="62" y="15"/>
                          <a:pt x="60" y="17"/>
                          <a:pt x="60" y="17"/>
                        </a:cubicBezTo>
                        <a:cubicBezTo>
                          <a:pt x="60" y="18"/>
                          <a:pt x="61" y="19"/>
                          <a:pt x="61" y="19"/>
                        </a:cubicBezTo>
                        <a:cubicBezTo>
                          <a:pt x="60" y="20"/>
                          <a:pt x="60" y="20"/>
                          <a:pt x="60" y="20"/>
                        </a:cubicBezTo>
                        <a:cubicBezTo>
                          <a:pt x="60" y="20"/>
                          <a:pt x="59" y="21"/>
                          <a:pt x="59" y="21"/>
                        </a:cubicBezTo>
                        <a:cubicBezTo>
                          <a:pt x="59" y="21"/>
                          <a:pt x="58" y="21"/>
                          <a:pt x="58" y="22"/>
                        </a:cubicBezTo>
                        <a:cubicBezTo>
                          <a:pt x="58" y="23"/>
                          <a:pt x="58" y="24"/>
                          <a:pt x="58" y="24"/>
                        </a:cubicBezTo>
                        <a:cubicBezTo>
                          <a:pt x="58" y="26"/>
                          <a:pt x="58" y="26"/>
                          <a:pt x="58" y="26"/>
                        </a:cubicBezTo>
                        <a:cubicBezTo>
                          <a:pt x="58" y="27"/>
                          <a:pt x="58" y="27"/>
                          <a:pt x="58" y="27"/>
                        </a:cubicBezTo>
                        <a:cubicBezTo>
                          <a:pt x="56" y="28"/>
                          <a:pt x="56" y="28"/>
                          <a:pt x="56" y="28"/>
                        </a:cubicBezTo>
                        <a:cubicBezTo>
                          <a:pt x="56" y="28"/>
                          <a:pt x="55" y="28"/>
                          <a:pt x="54" y="28"/>
                        </a:cubicBezTo>
                        <a:cubicBezTo>
                          <a:pt x="53" y="27"/>
                          <a:pt x="53" y="26"/>
                          <a:pt x="53" y="26"/>
                        </a:cubicBezTo>
                        <a:cubicBezTo>
                          <a:pt x="55" y="25"/>
                          <a:pt x="55" y="25"/>
                          <a:pt x="55" y="25"/>
                        </a:cubicBezTo>
                        <a:cubicBezTo>
                          <a:pt x="55" y="25"/>
                          <a:pt x="55" y="25"/>
                          <a:pt x="55" y="24"/>
                        </a:cubicBezTo>
                        <a:cubicBezTo>
                          <a:pt x="54" y="24"/>
                          <a:pt x="54" y="23"/>
                          <a:pt x="53" y="23"/>
                        </a:cubicBezTo>
                        <a:cubicBezTo>
                          <a:pt x="52" y="23"/>
                          <a:pt x="51" y="25"/>
                          <a:pt x="51" y="25"/>
                        </a:cubicBezTo>
                        <a:cubicBezTo>
                          <a:pt x="49" y="26"/>
                          <a:pt x="49" y="26"/>
                          <a:pt x="49" y="26"/>
                        </a:cubicBezTo>
                        <a:cubicBezTo>
                          <a:pt x="49" y="26"/>
                          <a:pt x="48" y="28"/>
                          <a:pt x="49" y="28"/>
                        </a:cubicBezTo>
                        <a:cubicBezTo>
                          <a:pt x="49" y="28"/>
                          <a:pt x="50" y="28"/>
                          <a:pt x="50" y="28"/>
                        </a:cubicBezTo>
                        <a:cubicBezTo>
                          <a:pt x="50" y="28"/>
                          <a:pt x="50" y="29"/>
                          <a:pt x="50" y="29"/>
                        </a:cubicBezTo>
                        <a:cubicBezTo>
                          <a:pt x="50" y="30"/>
                          <a:pt x="50" y="31"/>
                          <a:pt x="50" y="31"/>
                        </a:cubicBezTo>
                        <a:cubicBezTo>
                          <a:pt x="50" y="31"/>
                          <a:pt x="49" y="32"/>
                          <a:pt x="48" y="31"/>
                        </a:cubicBezTo>
                        <a:cubicBezTo>
                          <a:pt x="47" y="31"/>
                          <a:pt x="46" y="31"/>
                          <a:pt x="45" y="31"/>
                        </a:cubicBezTo>
                        <a:cubicBezTo>
                          <a:pt x="45" y="30"/>
                          <a:pt x="44" y="30"/>
                          <a:pt x="43" y="30"/>
                        </a:cubicBezTo>
                        <a:cubicBezTo>
                          <a:pt x="43" y="31"/>
                          <a:pt x="43" y="31"/>
                          <a:pt x="42" y="31"/>
                        </a:cubicBezTo>
                        <a:cubicBezTo>
                          <a:pt x="42" y="31"/>
                          <a:pt x="40" y="33"/>
                          <a:pt x="40" y="33"/>
                        </a:cubicBezTo>
                        <a:cubicBezTo>
                          <a:pt x="40" y="33"/>
                          <a:pt x="39" y="33"/>
                          <a:pt x="39" y="34"/>
                        </a:cubicBezTo>
                        <a:cubicBezTo>
                          <a:pt x="39" y="34"/>
                          <a:pt x="39" y="36"/>
                          <a:pt x="39" y="36"/>
                        </a:cubicBezTo>
                        <a:cubicBezTo>
                          <a:pt x="39" y="36"/>
                          <a:pt x="38" y="36"/>
                          <a:pt x="36" y="37"/>
                        </a:cubicBezTo>
                        <a:cubicBezTo>
                          <a:pt x="35" y="37"/>
                          <a:pt x="35" y="38"/>
                          <a:pt x="35" y="38"/>
                        </a:cubicBezTo>
                        <a:cubicBezTo>
                          <a:pt x="34" y="39"/>
                          <a:pt x="34" y="39"/>
                          <a:pt x="34" y="39"/>
                        </a:cubicBezTo>
                        <a:cubicBezTo>
                          <a:pt x="34" y="39"/>
                          <a:pt x="33" y="40"/>
                          <a:pt x="32" y="41"/>
                        </a:cubicBezTo>
                        <a:cubicBezTo>
                          <a:pt x="31" y="42"/>
                          <a:pt x="29" y="44"/>
                          <a:pt x="29" y="44"/>
                        </a:cubicBezTo>
                        <a:cubicBezTo>
                          <a:pt x="28" y="44"/>
                          <a:pt x="27" y="45"/>
                          <a:pt x="27" y="46"/>
                        </a:cubicBezTo>
                        <a:cubicBezTo>
                          <a:pt x="27" y="47"/>
                          <a:pt x="27" y="48"/>
                          <a:pt x="26" y="48"/>
                        </a:cubicBezTo>
                        <a:cubicBezTo>
                          <a:pt x="26" y="49"/>
                          <a:pt x="26" y="50"/>
                          <a:pt x="26" y="51"/>
                        </a:cubicBezTo>
                        <a:cubicBezTo>
                          <a:pt x="25" y="52"/>
                          <a:pt x="25" y="53"/>
                          <a:pt x="24" y="53"/>
                        </a:cubicBezTo>
                        <a:cubicBezTo>
                          <a:pt x="24" y="54"/>
                          <a:pt x="23" y="54"/>
                          <a:pt x="23" y="54"/>
                        </a:cubicBezTo>
                        <a:cubicBezTo>
                          <a:pt x="23" y="54"/>
                          <a:pt x="21" y="55"/>
                          <a:pt x="20" y="55"/>
                        </a:cubicBezTo>
                        <a:cubicBezTo>
                          <a:pt x="19" y="56"/>
                          <a:pt x="19" y="57"/>
                          <a:pt x="19" y="57"/>
                        </a:cubicBezTo>
                        <a:cubicBezTo>
                          <a:pt x="19" y="58"/>
                          <a:pt x="20" y="58"/>
                          <a:pt x="20" y="58"/>
                        </a:cubicBezTo>
                        <a:cubicBezTo>
                          <a:pt x="21" y="58"/>
                          <a:pt x="22" y="59"/>
                          <a:pt x="22" y="59"/>
                        </a:cubicBezTo>
                        <a:cubicBezTo>
                          <a:pt x="22" y="59"/>
                          <a:pt x="22" y="61"/>
                          <a:pt x="22" y="61"/>
                        </a:cubicBezTo>
                        <a:cubicBezTo>
                          <a:pt x="22" y="61"/>
                          <a:pt x="21" y="63"/>
                          <a:pt x="22" y="63"/>
                        </a:cubicBezTo>
                        <a:cubicBezTo>
                          <a:pt x="22" y="63"/>
                          <a:pt x="23" y="63"/>
                          <a:pt x="23" y="63"/>
                        </a:cubicBezTo>
                        <a:cubicBezTo>
                          <a:pt x="25" y="64"/>
                          <a:pt x="25" y="64"/>
                          <a:pt x="25" y="64"/>
                        </a:cubicBezTo>
                        <a:cubicBezTo>
                          <a:pt x="27" y="65"/>
                          <a:pt x="27" y="65"/>
                          <a:pt x="27" y="65"/>
                        </a:cubicBezTo>
                        <a:cubicBezTo>
                          <a:pt x="28" y="65"/>
                          <a:pt x="28" y="65"/>
                          <a:pt x="28" y="65"/>
                        </a:cubicBezTo>
                        <a:cubicBezTo>
                          <a:pt x="28" y="65"/>
                          <a:pt x="27" y="66"/>
                          <a:pt x="27" y="67"/>
                        </a:cubicBezTo>
                        <a:cubicBezTo>
                          <a:pt x="27" y="67"/>
                          <a:pt x="27" y="68"/>
                          <a:pt x="26" y="68"/>
                        </a:cubicBezTo>
                        <a:cubicBezTo>
                          <a:pt x="26" y="67"/>
                          <a:pt x="26" y="67"/>
                          <a:pt x="26" y="67"/>
                        </a:cubicBezTo>
                        <a:cubicBezTo>
                          <a:pt x="25" y="66"/>
                          <a:pt x="25" y="66"/>
                          <a:pt x="25" y="65"/>
                        </a:cubicBezTo>
                        <a:cubicBezTo>
                          <a:pt x="24" y="65"/>
                          <a:pt x="23" y="66"/>
                          <a:pt x="23" y="66"/>
                        </a:cubicBezTo>
                        <a:cubicBezTo>
                          <a:pt x="22" y="65"/>
                          <a:pt x="22" y="65"/>
                          <a:pt x="21" y="65"/>
                        </a:cubicBezTo>
                        <a:cubicBezTo>
                          <a:pt x="21" y="64"/>
                          <a:pt x="21" y="65"/>
                          <a:pt x="21" y="64"/>
                        </a:cubicBezTo>
                        <a:cubicBezTo>
                          <a:pt x="21" y="63"/>
                          <a:pt x="21" y="63"/>
                          <a:pt x="21" y="62"/>
                        </a:cubicBezTo>
                        <a:cubicBezTo>
                          <a:pt x="21" y="62"/>
                          <a:pt x="20" y="61"/>
                          <a:pt x="20" y="61"/>
                        </a:cubicBezTo>
                        <a:cubicBezTo>
                          <a:pt x="19" y="61"/>
                          <a:pt x="20" y="62"/>
                          <a:pt x="19" y="61"/>
                        </a:cubicBezTo>
                        <a:cubicBezTo>
                          <a:pt x="19" y="60"/>
                          <a:pt x="18" y="60"/>
                          <a:pt x="18" y="60"/>
                        </a:cubicBezTo>
                        <a:cubicBezTo>
                          <a:pt x="18" y="60"/>
                          <a:pt x="17" y="60"/>
                          <a:pt x="17" y="60"/>
                        </a:cubicBezTo>
                        <a:cubicBezTo>
                          <a:pt x="17" y="59"/>
                          <a:pt x="17" y="58"/>
                          <a:pt x="17" y="57"/>
                        </a:cubicBezTo>
                        <a:cubicBezTo>
                          <a:pt x="17" y="57"/>
                          <a:pt x="18" y="56"/>
                          <a:pt x="18" y="55"/>
                        </a:cubicBezTo>
                        <a:cubicBezTo>
                          <a:pt x="18" y="55"/>
                          <a:pt x="18" y="52"/>
                          <a:pt x="18" y="52"/>
                        </a:cubicBezTo>
                        <a:cubicBezTo>
                          <a:pt x="18" y="52"/>
                          <a:pt x="15" y="58"/>
                          <a:pt x="14" y="63"/>
                        </a:cubicBezTo>
                        <a:cubicBezTo>
                          <a:pt x="14" y="63"/>
                          <a:pt x="15" y="62"/>
                          <a:pt x="15" y="63"/>
                        </a:cubicBezTo>
                        <a:cubicBezTo>
                          <a:pt x="15" y="64"/>
                          <a:pt x="16" y="65"/>
                          <a:pt x="16" y="65"/>
                        </a:cubicBezTo>
                        <a:cubicBezTo>
                          <a:pt x="15" y="66"/>
                          <a:pt x="15" y="66"/>
                          <a:pt x="15" y="68"/>
                        </a:cubicBezTo>
                        <a:cubicBezTo>
                          <a:pt x="15" y="71"/>
                          <a:pt x="16" y="71"/>
                          <a:pt x="16" y="72"/>
                        </a:cubicBezTo>
                        <a:cubicBezTo>
                          <a:pt x="15" y="73"/>
                          <a:pt x="15" y="74"/>
                          <a:pt x="15" y="75"/>
                        </a:cubicBezTo>
                        <a:cubicBezTo>
                          <a:pt x="15" y="76"/>
                          <a:pt x="15" y="78"/>
                          <a:pt x="16" y="78"/>
                        </a:cubicBezTo>
                        <a:cubicBezTo>
                          <a:pt x="16" y="79"/>
                          <a:pt x="16" y="79"/>
                          <a:pt x="16" y="79"/>
                        </a:cubicBezTo>
                        <a:cubicBezTo>
                          <a:pt x="17" y="80"/>
                          <a:pt x="16" y="81"/>
                          <a:pt x="17" y="80"/>
                        </a:cubicBezTo>
                        <a:cubicBezTo>
                          <a:pt x="18" y="78"/>
                          <a:pt x="19" y="77"/>
                          <a:pt x="19" y="77"/>
                        </a:cubicBezTo>
                        <a:cubicBezTo>
                          <a:pt x="19" y="76"/>
                          <a:pt x="19" y="76"/>
                          <a:pt x="19" y="76"/>
                        </a:cubicBezTo>
                        <a:cubicBezTo>
                          <a:pt x="19" y="76"/>
                          <a:pt x="19" y="75"/>
                          <a:pt x="21" y="75"/>
                        </a:cubicBezTo>
                        <a:cubicBezTo>
                          <a:pt x="22" y="76"/>
                          <a:pt x="22" y="75"/>
                          <a:pt x="23" y="76"/>
                        </a:cubicBezTo>
                        <a:cubicBezTo>
                          <a:pt x="23" y="77"/>
                          <a:pt x="22" y="78"/>
                          <a:pt x="23" y="78"/>
                        </a:cubicBezTo>
                        <a:cubicBezTo>
                          <a:pt x="24" y="78"/>
                          <a:pt x="26" y="77"/>
                          <a:pt x="26" y="77"/>
                        </a:cubicBezTo>
                        <a:cubicBezTo>
                          <a:pt x="27" y="78"/>
                          <a:pt x="28" y="78"/>
                          <a:pt x="28" y="79"/>
                        </a:cubicBezTo>
                        <a:cubicBezTo>
                          <a:pt x="28" y="80"/>
                          <a:pt x="29" y="81"/>
                          <a:pt x="29" y="82"/>
                        </a:cubicBezTo>
                        <a:cubicBezTo>
                          <a:pt x="30" y="82"/>
                          <a:pt x="30" y="83"/>
                          <a:pt x="30" y="84"/>
                        </a:cubicBezTo>
                        <a:cubicBezTo>
                          <a:pt x="30" y="85"/>
                          <a:pt x="33" y="86"/>
                          <a:pt x="33" y="86"/>
                        </a:cubicBezTo>
                        <a:cubicBezTo>
                          <a:pt x="33" y="86"/>
                          <a:pt x="35" y="86"/>
                          <a:pt x="36" y="86"/>
                        </a:cubicBezTo>
                        <a:cubicBezTo>
                          <a:pt x="37" y="86"/>
                          <a:pt x="36" y="87"/>
                          <a:pt x="37" y="88"/>
                        </a:cubicBezTo>
                        <a:cubicBezTo>
                          <a:pt x="38" y="88"/>
                          <a:pt x="39" y="90"/>
                          <a:pt x="39" y="90"/>
                        </a:cubicBezTo>
                        <a:cubicBezTo>
                          <a:pt x="39" y="90"/>
                          <a:pt x="39" y="92"/>
                          <a:pt x="39" y="93"/>
                        </a:cubicBezTo>
                        <a:cubicBezTo>
                          <a:pt x="39" y="94"/>
                          <a:pt x="39" y="95"/>
                          <a:pt x="39" y="95"/>
                        </a:cubicBezTo>
                        <a:cubicBezTo>
                          <a:pt x="40" y="95"/>
                          <a:pt x="42" y="95"/>
                          <a:pt x="42" y="95"/>
                        </a:cubicBezTo>
                        <a:cubicBezTo>
                          <a:pt x="42" y="95"/>
                          <a:pt x="41" y="97"/>
                          <a:pt x="43" y="97"/>
                        </a:cubicBezTo>
                        <a:cubicBezTo>
                          <a:pt x="44" y="98"/>
                          <a:pt x="46" y="98"/>
                          <a:pt x="46" y="99"/>
                        </a:cubicBezTo>
                        <a:cubicBezTo>
                          <a:pt x="47" y="99"/>
                          <a:pt x="45" y="100"/>
                          <a:pt x="47" y="100"/>
                        </a:cubicBezTo>
                        <a:cubicBezTo>
                          <a:pt x="49" y="100"/>
                          <a:pt x="51" y="100"/>
                          <a:pt x="52" y="101"/>
                        </a:cubicBezTo>
                        <a:cubicBezTo>
                          <a:pt x="53" y="101"/>
                          <a:pt x="52" y="102"/>
                          <a:pt x="54" y="104"/>
                        </a:cubicBezTo>
                        <a:cubicBezTo>
                          <a:pt x="57" y="105"/>
                          <a:pt x="57" y="105"/>
                          <a:pt x="58" y="106"/>
                        </a:cubicBezTo>
                        <a:cubicBezTo>
                          <a:pt x="59" y="106"/>
                          <a:pt x="60" y="106"/>
                          <a:pt x="59" y="108"/>
                        </a:cubicBezTo>
                        <a:cubicBezTo>
                          <a:pt x="59" y="109"/>
                          <a:pt x="59" y="111"/>
                          <a:pt x="58" y="111"/>
                        </a:cubicBezTo>
                        <a:cubicBezTo>
                          <a:pt x="57" y="112"/>
                          <a:pt x="56" y="114"/>
                          <a:pt x="55" y="115"/>
                        </a:cubicBezTo>
                        <a:cubicBezTo>
                          <a:pt x="55" y="116"/>
                          <a:pt x="54" y="117"/>
                          <a:pt x="55" y="118"/>
                        </a:cubicBezTo>
                        <a:cubicBezTo>
                          <a:pt x="55" y="120"/>
                          <a:pt x="56" y="121"/>
                          <a:pt x="56" y="122"/>
                        </a:cubicBezTo>
                        <a:cubicBezTo>
                          <a:pt x="56" y="122"/>
                          <a:pt x="56" y="125"/>
                          <a:pt x="56" y="125"/>
                        </a:cubicBezTo>
                        <a:cubicBezTo>
                          <a:pt x="55" y="126"/>
                          <a:pt x="55" y="128"/>
                          <a:pt x="55" y="128"/>
                        </a:cubicBezTo>
                        <a:cubicBezTo>
                          <a:pt x="55" y="128"/>
                          <a:pt x="56" y="129"/>
                          <a:pt x="55" y="130"/>
                        </a:cubicBezTo>
                        <a:cubicBezTo>
                          <a:pt x="54" y="132"/>
                          <a:pt x="52" y="133"/>
                          <a:pt x="51" y="133"/>
                        </a:cubicBezTo>
                        <a:cubicBezTo>
                          <a:pt x="50" y="134"/>
                          <a:pt x="49" y="135"/>
                          <a:pt x="49" y="135"/>
                        </a:cubicBezTo>
                        <a:cubicBezTo>
                          <a:pt x="49" y="135"/>
                          <a:pt x="49" y="139"/>
                          <a:pt x="49" y="140"/>
                        </a:cubicBezTo>
                        <a:cubicBezTo>
                          <a:pt x="48" y="140"/>
                          <a:pt x="45" y="146"/>
                          <a:pt x="46" y="147"/>
                        </a:cubicBezTo>
                        <a:cubicBezTo>
                          <a:pt x="47" y="149"/>
                          <a:pt x="48" y="150"/>
                          <a:pt x="47" y="151"/>
                        </a:cubicBezTo>
                        <a:cubicBezTo>
                          <a:pt x="47" y="152"/>
                          <a:pt x="47" y="152"/>
                          <a:pt x="46" y="153"/>
                        </a:cubicBezTo>
                        <a:cubicBezTo>
                          <a:pt x="46" y="153"/>
                          <a:pt x="44" y="153"/>
                          <a:pt x="45" y="155"/>
                        </a:cubicBezTo>
                        <a:cubicBezTo>
                          <a:pt x="46" y="157"/>
                          <a:pt x="47" y="157"/>
                          <a:pt x="48" y="159"/>
                        </a:cubicBezTo>
                        <a:cubicBezTo>
                          <a:pt x="48" y="160"/>
                          <a:pt x="48" y="160"/>
                          <a:pt x="49" y="161"/>
                        </a:cubicBezTo>
                        <a:cubicBezTo>
                          <a:pt x="50" y="162"/>
                          <a:pt x="50" y="164"/>
                          <a:pt x="51" y="165"/>
                        </a:cubicBezTo>
                        <a:cubicBezTo>
                          <a:pt x="52" y="165"/>
                          <a:pt x="54" y="166"/>
                          <a:pt x="54" y="167"/>
                        </a:cubicBezTo>
                        <a:cubicBezTo>
                          <a:pt x="54" y="168"/>
                          <a:pt x="56" y="170"/>
                          <a:pt x="53" y="169"/>
                        </a:cubicBezTo>
                        <a:cubicBezTo>
                          <a:pt x="50" y="167"/>
                          <a:pt x="53" y="169"/>
                          <a:pt x="49" y="166"/>
                        </a:cubicBezTo>
                        <a:cubicBezTo>
                          <a:pt x="46" y="163"/>
                          <a:pt x="45" y="164"/>
                          <a:pt x="44" y="162"/>
                        </a:cubicBezTo>
                        <a:cubicBezTo>
                          <a:pt x="42" y="161"/>
                          <a:pt x="44" y="167"/>
                          <a:pt x="42" y="159"/>
                        </a:cubicBezTo>
                        <a:cubicBezTo>
                          <a:pt x="39" y="152"/>
                          <a:pt x="38" y="153"/>
                          <a:pt x="37" y="151"/>
                        </a:cubicBezTo>
                        <a:cubicBezTo>
                          <a:pt x="37" y="150"/>
                          <a:pt x="37" y="151"/>
                          <a:pt x="35" y="148"/>
                        </a:cubicBezTo>
                        <a:cubicBezTo>
                          <a:pt x="33" y="144"/>
                          <a:pt x="35" y="146"/>
                          <a:pt x="33" y="144"/>
                        </a:cubicBezTo>
                        <a:cubicBezTo>
                          <a:pt x="31" y="142"/>
                          <a:pt x="31" y="145"/>
                          <a:pt x="30" y="141"/>
                        </a:cubicBezTo>
                        <a:cubicBezTo>
                          <a:pt x="29" y="136"/>
                          <a:pt x="29" y="139"/>
                          <a:pt x="28" y="134"/>
                        </a:cubicBezTo>
                        <a:cubicBezTo>
                          <a:pt x="27" y="130"/>
                          <a:pt x="29" y="129"/>
                          <a:pt x="26" y="127"/>
                        </a:cubicBezTo>
                        <a:cubicBezTo>
                          <a:pt x="24" y="125"/>
                          <a:pt x="24" y="126"/>
                          <a:pt x="23" y="124"/>
                        </a:cubicBezTo>
                        <a:cubicBezTo>
                          <a:pt x="22" y="123"/>
                          <a:pt x="23" y="124"/>
                          <a:pt x="21" y="120"/>
                        </a:cubicBezTo>
                        <a:cubicBezTo>
                          <a:pt x="19" y="116"/>
                          <a:pt x="15" y="114"/>
                          <a:pt x="15" y="107"/>
                        </a:cubicBezTo>
                        <a:cubicBezTo>
                          <a:pt x="16" y="100"/>
                          <a:pt x="16" y="99"/>
                          <a:pt x="16" y="99"/>
                        </a:cubicBezTo>
                        <a:cubicBezTo>
                          <a:pt x="16" y="99"/>
                          <a:pt x="12" y="96"/>
                          <a:pt x="13" y="92"/>
                        </a:cubicBezTo>
                        <a:cubicBezTo>
                          <a:pt x="14" y="88"/>
                          <a:pt x="15" y="89"/>
                          <a:pt x="14" y="88"/>
                        </a:cubicBezTo>
                        <a:cubicBezTo>
                          <a:pt x="14" y="87"/>
                          <a:pt x="14" y="87"/>
                          <a:pt x="12" y="85"/>
                        </a:cubicBezTo>
                        <a:cubicBezTo>
                          <a:pt x="11" y="84"/>
                          <a:pt x="11" y="84"/>
                          <a:pt x="11" y="83"/>
                        </a:cubicBezTo>
                        <a:cubicBezTo>
                          <a:pt x="10" y="82"/>
                          <a:pt x="10" y="80"/>
                          <a:pt x="10" y="80"/>
                        </a:cubicBezTo>
                        <a:cubicBezTo>
                          <a:pt x="9" y="80"/>
                          <a:pt x="9" y="80"/>
                          <a:pt x="9" y="80"/>
                        </a:cubicBezTo>
                        <a:cubicBezTo>
                          <a:pt x="9" y="80"/>
                          <a:pt x="0" y="173"/>
                          <a:pt x="92" y="187"/>
                        </a:cubicBezTo>
                        <a:cubicBezTo>
                          <a:pt x="92" y="187"/>
                          <a:pt x="71" y="182"/>
                          <a:pt x="69" y="178"/>
                        </a:cubicBezTo>
                        <a:cubicBezTo>
                          <a:pt x="69" y="178"/>
                          <a:pt x="69" y="174"/>
                          <a:pt x="70" y="174"/>
                        </a:cubicBezTo>
                        <a:cubicBezTo>
                          <a:pt x="71" y="174"/>
                          <a:pt x="72" y="175"/>
                          <a:pt x="73" y="174"/>
                        </a:cubicBezTo>
                        <a:cubicBezTo>
                          <a:pt x="75" y="173"/>
                          <a:pt x="76" y="171"/>
                          <a:pt x="76" y="171"/>
                        </a:cubicBezTo>
                        <a:cubicBezTo>
                          <a:pt x="76" y="173"/>
                          <a:pt x="76" y="173"/>
                          <a:pt x="76" y="173"/>
                        </a:cubicBezTo>
                        <a:cubicBezTo>
                          <a:pt x="76" y="173"/>
                          <a:pt x="75" y="173"/>
                          <a:pt x="79" y="173"/>
                        </a:cubicBezTo>
                        <a:cubicBezTo>
                          <a:pt x="83" y="172"/>
                          <a:pt x="83" y="172"/>
                          <a:pt x="85" y="172"/>
                        </a:cubicBezTo>
                        <a:cubicBezTo>
                          <a:pt x="86" y="171"/>
                          <a:pt x="88" y="168"/>
                          <a:pt x="89" y="170"/>
                        </a:cubicBezTo>
                        <a:cubicBezTo>
                          <a:pt x="90" y="172"/>
                          <a:pt x="88" y="171"/>
                          <a:pt x="90" y="172"/>
                        </a:cubicBezTo>
                        <a:cubicBezTo>
                          <a:pt x="92" y="173"/>
                          <a:pt x="96" y="171"/>
                          <a:pt x="96" y="171"/>
                        </a:cubicBezTo>
                        <a:cubicBezTo>
                          <a:pt x="96" y="171"/>
                          <a:pt x="102" y="172"/>
                          <a:pt x="103" y="171"/>
                        </a:cubicBezTo>
                        <a:cubicBezTo>
                          <a:pt x="103" y="170"/>
                          <a:pt x="103" y="169"/>
                          <a:pt x="105" y="169"/>
                        </a:cubicBezTo>
                        <a:cubicBezTo>
                          <a:pt x="106" y="170"/>
                          <a:pt x="106" y="171"/>
                          <a:pt x="106" y="171"/>
                        </a:cubicBezTo>
                        <a:cubicBezTo>
                          <a:pt x="103" y="173"/>
                          <a:pt x="103" y="173"/>
                          <a:pt x="103" y="173"/>
                        </a:cubicBezTo>
                        <a:cubicBezTo>
                          <a:pt x="99" y="176"/>
                          <a:pt x="99" y="176"/>
                          <a:pt x="99" y="176"/>
                        </a:cubicBezTo>
                        <a:cubicBezTo>
                          <a:pt x="99" y="176"/>
                          <a:pt x="98" y="176"/>
                          <a:pt x="99" y="177"/>
                        </a:cubicBezTo>
                        <a:cubicBezTo>
                          <a:pt x="101" y="178"/>
                          <a:pt x="101" y="177"/>
                          <a:pt x="103" y="178"/>
                        </a:cubicBezTo>
                        <a:cubicBezTo>
                          <a:pt x="104" y="178"/>
                          <a:pt x="108" y="181"/>
                          <a:pt x="109" y="179"/>
                        </a:cubicBezTo>
                        <a:cubicBezTo>
                          <a:pt x="110" y="177"/>
                          <a:pt x="110" y="177"/>
                          <a:pt x="111" y="176"/>
                        </a:cubicBezTo>
                        <a:cubicBezTo>
                          <a:pt x="111" y="175"/>
                          <a:pt x="111" y="173"/>
                          <a:pt x="113" y="173"/>
                        </a:cubicBezTo>
                        <a:cubicBezTo>
                          <a:pt x="114" y="173"/>
                          <a:pt x="116" y="174"/>
                          <a:pt x="116" y="174"/>
                        </a:cubicBezTo>
                        <a:cubicBezTo>
                          <a:pt x="114" y="177"/>
                          <a:pt x="114" y="177"/>
                          <a:pt x="114" y="177"/>
                        </a:cubicBezTo>
                        <a:cubicBezTo>
                          <a:pt x="114" y="177"/>
                          <a:pt x="117" y="177"/>
                          <a:pt x="118" y="177"/>
                        </a:cubicBezTo>
                        <a:cubicBezTo>
                          <a:pt x="119" y="177"/>
                          <a:pt x="120" y="178"/>
                          <a:pt x="121" y="177"/>
                        </a:cubicBezTo>
                        <a:cubicBezTo>
                          <a:pt x="123" y="175"/>
                          <a:pt x="123" y="175"/>
                          <a:pt x="124" y="175"/>
                        </a:cubicBezTo>
                        <a:cubicBezTo>
                          <a:pt x="126" y="175"/>
                          <a:pt x="128" y="174"/>
                          <a:pt x="129" y="174"/>
                        </a:cubicBezTo>
                        <a:cubicBezTo>
                          <a:pt x="129" y="175"/>
                          <a:pt x="131" y="175"/>
                          <a:pt x="131" y="175"/>
                        </a:cubicBezTo>
                        <a:cubicBezTo>
                          <a:pt x="132" y="175"/>
                          <a:pt x="135" y="177"/>
                          <a:pt x="136" y="177"/>
                        </a:cubicBezTo>
                        <a:cubicBezTo>
                          <a:pt x="137" y="176"/>
                          <a:pt x="141" y="177"/>
                          <a:pt x="141" y="177"/>
                        </a:cubicBezTo>
                        <a:cubicBezTo>
                          <a:pt x="141" y="177"/>
                          <a:pt x="130" y="186"/>
                          <a:pt x="107" y="187"/>
                        </a:cubicBezTo>
                        <a:cubicBezTo>
                          <a:pt x="107" y="187"/>
                          <a:pt x="158" y="189"/>
                          <a:pt x="187" y="139"/>
                        </a:cubicBezTo>
                        <a:cubicBezTo>
                          <a:pt x="216" y="89"/>
                          <a:pt x="196" y="25"/>
                          <a:pt x="130" y="3"/>
                        </a:cubicBezTo>
                        <a:cubicBezTo>
                          <a:pt x="130" y="3"/>
                          <a:pt x="179" y="21"/>
                          <a:pt x="192" y="68"/>
                        </a:cubicBezTo>
                        <a:cubicBezTo>
                          <a:pt x="192" y="69"/>
                          <a:pt x="192" y="69"/>
                          <a:pt x="192" y="69"/>
                        </a:cubicBezTo>
                        <a:cubicBezTo>
                          <a:pt x="191" y="68"/>
                          <a:pt x="191" y="68"/>
                          <a:pt x="190" y="66"/>
                        </a:cubicBezTo>
                        <a:cubicBezTo>
                          <a:pt x="188" y="64"/>
                          <a:pt x="189" y="64"/>
                          <a:pt x="188" y="63"/>
                        </a:cubicBezTo>
                        <a:cubicBezTo>
                          <a:pt x="188" y="61"/>
                          <a:pt x="188" y="62"/>
                          <a:pt x="187" y="61"/>
                        </a:cubicBezTo>
                        <a:cubicBezTo>
                          <a:pt x="186" y="59"/>
                          <a:pt x="185" y="60"/>
                          <a:pt x="184" y="59"/>
                        </a:cubicBezTo>
                        <a:cubicBezTo>
                          <a:pt x="184" y="58"/>
                          <a:pt x="183" y="55"/>
                          <a:pt x="182" y="54"/>
                        </a:cubicBezTo>
                        <a:cubicBezTo>
                          <a:pt x="181" y="53"/>
                          <a:pt x="179" y="53"/>
                          <a:pt x="178" y="53"/>
                        </a:cubicBezTo>
                        <a:cubicBezTo>
                          <a:pt x="178" y="53"/>
                          <a:pt x="178" y="51"/>
                          <a:pt x="178" y="53"/>
                        </a:cubicBezTo>
                        <a:cubicBezTo>
                          <a:pt x="177" y="54"/>
                          <a:pt x="179" y="55"/>
                          <a:pt x="179" y="55"/>
                        </a:cubicBezTo>
                        <a:cubicBezTo>
                          <a:pt x="179" y="59"/>
                          <a:pt x="179" y="59"/>
                          <a:pt x="179" y="59"/>
                        </a:cubicBezTo>
                        <a:cubicBezTo>
                          <a:pt x="179" y="59"/>
                          <a:pt x="180" y="62"/>
                          <a:pt x="180" y="63"/>
                        </a:cubicBezTo>
                        <a:cubicBezTo>
                          <a:pt x="180" y="64"/>
                          <a:pt x="179" y="66"/>
                          <a:pt x="179" y="66"/>
                        </a:cubicBezTo>
                        <a:cubicBezTo>
                          <a:pt x="179" y="66"/>
                          <a:pt x="179" y="69"/>
                          <a:pt x="178" y="70"/>
                        </a:cubicBezTo>
                        <a:cubicBezTo>
                          <a:pt x="177" y="70"/>
                          <a:pt x="172" y="71"/>
                          <a:pt x="172" y="71"/>
                        </a:cubicBezTo>
                        <a:cubicBezTo>
                          <a:pt x="172" y="71"/>
                          <a:pt x="170" y="69"/>
                          <a:pt x="169" y="68"/>
                        </a:cubicBezTo>
                        <a:cubicBezTo>
                          <a:pt x="169" y="66"/>
                          <a:pt x="166" y="66"/>
                          <a:pt x="165" y="65"/>
                        </a:cubicBezTo>
                        <a:cubicBezTo>
                          <a:pt x="165" y="64"/>
                          <a:pt x="166" y="63"/>
                          <a:pt x="165" y="61"/>
                        </a:cubicBezTo>
                        <a:cubicBezTo>
                          <a:pt x="163" y="59"/>
                          <a:pt x="165" y="60"/>
                          <a:pt x="163" y="58"/>
                        </a:cubicBezTo>
                        <a:cubicBezTo>
                          <a:pt x="161" y="57"/>
                          <a:pt x="161" y="57"/>
                          <a:pt x="161" y="57"/>
                        </a:cubicBezTo>
                        <a:cubicBezTo>
                          <a:pt x="161" y="57"/>
                          <a:pt x="157" y="55"/>
                          <a:pt x="158" y="58"/>
                        </a:cubicBezTo>
                        <a:cubicBezTo>
                          <a:pt x="160" y="60"/>
                          <a:pt x="158" y="62"/>
                          <a:pt x="159" y="62"/>
                        </a:cubicBezTo>
                        <a:cubicBezTo>
                          <a:pt x="160" y="63"/>
                          <a:pt x="161" y="62"/>
                          <a:pt x="162" y="64"/>
                        </a:cubicBezTo>
                        <a:cubicBezTo>
                          <a:pt x="163" y="66"/>
                          <a:pt x="163" y="67"/>
                          <a:pt x="164" y="67"/>
                        </a:cubicBezTo>
                        <a:cubicBezTo>
                          <a:pt x="164" y="68"/>
                          <a:pt x="165" y="71"/>
                          <a:pt x="165" y="71"/>
                        </a:cubicBezTo>
                        <a:cubicBezTo>
                          <a:pt x="166" y="71"/>
                          <a:pt x="169" y="71"/>
                          <a:pt x="169" y="72"/>
                        </a:cubicBezTo>
                        <a:cubicBezTo>
                          <a:pt x="168" y="73"/>
                          <a:pt x="167" y="75"/>
                          <a:pt x="169" y="75"/>
                        </a:cubicBezTo>
                        <a:cubicBezTo>
                          <a:pt x="170" y="76"/>
                          <a:pt x="170" y="76"/>
                          <a:pt x="171" y="76"/>
                        </a:cubicBezTo>
                        <a:cubicBezTo>
                          <a:pt x="172" y="76"/>
                          <a:pt x="172" y="76"/>
                          <a:pt x="173" y="76"/>
                        </a:cubicBezTo>
                        <a:cubicBezTo>
                          <a:pt x="175" y="75"/>
                          <a:pt x="176" y="75"/>
                          <a:pt x="176" y="75"/>
                        </a:cubicBezTo>
                        <a:cubicBezTo>
                          <a:pt x="176" y="75"/>
                          <a:pt x="178" y="77"/>
                          <a:pt x="178" y="77"/>
                        </a:cubicBezTo>
                        <a:cubicBezTo>
                          <a:pt x="178" y="78"/>
                          <a:pt x="178" y="82"/>
                          <a:pt x="178" y="82"/>
                        </a:cubicBezTo>
                        <a:cubicBezTo>
                          <a:pt x="176" y="85"/>
                          <a:pt x="176" y="85"/>
                          <a:pt x="176" y="85"/>
                        </a:cubicBezTo>
                        <a:cubicBezTo>
                          <a:pt x="176" y="85"/>
                          <a:pt x="176" y="92"/>
                          <a:pt x="175" y="92"/>
                        </a:cubicBezTo>
                        <a:cubicBezTo>
                          <a:pt x="174" y="92"/>
                          <a:pt x="173" y="95"/>
                          <a:pt x="172" y="95"/>
                        </a:cubicBezTo>
                        <a:cubicBezTo>
                          <a:pt x="171" y="96"/>
                          <a:pt x="171" y="100"/>
                          <a:pt x="171" y="100"/>
                        </a:cubicBezTo>
                        <a:cubicBezTo>
                          <a:pt x="169" y="103"/>
                          <a:pt x="169" y="103"/>
                          <a:pt x="169" y="103"/>
                        </a:cubicBezTo>
                        <a:cubicBezTo>
                          <a:pt x="169" y="103"/>
                          <a:pt x="169" y="106"/>
                          <a:pt x="169" y="107"/>
                        </a:cubicBezTo>
                        <a:cubicBezTo>
                          <a:pt x="169" y="108"/>
                          <a:pt x="170" y="111"/>
                          <a:pt x="169" y="113"/>
                        </a:cubicBezTo>
                        <a:cubicBezTo>
                          <a:pt x="169" y="115"/>
                          <a:pt x="166" y="117"/>
                          <a:pt x="166" y="117"/>
                        </a:cubicBezTo>
                        <a:cubicBezTo>
                          <a:pt x="166" y="117"/>
                          <a:pt x="170" y="120"/>
                          <a:pt x="168" y="120"/>
                        </a:cubicBezTo>
                        <a:cubicBezTo>
                          <a:pt x="166" y="120"/>
                          <a:pt x="164" y="123"/>
                          <a:pt x="164" y="124"/>
                        </a:cubicBezTo>
                        <a:cubicBezTo>
                          <a:pt x="163" y="124"/>
                          <a:pt x="164" y="126"/>
                          <a:pt x="163" y="126"/>
                        </a:cubicBezTo>
                        <a:cubicBezTo>
                          <a:pt x="161" y="126"/>
                          <a:pt x="159" y="126"/>
                          <a:pt x="159" y="127"/>
                        </a:cubicBezTo>
                        <a:cubicBezTo>
                          <a:pt x="159" y="128"/>
                          <a:pt x="159" y="130"/>
                          <a:pt x="159" y="130"/>
                        </a:cubicBezTo>
                        <a:cubicBezTo>
                          <a:pt x="156" y="135"/>
                          <a:pt x="156" y="135"/>
                          <a:pt x="156" y="135"/>
                        </a:cubicBezTo>
                        <a:cubicBezTo>
                          <a:pt x="152" y="139"/>
                          <a:pt x="152" y="139"/>
                          <a:pt x="152" y="139"/>
                        </a:cubicBezTo>
                        <a:cubicBezTo>
                          <a:pt x="152" y="139"/>
                          <a:pt x="152" y="141"/>
                          <a:pt x="151" y="142"/>
                        </a:cubicBezTo>
                        <a:cubicBezTo>
                          <a:pt x="150" y="142"/>
                          <a:pt x="145" y="144"/>
                          <a:pt x="144" y="144"/>
                        </a:cubicBezTo>
                        <a:cubicBezTo>
                          <a:pt x="144" y="145"/>
                          <a:pt x="141" y="147"/>
                          <a:pt x="139" y="147"/>
                        </a:cubicBezTo>
                        <a:cubicBezTo>
                          <a:pt x="138" y="147"/>
                          <a:pt x="140" y="150"/>
                          <a:pt x="138" y="147"/>
                        </a:cubicBezTo>
                        <a:cubicBezTo>
                          <a:pt x="137" y="143"/>
                          <a:pt x="138" y="145"/>
                          <a:pt x="136" y="142"/>
                        </a:cubicBezTo>
                        <a:cubicBezTo>
                          <a:pt x="135" y="138"/>
                          <a:pt x="135" y="141"/>
                          <a:pt x="135" y="138"/>
                        </a:cubicBezTo>
                        <a:cubicBezTo>
                          <a:pt x="135" y="136"/>
                          <a:pt x="135" y="138"/>
                          <a:pt x="135" y="136"/>
                        </a:cubicBezTo>
                        <a:cubicBezTo>
                          <a:pt x="135" y="133"/>
                          <a:pt x="135" y="135"/>
                          <a:pt x="134" y="132"/>
                        </a:cubicBezTo>
                        <a:cubicBezTo>
                          <a:pt x="133" y="129"/>
                          <a:pt x="133" y="130"/>
                          <a:pt x="131" y="128"/>
                        </a:cubicBezTo>
                        <a:cubicBezTo>
                          <a:pt x="129" y="127"/>
                          <a:pt x="128" y="128"/>
                          <a:pt x="129" y="126"/>
                        </a:cubicBezTo>
                        <a:cubicBezTo>
                          <a:pt x="130" y="123"/>
                          <a:pt x="130" y="126"/>
                          <a:pt x="130" y="123"/>
                        </a:cubicBezTo>
                        <a:cubicBezTo>
                          <a:pt x="131" y="120"/>
                          <a:pt x="130" y="119"/>
                          <a:pt x="132" y="118"/>
                        </a:cubicBezTo>
                        <a:cubicBezTo>
                          <a:pt x="134" y="117"/>
                          <a:pt x="135" y="117"/>
                          <a:pt x="135" y="115"/>
                        </a:cubicBezTo>
                        <a:cubicBezTo>
                          <a:pt x="135" y="113"/>
                          <a:pt x="135" y="112"/>
                          <a:pt x="134" y="111"/>
                        </a:cubicBezTo>
                        <a:cubicBezTo>
                          <a:pt x="134" y="110"/>
                          <a:pt x="132" y="108"/>
                          <a:pt x="132" y="108"/>
                        </a:cubicBezTo>
                        <a:cubicBezTo>
                          <a:pt x="132" y="107"/>
                          <a:pt x="132" y="107"/>
                          <a:pt x="130" y="105"/>
                        </a:cubicBezTo>
                        <a:cubicBezTo>
                          <a:pt x="129" y="103"/>
                          <a:pt x="128" y="102"/>
                          <a:pt x="128" y="102"/>
                        </a:cubicBezTo>
                        <a:cubicBezTo>
                          <a:pt x="128" y="102"/>
                          <a:pt x="128" y="98"/>
                          <a:pt x="128" y="96"/>
                        </a:cubicBezTo>
                        <a:cubicBezTo>
                          <a:pt x="128" y="94"/>
                          <a:pt x="127" y="97"/>
                          <a:pt x="128" y="94"/>
                        </a:cubicBezTo>
                        <a:cubicBezTo>
                          <a:pt x="128" y="91"/>
                          <a:pt x="129" y="90"/>
                          <a:pt x="129" y="90"/>
                        </a:cubicBezTo>
                        <a:cubicBezTo>
                          <a:pt x="129" y="90"/>
                          <a:pt x="125" y="87"/>
                          <a:pt x="124" y="88"/>
                        </a:cubicBezTo>
                        <a:cubicBezTo>
                          <a:pt x="123" y="88"/>
                          <a:pt x="123" y="90"/>
                          <a:pt x="121" y="88"/>
                        </a:cubicBezTo>
                        <a:cubicBezTo>
                          <a:pt x="119" y="87"/>
                          <a:pt x="119" y="86"/>
                          <a:pt x="119" y="85"/>
                        </a:cubicBezTo>
                        <a:cubicBezTo>
                          <a:pt x="118" y="85"/>
                          <a:pt x="117" y="85"/>
                          <a:pt x="116" y="85"/>
                        </a:cubicBezTo>
                        <a:cubicBezTo>
                          <a:pt x="114" y="86"/>
                          <a:pt x="112" y="86"/>
                          <a:pt x="110" y="87"/>
                        </a:cubicBezTo>
                        <a:cubicBezTo>
                          <a:pt x="108" y="88"/>
                          <a:pt x="107" y="88"/>
                          <a:pt x="105" y="88"/>
                        </a:cubicBezTo>
                        <a:cubicBezTo>
                          <a:pt x="102" y="88"/>
                          <a:pt x="99" y="89"/>
                          <a:pt x="97" y="88"/>
                        </a:cubicBezTo>
                        <a:cubicBezTo>
                          <a:pt x="95" y="86"/>
                          <a:pt x="95" y="88"/>
                          <a:pt x="94" y="86"/>
                        </a:cubicBezTo>
                        <a:cubicBezTo>
                          <a:pt x="93" y="84"/>
                          <a:pt x="94" y="84"/>
                          <a:pt x="92" y="83"/>
                        </a:cubicBezTo>
                        <a:cubicBezTo>
                          <a:pt x="90" y="82"/>
                          <a:pt x="90" y="83"/>
                          <a:pt x="89" y="81"/>
                        </a:cubicBezTo>
                        <a:cubicBezTo>
                          <a:pt x="89" y="79"/>
                          <a:pt x="90" y="79"/>
                          <a:pt x="89" y="77"/>
                        </a:cubicBezTo>
                        <a:cubicBezTo>
                          <a:pt x="87" y="75"/>
                          <a:pt x="90" y="78"/>
                          <a:pt x="87" y="75"/>
                        </a:cubicBezTo>
                        <a:cubicBezTo>
                          <a:pt x="85" y="73"/>
                          <a:pt x="84" y="75"/>
                          <a:pt x="85" y="73"/>
                        </a:cubicBezTo>
                        <a:cubicBezTo>
                          <a:pt x="86" y="71"/>
                          <a:pt x="86" y="72"/>
                          <a:pt x="86" y="69"/>
                        </a:cubicBezTo>
                        <a:cubicBezTo>
                          <a:pt x="86" y="67"/>
                          <a:pt x="90" y="70"/>
                          <a:pt x="88" y="65"/>
                        </a:cubicBezTo>
                        <a:cubicBezTo>
                          <a:pt x="85" y="60"/>
                          <a:pt x="85" y="61"/>
                          <a:pt x="87" y="57"/>
                        </a:cubicBezTo>
                        <a:cubicBezTo>
                          <a:pt x="89" y="53"/>
                          <a:pt x="92" y="52"/>
                          <a:pt x="93" y="51"/>
                        </a:cubicBezTo>
                        <a:cubicBezTo>
                          <a:pt x="93" y="50"/>
                          <a:pt x="94" y="48"/>
                          <a:pt x="95" y="47"/>
                        </a:cubicBezTo>
                        <a:cubicBezTo>
                          <a:pt x="96" y="46"/>
                          <a:pt x="95" y="46"/>
                          <a:pt x="97" y="46"/>
                        </a:cubicBezTo>
                        <a:cubicBezTo>
                          <a:pt x="99" y="46"/>
                          <a:pt x="101" y="45"/>
                          <a:pt x="103" y="44"/>
                        </a:cubicBezTo>
                        <a:cubicBezTo>
                          <a:pt x="104" y="43"/>
                          <a:pt x="106" y="41"/>
                          <a:pt x="107" y="40"/>
                        </a:cubicBezTo>
                        <a:cubicBezTo>
                          <a:pt x="107" y="40"/>
                          <a:pt x="107" y="41"/>
                          <a:pt x="109" y="40"/>
                        </a:cubicBezTo>
                        <a:cubicBezTo>
                          <a:pt x="111" y="40"/>
                          <a:pt x="111" y="39"/>
                          <a:pt x="113" y="39"/>
                        </a:cubicBezTo>
                        <a:cubicBezTo>
                          <a:pt x="114" y="39"/>
                          <a:pt x="111" y="40"/>
                          <a:pt x="115" y="39"/>
                        </a:cubicBezTo>
                        <a:cubicBezTo>
                          <a:pt x="119" y="39"/>
                          <a:pt x="118" y="39"/>
                          <a:pt x="119" y="39"/>
                        </a:cubicBezTo>
                        <a:cubicBezTo>
                          <a:pt x="120" y="39"/>
                          <a:pt x="119" y="39"/>
                          <a:pt x="121" y="39"/>
                        </a:cubicBezTo>
                        <a:cubicBezTo>
                          <a:pt x="122" y="39"/>
                          <a:pt x="122" y="36"/>
                          <a:pt x="122" y="39"/>
                        </a:cubicBezTo>
                        <a:cubicBezTo>
                          <a:pt x="123" y="43"/>
                          <a:pt x="121" y="44"/>
                          <a:pt x="124" y="44"/>
                        </a:cubicBezTo>
                        <a:cubicBezTo>
                          <a:pt x="126" y="45"/>
                          <a:pt x="124" y="45"/>
                          <a:pt x="126" y="45"/>
                        </a:cubicBezTo>
                        <a:cubicBezTo>
                          <a:pt x="129" y="45"/>
                          <a:pt x="128" y="45"/>
                          <a:pt x="130" y="46"/>
                        </a:cubicBezTo>
                        <a:cubicBezTo>
                          <a:pt x="131" y="46"/>
                          <a:pt x="132" y="47"/>
                          <a:pt x="134" y="47"/>
                        </a:cubicBezTo>
                        <a:cubicBezTo>
                          <a:pt x="136" y="47"/>
                          <a:pt x="133" y="50"/>
                          <a:pt x="136" y="47"/>
                        </a:cubicBezTo>
                        <a:cubicBezTo>
                          <a:pt x="139" y="44"/>
                          <a:pt x="133" y="44"/>
                          <a:pt x="139" y="44"/>
                        </a:cubicBezTo>
                        <a:cubicBezTo>
                          <a:pt x="144" y="45"/>
                          <a:pt x="144" y="46"/>
                          <a:pt x="145" y="45"/>
                        </a:cubicBezTo>
                        <a:cubicBezTo>
                          <a:pt x="146" y="45"/>
                          <a:pt x="146" y="46"/>
                          <a:pt x="148" y="45"/>
                        </a:cubicBezTo>
                        <a:cubicBezTo>
                          <a:pt x="151" y="44"/>
                          <a:pt x="151" y="44"/>
                          <a:pt x="152" y="44"/>
                        </a:cubicBezTo>
                        <a:cubicBezTo>
                          <a:pt x="153" y="45"/>
                          <a:pt x="153" y="47"/>
                          <a:pt x="154" y="45"/>
                        </a:cubicBezTo>
                        <a:cubicBezTo>
                          <a:pt x="154" y="43"/>
                          <a:pt x="156" y="43"/>
                          <a:pt x="154" y="42"/>
                        </a:cubicBezTo>
                        <a:cubicBezTo>
                          <a:pt x="151" y="41"/>
                          <a:pt x="150" y="42"/>
                          <a:pt x="150" y="40"/>
                        </a:cubicBezTo>
                        <a:cubicBezTo>
                          <a:pt x="149" y="39"/>
                          <a:pt x="152" y="39"/>
                          <a:pt x="149" y="39"/>
                        </a:cubicBezTo>
                        <a:cubicBezTo>
                          <a:pt x="146" y="38"/>
                          <a:pt x="147" y="38"/>
                          <a:pt x="145" y="38"/>
                        </a:cubicBezTo>
                        <a:cubicBezTo>
                          <a:pt x="143" y="37"/>
                          <a:pt x="141" y="39"/>
                          <a:pt x="140" y="38"/>
                        </a:cubicBezTo>
                        <a:cubicBezTo>
                          <a:pt x="140" y="36"/>
                          <a:pt x="136" y="39"/>
                          <a:pt x="140" y="36"/>
                        </a:cubicBezTo>
                        <a:cubicBezTo>
                          <a:pt x="143" y="32"/>
                          <a:pt x="142" y="31"/>
                          <a:pt x="144" y="32"/>
                        </a:cubicBezTo>
                        <a:cubicBezTo>
                          <a:pt x="147" y="32"/>
                          <a:pt x="146" y="34"/>
                          <a:pt x="148" y="33"/>
                        </a:cubicBezTo>
                        <a:cubicBezTo>
                          <a:pt x="149" y="32"/>
                          <a:pt x="152" y="31"/>
                          <a:pt x="149" y="29"/>
                        </a:cubicBezTo>
                        <a:cubicBezTo>
                          <a:pt x="146" y="27"/>
                          <a:pt x="148" y="28"/>
                          <a:pt x="145" y="26"/>
                        </a:cubicBezTo>
                        <a:cubicBezTo>
                          <a:pt x="142" y="25"/>
                          <a:pt x="140" y="32"/>
                          <a:pt x="139" y="31"/>
                        </a:cubicBezTo>
                        <a:cubicBezTo>
                          <a:pt x="137" y="30"/>
                          <a:pt x="137" y="29"/>
                          <a:pt x="136" y="30"/>
                        </a:cubicBezTo>
                        <a:cubicBezTo>
                          <a:pt x="135" y="30"/>
                          <a:pt x="135" y="32"/>
                          <a:pt x="135" y="34"/>
                        </a:cubicBezTo>
                        <a:cubicBezTo>
                          <a:pt x="134" y="36"/>
                          <a:pt x="136" y="36"/>
                          <a:pt x="133" y="35"/>
                        </a:cubicBezTo>
                        <a:cubicBezTo>
                          <a:pt x="130" y="34"/>
                          <a:pt x="136" y="34"/>
                          <a:pt x="130" y="32"/>
                        </a:cubicBezTo>
                        <a:cubicBezTo>
                          <a:pt x="124" y="30"/>
                          <a:pt x="121" y="30"/>
                          <a:pt x="120" y="31"/>
                        </a:cubicBezTo>
                        <a:cubicBezTo>
                          <a:pt x="120" y="32"/>
                          <a:pt x="118" y="32"/>
                          <a:pt x="118" y="32"/>
                        </a:cubicBezTo>
                        <a:cubicBezTo>
                          <a:pt x="117" y="33"/>
                          <a:pt x="120" y="35"/>
                          <a:pt x="117" y="33"/>
                        </a:cubicBezTo>
                        <a:cubicBezTo>
                          <a:pt x="114" y="32"/>
                          <a:pt x="112" y="34"/>
                          <a:pt x="112" y="34"/>
                        </a:cubicBezTo>
                        <a:cubicBezTo>
                          <a:pt x="112" y="34"/>
                          <a:pt x="111" y="34"/>
                          <a:pt x="110" y="34"/>
                        </a:cubicBezTo>
                        <a:cubicBezTo>
                          <a:pt x="109" y="35"/>
                          <a:pt x="106" y="36"/>
                          <a:pt x="105" y="36"/>
                        </a:cubicBezTo>
                        <a:cubicBezTo>
                          <a:pt x="104" y="35"/>
                          <a:pt x="101" y="36"/>
                          <a:pt x="103" y="33"/>
                        </a:cubicBezTo>
                        <a:cubicBezTo>
                          <a:pt x="106" y="30"/>
                          <a:pt x="104" y="32"/>
                          <a:pt x="108" y="30"/>
                        </a:cubicBezTo>
                        <a:cubicBezTo>
                          <a:pt x="111" y="28"/>
                          <a:pt x="117" y="28"/>
                          <a:pt x="112" y="27"/>
                        </a:cubicBezTo>
                        <a:cubicBezTo>
                          <a:pt x="107" y="26"/>
                          <a:pt x="115" y="26"/>
                          <a:pt x="108" y="23"/>
                        </a:cubicBezTo>
                        <a:cubicBezTo>
                          <a:pt x="102" y="20"/>
                          <a:pt x="102" y="24"/>
                          <a:pt x="102" y="20"/>
                        </a:cubicBezTo>
                        <a:cubicBezTo>
                          <a:pt x="102" y="16"/>
                          <a:pt x="101" y="15"/>
                          <a:pt x="100" y="16"/>
                        </a:cubicBezTo>
                        <a:cubicBezTo>
                          <a:pt x="99" y="16"/>
                          <a:pt x="95" y="17"/>
                          <a:pt x="93" y="17"/>
                        </a:cubicBezTo>
                        <a:cubicBezTo>
                          <a:pt x="92" y="17"/>
                          <a:pt x="94" y="19"/>
                          <a:pt x="91" y="17"/>
                        </a:cubicBezTo>
                        <a:cubicBezTo>
                          <a:pt x="88" y="15"/>
                          <a:pt x="87" y="18"/>
                          <a:pt x="88" y="15"/>
                        </a:cubicBezTo>
                        <a:cubicBezTo>
                          <a:pt x="89" y="12"/>
                          <a:pt x="89" y="12"/>
                          <a:pt x="91" y="10"/>
                        </a:cubicBezTo>
                        <a:cubicBezTo>
                          <a:pt x="93" y="9"/>
                          <a:pt x="92" y="3"/>
                          <a:pt x="97" y="5"/>
                        </a:cubicBezTo>
                        <a:cubicBezTo>
                          <a:pt x="101" y="7"/>
                          <a:pt x="99" y="7"/>
                          <a:pt x="103" y="7"/>
                        </a:cubicBezTo>
                        <a:cubicBezTo>
                          <a:pt x="106" y="7"/>
                          <a:pt x="108" y="7"/>
                          <a:pt x="108" y="6"/>
                        </a:cubicBezTo>
                        <a:cubicBezTo>
                          <a:pt x="108" y="5"/>
                          <a:pt x="104" y="3"/>
                          <a:pt x="104" y="3"/>
                        </a:cubicBezTo>
                        <a:cubicBezTo>
                          <a:pt x="104" y="3"/>
                          <a:pt x="103" y="4"/>
                          <a:pt x="103" y="3"/>
                        </a:cubicBezTo>
                        <a:cubicBezTo>
                          <a:pt x="103" y="2"/>
                          <a:pt x="104" y="1"/>
                          <a:pt x="104" y="1"/>
                        </a:cubicBezTo>
                        <a:cubicBezTo>
                          <a:pt x="103" y="0"/>
                          <a:pt x="103" y="0"/>
                          <a:pt x="103" y="0"/>
                        </a:cubicBezTo>
                        <a:cubicBezTo>
                          <a:pt x="103" y="0"/>
                          <a:pt x="91" y="0"/>
                          <a:pt x="88" y="1"/>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23" name="Group 187"/>
              <p:cNvGrpSpPr/>
              <p:nvPr/>
            </p:nvGrpSpPr>
            <p:grpSpPr>
              <a:xfrm>
                <a:off x="3317183" y="1782125"/>
                <a:ext cx="420138" cy="491591"/>
                <a:chOff x="3434404" y="1506741"/>
                <a:chExt cx="420138" cy="491591"/>
              </a:xfrm>
            </p:grpSpPr>
            <p:grpSp>
              <p:nvGrpSpPr>
                <p:cNvPr id="252" name="Group 132"/>
                <p:cNvGrpSpPr/>
                <p:nvPr/>
              </p:nvGrpSpPr>
              <p:grpSpPr>
                <a:xfrm>
                  <a:off x="3434404" y="1506739"/>
                  <a:ext cx="420138" cy="491590"/>
                  <a:chOff x="3308350" y="1454150"/>
                  <a:chExt cx="466725" cy="546101"/>
                </a:xfrm>
                <a:solidFill>
                  <a:schemeClr val="accent2"/>
                </a:solidFill>
              </p:grpSpPr>
              <p:sp>
                <p:nvSpPr>
                  <p:cNvPr id="254" name="Oval 36"/>
                  <p:cNvSpPr>
                    <a:spLocks noChangeArrowheads="1"/>
                  </p:cNvSpPr>
                  <p:nvPr/>
                </p:nvSpPr>
                <p:spPr bwMode="auto">
                  <a:xfrm>
                    <a:off x="3308350" y="1454150"/>
                    <a:ext cx="466725" cy="465138"/>
                  </a:xfrm>
                  <a:prstGeom prst="ellipse">
                    <a:avLst/>
                  </a:pr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5" name="Freeform 37"/>
                  <p:cNvSpPr/>
                  <p:nvPr/>
                </p:nvSpPr>
                <p:spPr bwMode="auto">
                  <a:xfrm>
                    <a:off x="3536950" y="1887538"/>
                    <a:ext cx="120650" cy="112713"/>
                  </a:xfrm>
                  <a:custGeom>
                    <a:avLst/>
                    <a:gdLst/>
                    <a:ahLst/>
                    <a:cxnLst>
                      <a:cxn ang="0">
                        <a:pos x="76" y="0"/>
                      </a:cxn>
                      <a:cxn ang="0">
                        <a:pos x="70" y="71"/>
                      </a:cxn>
                      <a:cxn ang="0">
                        <a:pos x="0" y="12"/>
                      </a:cxn>
                      <a:cxn ang="0">
                        <a:pos x="76" y="0"/>
                      </a:cxn>
                    </a:cxnLst>
                    <a:rect l="0" t="0" r="r" b="b"/>
                    <a:pathLst>
                      <a:path w="76" h="71">
                        <a:moveTo>
                          <a:pt x="76" y="0"/>
                        </a:moveTo>
                        <a:lnTo>
                          <a:pt x="70" y="71"/>
                        </a:lnTo>
                        <a:lnTo>
                          <a:pt x="0" y="12"/>
                        </a:lnTo>
                        <a:lnTo>
                          <a:pt x="76" y="0"/>
                        </a:lnTo>
                        <a:close/>
                      </a:path>
                    </a:pathLst>
                  </a:cu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253" name="Freeform 75"/>
                <p:cNvSpPr>
                  <a:spLocks noEditPoints="1"/>
                </p:cNvSpPr>
                <p:nvPr/>
              </p:nvSpPr>
              <p:spPr bwMode="auto">
                <a:xfrm>
                  <a:off x="3530151" y="1589625"/>
                  <a:ext cx="247225" cy="250083"/>
                </a:xfrm>
                <a:custGeom>
                  <a:avLst/>
                  <a:gdLst/>
                  <a:ahLst/>
                  <a:cxnLst>
                    <a:cxn ang="0">
                      <a:pos x="139" y="105"/>
                    </a:cxn>
                    <a:cxn ang="0">
                      <a:pos x="134" y="93"/>
                    </a:cxn>
                    <a:cxn ang="0">
                      <a:pos x="134" y="42"/>
                    </a:cxn>
                    <a:cxn ang="0">
                      <a:pos x="139" y="35"/>
                    </a:cxn>
                    <a:cxn ang="0">
                      <a:pos x="140" y="35"/>
                    </a:cxn>
                    <a:cxn ang="0">
                      <a:pos x="140" y="12"/>
                    </a:cxn>
                    <a:cxn ang="0">
                      <a:pos x="139" y="12"/>
                    </a:cxn>
                    <a:cxn ang="0">
                      <a:pos x="139" y="12"/>
                    </a:cxn>
                    <a:cxn ang="0">
                      <a:pos x="108" y="0"/>
                    </a:cxn>
                    <a:cxn ang="0">
                      <a:pos x="77" y="12"/>
                    </a:cxn>
                    <a:cxn ang="0">
                      <a:pos x="77" y="12"/>
                    </a:cxn>
                    <a:cxn ang="0">
                      <a:pos x="76" y="12"/>
                    </a:cxn>
                    <a:cxn ang="0">
                      <a:pos x="76" y="35"/>
                    </a:cxn>
                    <a:cxn ang="0">
                      <a:pos x="77" y="35"/>
                    </a:cxn>
                    <a:cxn ang="0">
                      <a:pos x="86" y="42"/>
                    </a:cxn>
                    <a:cxn ang="0">
                      <a:pos x="86" y="93"/>
                    </a:cxn>
                    <a:cxn ang="0">
                      <a:pos x="79" y="105"/>
                    </a:cxn>
                    <a:cxn ang="0">
                      <a:pos x="29" y="200"/>
                    </a:cxn>
                    <a:cxn ang="0">
                      <a:pos x="108" y="218"/>
                    </a:cxn>
                    <a:cxn ang="0">
                      <a:pos x="187" y="200"/>
                    </a:cxn>
                    <a:cxn ang="0">
                      <a:pos x="139" y="105"/>
                    </a:cxn>
                    <a:cxn ang="0">
                      <a:pos x="137" y="201"/>
                    </a:cxn>
                    <a:cxn ang="0">
                      <a:pos x="172" y="177"/>
                    </a:cxn>
                    <a:cxn ang="0">
                      <a:pos x="142" y="126"/>
                    </a:cxn>
                    <a:cxn ang="0">
                      <a:pos x="183" y="179"/>
                    </a:cxn>
                    <a:cxn ang="0">
                      <a:pos x="137" y="201"/>
                    </a:cxn>
                  </a:cxnLst>
                  <a:rect l="0" t="0" r="r" b="b"/>
                  <a:pathLst>
                    <a:path w="217" h="219">
                      <a:moveTo>
                        <a:pt x="139" y="105"/>
                      </a:moveTo>
                      <a:cubicBezTo>
                        <a:pt x="139" y="105"/>
                        <a:pt x="134" y="103"/>
                        <a:pt x="134" y="93"/>
                      </a:cubicBezTo>
                      <a:cubicBezTo>
                        <a:pt x="134" y="84"/>
                        <a:pt x="134" y="52"/>
                        <a:pt x="134" y="42"/>
                      </a:cubicBezTo>
                      <a:cubicBezTo>
                        <a:pt x="137" y="40"/>
                        <a:pt x="139" y="37"/>
                        <a:pt x="139" y="35"/>
                      </a:cubicBezTo>
                      <a:cubicBezTo>
                        <a:pt x="140" y="35"/>
                        <a:pt x="140" y="35"/>
                        <a:pt x="140" y="35"/>
                      </a:cubicBezTo>
                      <a:cubicBezTo>
                        <a:pt x="140" y="12"/>
                        <a:pt x="140" y="12"/>
                        <a:pt x="140" y="12"/>
                      </a:cubicBezTo>
                      <a:cubicBezTo>
                        <a:pt x="139" y="12"/>
                        <a:pt x="139" y="12"/>
                        <a:pt x="139" y="12"/>
                      </a:cubicBezTo>
                      <a:cubicBezTo>
                        <a:pt x="139" y="12"/>
                        <a:pt x="139" y="12"/>
                        <a:pt x="139" y="12"/>
                      </a:cubicBezTo>
                      <a:cubicBezTo>
                        <a:pt x="139" y="5"/>
                        <a:pt x="125" y="0"/>
                        <a:pt x="108" y="0"/>
                      </a:cubicBezTo>
                      <a:cubicBezTo>
                        <a:pt x="91" y="0"/>
                        <a:pt x="77" y="5"/>
                        <a:pt x="77" y="12"/>
                      </a:cubicBezTo>
                      <a:cubicBezTo>
                        <a:pt x="77" y="12"/>
                        <a:pt x="77" y="12"/>
                        <a:pt x="77" y="12"/>
                      </a:cubicBezTo>
                      <a:cubicBezTo>
                        <a:pt x="76" y="12"/>
                        <a:pt x="76" y="12"/>
                        <a:pt x="76" y="12"/>
                      </a:cubicBezTo>
                      <a:cubicBezTo>
                        <a:pt x="76" y="35"/>
                        <a:pt x="76" y="35"/>
                        <a:pt x="76" y="35"/>
                      </a:cubicBezTo>
                      <a:cubicBezTo>
                        <a:pt x="77" y="35"/>
                        <a:pt x="77" y="35"/>
                        <a:pt x="77" y="35"/>
                      </a:cubicBezTo>
                      <a:cubicBezTo>
                        <a:pt x="77" y="38"/>
                        <a:pt x="79" y="40"/>
                        <a:pt x="86" y="42"/>
                      </a:cubicBezTo>
                      <a:cubicBezTo>
                        <a:pt x="86" y="53"/>
                        <a:pt x="86" y="85"/>
                        <a:pt x="86" y="93"/>
                      </a:cubicBezTo>
                      <a:cubicBezTo>
                        <a:pt x="86" y="103"/>
                        <a:pt x="79" y="105"/>
                        <a:pt x="79" y="105"/>
                      </a:cubicBezTo>
                      <a:cubicBezTo>
                        <a:pt x="67" y="112"/>
                        <a:pt x="0" y="180"/>
                        <a:pt x="29" y="200"/>
                      </a:cubicBezTo>
                      <a:cubicBezTo>
                        <a:pt x="56" y="219"/>
                        <a:pt x="100" y="218"/>
                        <a:pt x="108" y="218"/>
                      </a:cubicBezTo>
                      <a:cubicBezTo>
                        <a:pt x="117" y="218"/>
                        <a:pt x="161" y="219"/>
                        <a:pt x="187" y="200"/>
                      </a:cubicBezTo>
                      <a:cubicBezTo>
                        <a:pt x="217" y="180"/>
                        <a:pt x="150" y="112"/>
                        <a:pt x="139" y="105"/>
                      </a:cubicBezTo>
                      <a:close/>
                      <a:moveTo>
                        <a:pt x="137" y="201"/>
                      </a:moveTo>
                      <a:cubicBezTo>
                        <a:pt x="137" y="201"/>
                        <a:pt x="170" y="195"/>
                        <a:pt x="172" y="177"/>
                      </a:cubicBezTo>
                      <a:cubicBezTo>
                        <a:pt x="173" y="159"/>
                        <a:pt x="142" y="126"/>
                        <a:pt x="142" y="126"/>
                      </a:cubicBezTo>
                      <a:cubicBezTo>
                        <a:pt x="142" y="126"/>
                        <a:pt x="183" y="158"/>
                        <a:pt x="183" y="179"/>
                      </a:cubicBezTo>
                      <a:cubicBezTo>
                        <a:pt x="182" y="201"/>
                        <a:pt x="137" y="201"/>
                        <a:pt x="137" y="201"/>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24" name="Group 190"/>
              <p:cNvGrpSpPr/>
              <p:nvPr/>
            </p:nvGrpSpPr>
            <p:grpSpPr>
              <a:xfrm rot="18664717">
                <a:off x="3001639" y="2101716"/>
                <a:ext cx="503023" cy="614379"/>
                <a:chOff x="5262149" y="1683944"/>
                <a:chExt cx="503023" cy="614379"/>
              </a:xfrm>
            </p:grpSpPr>
            <p:grpSp>
              <p:nvGrpSpPr>
                <p:cNvPr id="243" name="Group 146"/>
                <p:cNvGrpSpPr/>
                <p:nvPr/>
              </p:nvGrpSpPr>
              <p:grpSpPr>
                <a:xfrm>
                  <a:off x="5262149" y="1683944"/>
                  <a:ext cx="503023" cy="614379"/>
                  <a:chOff x="5338763" y="1651000"/>
                  <a:chExt cx="558800" cy="682503"/>
                </a:xfrm>
                <a:solidFill>
                  <a:schemeClr val="accent3"/>
                </a:solidFill>
              </p:grpSpPr>
              <p:sp>
                <p:nvSpPr>
                  <p:cNvPr id="250" name="Oval 48"/>
                  <p:cNvSpPr>
                    <a:spLocks noChangeArrowheads="1"/>
                  </p:cNvSpPr>
                  <p:nvPr/>
                </p:nvSpPr>
                <p:spPr bwMode="auto">
                  <a:xfrm>
                    <a:off x="5338763" y="1651000"/>
                    <a:ext cx="558800" cy="558800"/>
                  </a:xfrm>
                  <a:prstGeom prst="ellipse">
                    <a:avLst/>
                  </a:pr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1" name="Freeform 49"/>
                  <p:cNvSpPr/>
                  <p:nvPr/>
                </p:nvSpPr>
                <p:spPr bwMode="auto">
                  <a:xfrm>
                    <a:off x="5504852" y="2171700"/>
                    <a:ext cx="118072" cy="161803"/>
                  </a:xfrm>
                  <a:custGeom>
                    <a:avLst/>
                    <a:gdLst/>
                    <a:ahLst/>
                    <a:cxnLst>
                      <a:cxn ang="0">
                        <a:pos x="0" y="0"/>
                      </a:cxn>
                      <a:cxn ang="0">
                        <a:pos x="7" y="84"/>
                      </a:cxn>
                      <a:cxn ang="0">
                        <a:pos x="90" y="14"/>
                      </a:cxn>
                      <a:cxn ang="0">
                        <a:pos x="0" y="0"/>
                      </a:cxn>
                    </a:cxnLst>
                    <a:rect l="0" t="0" r="r" b="b"/>
                    <a:pathLst>
                      <a:path w="90" h="84">
                        <a:moveTo>
                          <a:pt x="0" y="0"/>
                        </a:moveTo>
                        <a:lnTo>
                          <a:pt x="7" y="84"/>
                        </a:lnTo>
                        <a:lnTo>
                          <a:pt x="90" y="14"/>
                        </a:lnTo>
                        <a:lnTo>
                          <a:pt x="0" y="0"/>
                        </a:lnTo>
                        <a:close/>
                      </a:path>
                    </a:pathLst>
                  </a:custGeom>
                  <a:grp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44" name="Group 147"/>
                <p:cNvGrpSpPr/>
                <p:nvPr/>
              </p:nvGrpSpPr>
              <p:grpSpPr>
                <a:xfrm>
                  <a:off x="5403627" y="1752531"/>
                  <a:ext cx="235792" cy="347256"/>
                  <a:chOff x="5495925" y="1727200"/>
                  <a:chExt cx="261938" cy="385763"/>
                </a:xfrm>
              </p:grpSpPr>
              <p:sp>
                <p:nvSpPr>
                  <p:cNvPr id="245" name="Oval 60"/>
                  <p:cNvSpPr>
                    <a:spLocks noChangeArrowheads="1"/>
                  </p:cNvSpPr>
                  <p:nvPr/>
                </p:nvSpPr>
                <p:spPr bwMode="auto">
                  <a:xfrm>
                    <a:off x="5586413" y="1757363"/>
                    <a:ext cx="88900" cy="88900"/>
                  </a:xfrm>
                  <a:prstGeom prst="ellipse">
                    <a:avLst/>
                  </a:pr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6" name="Freeform 61"/>
                  <p:cNvSpPr/>
                  <p:nvPr/>
                </p:nvSpPr>
                <p:spPr bwMode="auto">
                  <a:xfrm>
                    <a:off x="5618163" y="1824038"/>
                    <a:ext cx="139700" cy="288925"/>
                  </a:xfrm>
                  <a:custGeom>
                    <a:avLst/>
                    <a:gdLst/>
                    <a:ahLst/>
                    <a:cxnLst>
                      <a:cxn ang="0">
                        <a:pos x="0" y="6"/>
                      </a:cxn>
                      <a:cxn ang="0">
                        <a:pos x="73" y="198"/>
                      </a:cxn>
                      <a:cxn ang="0">
                        <a:pos x="107" y="229"/>
                      </a:cxn>
                      <a:cxn ang="0">
                        <a:pos x="24" y="0"/>
                      </a:cxn>
                      <a:cxn ang="0">
                        <a:pos x="0" y="6"/>
                      </a:cxn>
                    </a:cxnLst>
                    <a:rect l="0" t="0" r="r" b="b"/>
                    <a:pathLst>
                      <a:path w="110" h="229">
                        <a:moveTo>
                          <a:pt x="0" y="6"/>
                        </a:moveTo>
                        <a:cubicBezTo>
                          <a:pt x="0" y="8"/>
                          <a:pt x="73" y="198"/>
                          <a:pt x="73" y="198"/>
                        </a:cubicBezTo>
                        <a:cubicBezTo>
                          <a:pt x="73" y="198"/>
                          <a:pt x="103" y="229"/>
                          <a:pt x="107" y="229"/>
                        </a:cubicBezTo>
                        <a:cubicBezTo>
                          <a:pt x="110" y="229"/>
                          <a:pt x="24" y="0"/>
                          <a:pt x="24" y="0"/>
                        </a:cubicBezTo>
                        <a:lnTo>
                          <a:pt x="0" y="6"/>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7" name="Freeform 62"/>
                  <p:cNvSpPr/>
                  <p:nvPr/>
                </p:nvSpPr>
                <p:spPr bwMode="auto">
                  <a:xfrm>
                    <a:off x="5495925" y="1824038"/>
                    <a:ext cx="149225" cy="285750"/>
                  </a:xfrm>
                  <a:custGeom>
                    <a:avLst/>
                    <a:gdLst/>
                    <a:ahLst/>
                    <a:cxnLst>
                      <a:cxn ang="0">
                        <a:pos x="93" y="8"/>
                      </a:cxn>
                      <a:cxn ang="0">
                        <a:pos x="25" y="155"/>
                      </a:cxn>
                      <a:cxn ang="0">
                        <a:pos x="0" y="180"/>
                      </a:cxn>
                      <a:cxn ang="0">
                        <a:pos x="8" y="146"/>
                      </a:cxn>
                      <a:cxn ang="0">
                        <a:pos x="73" y="0"/>
                      </a:cxn>
                      <a:cxn ang="0">
                        <a:pos x="94" y="6"/>
                      </a:cxn>
                      <a:cxn ang="0">
                        <a:pos x="93" y="8"/>
                      </a:cxn>
                    </a:cxnLst>
                    <a:rect l="0" t="0" r="r" b="b"/>
                    <a:pathLst>
                      <a:path w="94" h="180">
                        <a:moveTo>
                          <a:pt x="93" y="8"/>
                        </a:moveTo>
                        <a:lnTo>
                          <a:pt x="25" y="155"/>
                        </a:lnTo>
                        <a:lnTo>
                          <a:pt x="0" y="180"/>
                        </a:lnTo>
                        <a:lnTo>
                          <a:pt x="8" y="146"/>
                        </a:lnTo>
                        <a:lnTo>
                          <a:pt x="73" y="0"/>
                        </a:lnTo>
                        <a:lnTo>
                          <a:pt x="94" y="6"/>
                        </a:lnTo>
                        <a:lnTo>
                          <a:pt x="93" y="8"/>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8" name="Freeform 63"/>
                  <p:cNvSpPr/>
                  <p:nvPr/>
                </p:nvSpPr>
                <p:spPr bwMode="auto">
                  <a:xfrm>
                    <a:off x="5495925" y="1824038"/>
                    <a:ext cx="149225" cy="285750"/>
                  </a:xfrm>
                  <a:custGeom>
                    <a:avLst/>
                    <a:gdLst/>
                    <a:ahLst/>
                    <a:cxnLst>
                      <a:cxn ang="0">
                        <a:pos x="93" y="8"/>
                      </a:cxn>
                      <a:cxn ang="0">
                        <a:pos x="25" y="155"/>
                      </a:cxn>
                      <a:cxn ang="0">
                        <a:pos x="0" y="180"/>
                      </a:cxn>
                      <a:cxn ang="0">
                        <a:pos x="8" y="146"/>
                      </a:cxn>
                      <a:cxn ang="0">
                        <a:pos x="73" y="0"/>
                      </a:cxn>
                      <a:cxn ang="0">
                        <a:pos x="94" y="6"/>
                      </a:cxn>
                    </a:cxnLst>
                    <a:rect l="0" t="0" r="r" b="b"/>
                    <a:pathLst>
                      <a:path w="94" h="180">
                        <a:moveTo>
                          <a:pt x="93" y="8"/>
                        </a:moveTo>
                        <a:lnTo>
                          <a:pt x="25" y="155"/>
                        </a:lnTo>
                        <a:lnTo>
                          <a:pt x="0" y="180"/>
                        </a:lnTo>
                        <a:lnTo>
                          <a:pt x="8" y="146"/>
                        </a:lnTo>
                        <a:lnTo>
                          <a:pt x="73" y="0"/>
                        </a:lnTo>
                        <a:lnTo>
                          <a:pt x="94" y="6"/>
                        </a:lnTo>
                      </a:path>
                    </a:pathLst>
                  </a:custGeom>
                  <a:no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9" name="Freeform 64"/>
                  <p:cNvSpPr/>
                  <p:nvPr/>
                </p:nvSpPr>
                <p:spPr bwMode="auto">
                  <a:xfrm>
                    <a:off x="5626100" y="1727200"/>
                    <a:ext cx="15875" cy="47625"/>
                  </a:xfrm>
                  <a:custGeom>
                    <a:avLst/>
                    <a:gdLst/>
                    <a:ahLst/>
                    <a:cxnLst>
                      <a:cxn ang="0">
                        <a:pos x="13" y="32"/>
                      </a:cxn>
                      <a:cxn ang="0">
                        <a:pos x="7" y="38"/>
                      </a:cxn>
                      <a:cxn ang="0">
                        <a:pos x="7" y="38"/>
                      </a:cxn>
                      <a:cxn ang="0">
                        <a:pos x="0" y="32"/>
                      </a:cxn>
                      <a:cxn ang="0">
                        <a:pos x="0" y="6"/>
                      </a:cxn>
                      <a:cxn ang="0">
                        <a:pos x="7" y="0"/>
                      </a:cxn>
                      <a:cxn ang="0">
                        <a:pos x="7" y="0"/>
                      </a:cxn>
                      <a:cxn ang="0">
                        <a:pos x="13" y="6"/>
                      </a:cxn>
                      <a:cxn ang="0">
                        <a:pos x="13" y="32"/>
                      </a:cxn>
                    </a:cxnLst>
                    <a:rect l="0" t="0" r="r" b="b"/>
                    <a:pathLst>
                      <a:path w="13" h="38">
                        <a:moveTo>
                          <a:pt x="13" y="32"/>
                        </a:moveTo>
                        <a:cubicBezTo>
                          <a:pt x="13" y="35"/>
                          <a:pt x="10" y="38"/>
                          <a:pt x="7" y="38"/>
                        </a:cubicBezTo>
                        <a:cubicBezTo>
                          <a:pt x="7" y="38"/>
                          <a:pt x="7" y="38"/>
                          <a:pt x="7" y="38"/>
                        </a:cubicBezTo>
                        <a:cubicBezTo>
                          <a:pt x="3" y="38"/>
                          <a:pt x="0" y="35"/>
                          <a:pt x="0" y="32"/>
                        </a:cubicBezTo>
                        <a:cubicBezTo>
                          <a:pt x="0" y="6"/>
                          <a:pt x="0" y="6"/>
                          <a:pt x="0" y="6"/>
                        </a:cubicBezTo>
                        <a:cubicBezTo>
                          <a:pt x="0" y="2"/>
                          <a:pt x="3" y="0"/>
                          <a:pt x="7" y="0"/>
                        </a:cubicBezTo>
                        <a:cubicBezTo>
                          <a:pt x="7" y="0"/>
                          <a:pt x="7" y="0"/>
                          <a:pt x="7" y="0"/>
                        </a:cubicBezTo>
                        <a:cubicBezTo>
                          <a:pt x="10" y="0"/>
                          <a:pt x="13" y="2"/>
                          <a:pt x="13" y="6"/>
                        </a:cubicBezTo>
                        <a:lnTo>
                          <a:pt x="13" y="32"/>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25" name="Group 188"/>
              <p:cNvGrpSpPr/>
              <p:nvPr/>
            </p:nvGrpSpPr>
            <p:grpSpPr>
              <a:xfrm>
                <a:off x="3508658" y="1203363"/>
                <a:ext cx="420138" cy="491590"/>
                <a:chOff x="4033173" y="1286669"/>
                <a:chExt cx="420138" cy="491590"/>
              </a:xfrm>
            </p:grpSpPr>
            <p:grpSp>
              <p:nvGrpSpPr>
                <p:cNvPr id="236" name="Group 153"/>
                <p:cNvGrpSpPr/>
                <p:nvPr/>
              </p:nvGrpSpPr>
              <p:grpSpPr>
                <a:xfrm>
                  <a:off x="4033173" y="1286669"/>
                  <a:ext cx="420138" cy="491590"/>
                  <a:chOff x="3973513" y="1209675"/>
                  <a:chExt cx="466725" cy="546100"/>
                </a:xfrm>
                <a:solidFill>
                  <a:schemeClr val="accent6"/>
                </a:solidFill>
              </p:grpSpPr>
              <p:sp>
                <p:nvSpPr>
                  <p:cNvPr id="241" name="Oval 34"/>
                  <p:cNvSpPr>
                    <a:spLocks noChangeArrowheads="1"/>
                  </p:cNvSpPr>
                  <p:nvPr/>
                </p:nvSpPr>
                <p:spPr bwMode="auto">
                  <a:xfrm>
                    <a:off x="3973513" y="1209675"/>
                    <a:ext cx="466725" cy="466725"/>
                  </a:xfrm>
                  <a:prstGeom prst="ellipse">
                    <a:avLst/>
                  </a:prstGeom>
                  <a:solidFill>
                    <a:srgbClr val="EBAC07"/>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2" name="Freeform 35"/>
                  <p:cNvSpPr/>
                  <p:nvPr/>
                </p:nvSpPr>
                <p:spPr bwMode="auto">
                  <a:xfrm>
                    <a:off x="4202113" y="1644650"/>
                    <a:ext cx="119063" cy="111125"/>
                  </a:xfrm>
                  <a:custGeom>
                    <a:avLst/>
                    <a:gdLst/>
                    <a:ahLst/>
                    <a:cxnLst>
                      <a:cxn ang="0">
                        <a:pos x="75" y="0"/>
                      </a:cxn>
                      <a:cxn ang="0">
                        <a:pos x="69" y="70"/>
                      </a:cxn>
                      <a:cxn ang="0">
                        <a:pos x="0" y="12"/>
                      </a:cxn>
                      <a:cxn ang="0">
                        <a:pos x="75" y="0"/>
                      </a:cxn>
                    </a:cxnLst>
                    <a:rect l="0" t="0" r="r" b="b"/>
                    <a:pathLst>
                      <a:path w="75" h="70">
                        <a:moveTo>
                          <a:pt x="75" y="0"/>
                        </a:moveTo>
                        <a:lnTo>
                          <a:pt x="69" y="70"/>
                        </a:lnTo>
                        <a:lnTo>
                          <a:pt x="0" y="12"/>
                        </a:lnTo>
                        <a:lnTo>
                          <a:pt x="75" y="0"/>
                        </a:lnTo>
                        <a:close/>
                      </a:path>
                    </a:pathLst>
                  </a:custGeom>
                  <a:solidFill>
                    <a:srgbClr val="EBAC07"/>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37" name="Group 154"/>
                <p:cNvGrpSpPr/>
                <p:nvPr/>
              </p:nvGrpSpPr>
              <p:grpSpPr>
                <a:xfrm>
                  <a:off x="4173220" y="1398134"/>
                  <a:ext cx="142904" cy="255799"/>
                  <a:chOff x="4129088" y="1333500"/>
                  <a:chExt cx="158750" cy="284163"/>
                </a:xfrm>
              </p:grpSpPr>
              <p:sp>
                <p:nvSpPr>
                  <p:cNvPr id="238" name="Freeform 70"/>
                  <p:cNvSpPr>
                    <a:spLocks noEditPoints="1"/>
                  </p:cNvSpPr>
                  <p:nvPr/>
                </p:nvSpPr>
                <p:spPr bwMode="auto">
                  <a:xfrm>
                    <a:off x="4129088" y="1333500"/>
                    <a:ext cx="158750" cy="158750"/>
                  </a:xfrm>
                  <a:custGeom>
                    <a:avLst/>
                    <a:gdLst/>
                    <a:ahLst/>
                    <a:cxnLst>
                      <a:cxn ang="0">
                        <a:pos x="63" y="0"/>
                      </a:cxn>
                      <a:cxn ang="0">
                        <a:pos x="0" y="63"/>
                      </a:cxn>
                      <a:cxn ang="0">
                        <a:pos x="63" y="126"/>
                      </a:cxn>
                      <a:cxn ang="0">
                        <a:pos x="126" y="63"/>
                      </a:cxn>
                      <a:cxn ang="0">
                        <a:pos x="63" y="0"/>
                      </a:cxn>
                      <a:cxn ang="0">
                        <a:pos x="63" y="114"/>
                      </a:cxn>
                      <a:cxn ang="0">
                        <a:pos x="12" y="63"/>
                      </a:cxn>
                      <a:cxn ang="0">
                        <a:pos x="63" y="12"/>
                      </a:cxn>
                      <a:cxn ang="0">
                        <a:pos x="115" y="63"/>
                      </a:cxn>
                      <a:cxn ang="0">
                        <a:pos x="63" y="114"/>
                      </a:cxn>
                    </a:cxnLst>
                    <a:rect l="0" t="0" r="r" b="b"/>
                    <a:pathLst>
                      <a:path w="126" h="126">
                        <a:moveTo>
                          <a:pt x="63" y="0"/>
                        </a:moveTo>
                        <a:cubicBezTo>
                          <a:pt x="29" y="0"/>
                          <a:pt x="0" y="28"/>
                          <a:pt x="0" y="63"/>
                        </a:cubicBezTo>
                        <a:cubicBezTo>
                          <a:pt x="0" y="98"/>
                          <a:pt x="29" y="126"/>
                          <a:pt x="63" y="126"/>
                        </a:cubicBezTo>
                        <a:cubicBezTo>
                          <a:pt x="98" y="126"/>
                          <a:pt x="126" y="98"/>
                          <a:pt x="126" y="63"/>
                        </a:cubicBezTo>
                        <a:cubicBezTo>
                          <a:pt x="126" y="28"/>
                          <a:pt x="98" y="0"/>
                          <a:pt x="63" y="0"/>
                        </a:cubicBezTo>
                        <a:close/>
                        <a:moveTo>
                          <a:pt x="63" y="114"/>
                        </a:moveTo>
                        <a:cubicBezTo>
                          <a:pt x="35" y="114"/>
                          <a:pt x="12" y="91"/>
                          <a:pt x="12" y="63"/>
                        </a:cubicBezTo>
                        <a:cubicBezTo>
                          <a:pt x="12" y="35"/>
                          <a:pt x="35" y="12"/>
                          <a:pt x="63" y="12"/>
                        </a:cubicBezTo>
                        <a:cubicBezTo>
                          <a:pt x="92" y="12"/>
                          <a:pt x="115" y="35"/>
                          <a:pt x="115" y="63"/>
                        </a:cubicBezTo>
                        <a:cubicBezTo>
                          <a:pt x="115" y="91"/>
                          <a:pt x="92" y="114"/>
                          <a:pt x="63" y="114"/>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9" name="Rectangle 71"/>
                  <p:cNvSpPr>
                    <a:spLocks noChangeArrowheads="1"/>
                  </p:cNvSpPr>
                  <p:nvPr/>
                </p:nvSpPr>
                <p:spPr bwMode="auto">
                  <a:xfrm>
                    <a:off x="4198938" y="1484313"/>
                    <a:ext cx="20638" cy="77788"/>
                  </a:xfrm>
                  <a:prstGeom prst="rect">
                    <a:avLst/>
                  </a:prstGeom>
                  <a:solidFill>
                    <a:srgbClr val="F2F2F2"/>
                  </a:solidFill>
                  <a:ln w="9525">
                    <a:noFill/>
                    <a:miter lim="800000"/>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0" name="Freeform 72"/>
                  <p:cNvSpPr/>
                  <p:nvPr/>
                </p:nvSpPr>
                <p:spPr bwMode="auto">
                  <a:xfrm>
                    <a:off x="4192588" y="1509713"/>
                    <a:ext cx="33338" cy="107950"/>
                  </a:xfrm>
                  <a:custGeom>
                    <a:avLst/>
                    <a:gdLst/>
                    <a:ahLst/>
                    <a:cxnLst>
                      <a:cxn ang="0">
                        <a:pos x="27" y="71"/>
                      </a:cxn>
                      <a:cxn ang="0">
                        <a:pos x="13" y="85"/>
                      </a:cxn>
                      <a:cxn ang="0">
                        <a:pos x="13" y="85"/>
                      </a:cxn>
                      <a:cxn ang="0">
                        <a:pos x="0" y="71"/>
                      </a:cxn>
                      <a:cxn ang="0">
                        <a:pos x="0" y="13"/>
                      </a:cxn>
                      <a:cxn ang="0">
                        <a:pos x="13" y="0"/>
                      </a:cxn>
                      <a:cxn ang="0">
                        <a:pos x="13" y="0"/>
                      </a:cxn>
                      <a:cxn ang="0">
                        <a:pos x="27" y="13"/>
                      </a:cxn>
                      <a:cxn ang="0">
                        <a:pos x="27" y="71"/>
                      </a:cxn>
                    </a:cxnLst>
                    <a:rect l="0" t="0" r="r" b="b"/>
                    <a:pathLst>
                      <a:path w="27" h="85">
                        <a:moveTo>
                          <a:pt x="27" y="71"/>
                        </a:moveTo>
                        <a:cubicBezTo>
                          <a:pt x="27" y="79"/>
                          <a:pt x="21" y="85"/>
                          <a:pt x="13" y="85"/>
                        </a:cubicBezTo>
                        <a:cubicBezTo>
                          <a:pt x="13" y="85"/>
                          <a:pt x="13" y="85"/>
                          <a:pt x="13" y="85"/>
                        </a:cubicBezTo>
                        <a:cubicBezTo>
                          <a:pt x="6" y="85"/>
                          <a:pt x="0" y="79"/>
                          <a:pt x="0" y="71"/>
                        </a:cubicBezTo>
                        <a:cubicBezTo>
                          <a:pt x="0" y="13"/>
                          <a:pt x="0" y="13"/>
                          <a:pt x="0" y="13"/>
                        </a:cubicBezTo>
                        <a:cubicBezTo>
                          <a:pt x="0" y="6"/>
                          <a:pt x="6" y="0"/>
                          <a:pt x="13" y="0"/>
                        </a:cubicBezTo>
                        <a:cubicBezTo>
                          <a:pt x="13" y="0"/>
                          <a:pt x="13" y="0"/>
                          <a:pt x="13" y="0"/>
                        </a:cubicBezTo>
                        <a:cubicBezTo>
                          <a:pt x="21" y="0"/>
                          <a:pt x="27" y="6"/>
                          <a:pt x="27" y="13"/>
                        </a:cubicBezTo>
                        <a:lnTo>
                          <a:pt x="27" y="71"/>
                        </a:ln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226" name="Group 181"/>
              <p:cNvGrpSpPr/>
              <p:nvPr/>
            </p:nvGrpSpPr>
            <p:grpSpPr>
              <a:xfrm rot="19050093">
                <a:off x="2934848" y="1389968"/>
                <a:ext cx="448719" cy="491590"/>
                <a:chOff x="5632271" y="2338443"/>
                <a:chExt cx="448719" cy="491590"/>
              </a:xfrm>
            </p:grpSpPr>
            <p:grpSp>
              <p:nvGrpSpPr>
                <p:cNvPr id="232" name="Group 145"/>
                <p:cNvGrpSpPr/>
                <p:nvPr/>
              </p:nvGrpSpPr>
              <p:grpSpPr>
                <a:xfrm>
                  <a:off x="5660852" y="2338443"/>
                  <a:ext cx="420138" cy="491590"/>
                  <a:chOff x="5781675" y="2378075"/>
                  <a:chExt cx="466725" cy="546100"/>
                </a:xfrm>
                <a:solidFill>
                  <a:schemeClr val="accent6"/>
                </a:solidFill>
              </p:grpSpPr>
              <p:sp>
                <p:nvSpPr>
                  <p:cNvPr id="234" name="Oval 32"/>
                  <p:cNvSpPr>
                    <a:spLocks noChangeArrowheads="1"/>
                  </p:cNvSpPr>
                  <p:nvPr/>
                </p:nvSpPr>
                <p:spPr bwMode="auto">
                  <a:xfrm>
                    <a:off x="5781675" y="2378075"/>
                    <a:ext cx="466725" cy="466725"/>
                  </a:xfrm>
                  <a:prstGeom prst="ellipse">
                    <a:avLst/>
                  </a:prstGeom>
                  <a:solidFill>
                    <a:schemeClr val="accent1"/>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5" name="Freeform 33"/>
                  <p:cNvSpPr/>
                  <p:nvPr/>
                </p:nvSpPr>
                <p:spPr bwMode="auto">
                  <a:xfrm>
                    <a:off x="5899150" y="2813050"/>
                    <a:ext cx="120650" cy="111125"/>
                  </a:xfrm>
                  <a:custGeom>
                    <a:avLst/>
                    <a:gdLst/>
                    <a:ahLst/>
                    <a:cxnLst>
                      <a:cxn ang="0">
                        <a:pos x="0" y="0"/>
                      </a:cxn>
                      <a:cxn ang="0">
                        <a:pos x="7" y="70"/>
                      </a:cxn>
                      <a:cxn ang="0">
                        <a:pos x="76" y="11"/>
                      </a:cxn>
                      <a:cxn ang="0">
                        <a:pos x="0" y="0"/>
                      </a:cxn>
                    </a:cxnLst>
                    <a:rect l="0" t="0" r="r" b="b"/>
                    <a:pathLst>
                      <a:path w="76" h="70">
                        <a:moveTo>
                          <a:pt x="0" y="0"/>
                        </a:moveTo>
                        <a:lnTo>
                          <a:pt x="7" y="70"/>
                        </a:lnTo>
                        <a:lnTo>
                          <a:pt x="76" y="11"/>
                        </a:lnTo>
                        <a:lnTo>
                          <a:pt x="0" y="0"/>
                        </a:lnTo>
                        <a:close/>
                      </a:path>
                    </a:pathLst>
                  </a:custGeom>
                  <a:solidFill>
                    <a:schemeClr val="accent1"/>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233" name="Freeform 59"/>
                <p:cNvSpPr>
                  <a:spLocks noEditPoints="1"/>
                </p:cNvSpPr>
                <p:nvPr/>
              </p:nvSpPr>
              <p:spPr bwMode="auto">
                <a:xfrm>
                  <a:off x="5632271" y="2412753"/>
                  <a:ext cx="398703" cy="262944"/>
                </a:xfrm>
                <a:custGeom>
                  <a:avLst/>
                  <a:gdLst/>
                  <a:ahLst/>
                  <a:cxnLst>
                    <a:cxn ang="0">
                      <a:pos x="333" y="51"/>
                    </a:cxn>
                    <a:cxn ang="0">
                      <a:pos x="259" y="0"/>
                    </a:cxn>
                    <a:cxn ang="0">
                      <a:pos x="170" y="225"/>
                    </a:cxn>
                    <a:cxn ang="0">
                      <a:pos x="269" y="133"/>
                    </a:cxn>
                    <a:cxn ang="0">
                      <a:pos x="333" y="51"/>
                    </a:cxn>
                    <a:cxn ang="0">
                      <a:pos x="140" y="41"/>
                    </a:cxn>
                    <a:cxn ang="0">
                      <a:pos x="155" y="56"/>
                    </a:cxn>
                    <a:cxn ang="0">
                      <a:pos x="140" y="71"/>
                    </a:cxn>
                    <a:cxn ang="0">
                      <a:pos x="125" y="56"/>
                    </a:cxn>
                    <a:cxn ang="0">
                      <a:pos x="140" y="41"/>
                    </a:cxn>
                    <a:cxn ang="0">
                      <a:pos x="105" y="101"/>
                    </a:cxn>
                    <a:cxn ang="0">
                      <a:pos x="125" y="81"/>
                    </a:cxn>
                    <a:cxn ang="0">
                      <a:pos x="145" y="101"/>
                    </a:cxn>
                    <a:cxn ang="0">
                      <a:pos x="125" y="121"/>
                    </a:cxn>
                    <a:cxn ang="0">
                      <a:pos x="105" y="101"/>
                    </a:cxn>
                    <a:cxn ang="0">
                      <a:pos x="139" y="174"/>
                    </a:cxn>
                    <a:cxn ang="0">
                      <a:pos x="116" y="151"/>
                    </a:cxn>
                    <a:cxn ang="0">
                      <a:pos x="139" y="128"/>
                    </a:cxn>
                    <a:cxn ang="0">
                      <a:pos x="162" y="151"/>
                    </a:cxn>
                    <a:cxn ang="0">
                      <a:pos x="139" y="174"/>
                    </a:cxn>
                    <a:cxn ang="0">
                      <a:pos x="180" y="213"/>
                    </a:cxn>
                    <a:cxn ang="0">
                      <a:pos x="155" y="188"/>
                    </a:cxn>
                    <a:cxn ang="0">
                      <a:pos x="180" y="163"/>
                    </a:cxn>
                    <a:cxn ang="0">
                      <a:pos x="205" y="188"/>
                    </a:cxn>
                    <a:cxn ang="0">
                      <a:pos x="180" y="213"/>
                    </a:cxn>
                    <a:cxn ang="0">
                      <a:pos x="282" y="98"/>
                    </a:cxn>
                    <a:cxn ang="0">
                      <a:pos x="252" y="68"/>
                    </a:cxn>
                    <a:cxn ang="0">
                      <a:pos x="282" y="38"/>
                    </a:cxn>
                    <a:cxn ang="0">
                      <a:pos x="312" y="68"/>
                    </a:cxn>
                    <a:cxn ang="0">
                      <a:pos x="282" y="98"/>
                    </a:cxn>
                  </a:cxnLst>
                  <a:rect l="0" t="0" r="r" b="b"/>
                  <a:pathLst>
                    <a:path w="349" h="230">
                      <a:moveTo>
                        <a:pt x="333" y="51"/>
                      </a:moveTo>
                      <a:cubicBezTo>
                        <a:pt x="317" y="6"/>
                        <a:pt x="259" y="0"/>
                        <a:pt x="259" y="0"/>
                      </a:cubicBezTo>
                      <a:cubicBezTo>
                        <a:pt x="0" y="4"/>
                        <a:pt x="103" y="220"/>
                        <a:pt x="170" y="225"/>
                      </a:cubicBezTo>
                      <a:cubicBezTo>
                        <a:pt x="237" y="230"/>
                        <a:pt x="227" y="150"/>
                        <a:pt x="269" y="133"/>
                      </a:cubicBezTo>
                      <a:cubicBezTo>
                        <a:pt x="312" y="116"/>
                        <a:pt x="349" y="96"/>
                        <a:pt x="333" y="51"/>
                      </a:cubicBezTo>
                      <a:close/>
                      <a:moveTo>
                        <a:pt x="140" y="41"/>
                      </a:moveTo>
                      <a:cubicBezTo>
                        <a:pt x="148" y="41"/>
                        <a:pt x="155" y="48"/>
                        <a:pt x="155" y="56"/>
                      </a:cubicBezTo>
                      <a:cubicBezTo>
                        <a:pt x="155" y="65"/>
                        <a:pt x="148" y="71"/>
                        <a:pt x="140" y="71"/>
                      </a:cubicBezTo>
                      <a:cubicBezTo>
                        <a:pt x="131" y="71"/>
                        <a:pt x="125" y="65"/>
                        <a:pt x="125" y="56"/>
                      </a:cubicBezTo>
                      <a:cubicBezTo>
                        <a:pt x="125" y="48"/>
                        <a:pt x="131" y="41"/>
                        <a:pt x="140" y="41"/>
                      </a:cubicBezTo>
                      <a:close/>
                      <a:moveTo>
                        <a:pt x="105" y="101"/>
                      </a:moveTo>
                      <a:cubicBezTo>
                        <a:pt x="105" y="90"/>
                        <a:pt x="114" y="81"/>
                        <a:pt x="125" y="81"/>
                      </a:cubicBezTo>
                      <a:cubicBezTo>
                        <a:pt x="136" y="81"/>
                        <a:pt x="145" y="90"/>
                        <a:pt x="145" y="101"/>
                      </a:cubicBezTo>
                      <a:cubicBezTo>
                        <a:pt x="145" y="112"/>
                        <a:pt x="136" y="121"/>
                        <a:pt x="125" y="121"/>
                      </a:cubicBezTo>
                      <a:cubicBezTo>
                        <a:pt x="114" y="121"/>
                        <a:pt x="105" y="112"/>
                        <a:pt x="105" y="101"/>
                      </a:cubicBezTo>
                      <a:close/>
                      <a:moveTo>
                        <a:pt x="139" y="174"/>
                      </a:moveTo>
                      <a:cubicBezTo>
                        <a:pt x="126" y="174"/>
                        <a:pt x="116" y="164"/>
                        <a:pt x="116" y="151"/>
                      </a:cubicBezTo>
                      <a:cubicBezTo>
                        <a:pt x="116" y="138"/>
                        <a:pt x="126" y="128"/>
                        <a:pt x="139" y="128"/>
                      </a:cubicBezTo>
                      <a:cubicBezTo>
                        <a:pt x="151" y="128"/>
                        <a:pt x="162" y="138"/>
                        <a:pt x="162" y="151"/>
                      </a:cubicBezTo>
                      <a:cubicBezTo>
                        <a:pt x="162" y="164"/>
                        <a:pt x="151" y="174"/>
                        <a:pt x="139" y="174"/>
                      </a:cubicBezTo>
                      <a:close/>
                      <a:moveTo>
                        <a:pt x="180" y="213"/>
                      </a:moveTo>
                      <a:cubicBezTo>
                        <a:pt x="166" y="213"/>
                        <a:pt x="155" y="202"/>
                        <a:pt x="155" y="188"/>
                      </a:cubicBezTo>
                      <a:cubicBezTo>
                        <a:pt x="155" y="175"/>
                        <a:pt x="166" y="163"/>
                        <a:pt x="180" y="163"/>
                      </a:cubicBezTo>
                      <a:cubicBezTo>
                        <a:pt x="194" y="163"/>
                        <a:pt x="205" y="175"/>
                        <a:pt x="205" y="188"/>
                      </a:cubicBezTo>
                      <a:cubicBezTo>
                        <a:pt x="205" y="202"/>
                        <a:pt x="194" y="213"/>
                        <a:pt x="180" y="213"/>
                      </a:cubicBezTo>
                      <a:close/>
                      <a:moveTo>
                        <a:pt x="282" y="98"/>
                      </a:moveTo>
                      <a:cubicBezTo>
                        <a:pt x="265" y="98"/>
                        <a:pt x="252" y="84"/>
                        <a:pt x="252" y="68"/>
                      </a:cubicBezTo>
                      <a:cubicBezTo>
                        <a:pt x="252" y="51"/>
                        <a:pt x="265" y="38"/>
                        <a:pt x="282" y="38"/>
                      </a:cubicBezTo>
                      <a:cubicBezTo>
                        <a:pt x="298" y="38"/>
                        <a:pt x="312" y="51"/>
                        <a:pt x="312" y="68"/>
                      </a:cubicBezTo>
                      <a:cubicBezTo>
                        <a:pt x="312" y="84"/>
                        <a:pt x="298" y="98"/>
                        <a:pt x="282" y="98"/>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27" name="Group 181"/>
              <p:cNvGrpSpPr/>
              <p:nvPr/>
            </p:nvGrpSpPr>
            <p:grpSpPr>
              <a:xfrm>
                <a:off x="4204363" y="1057173"/>
                <a:ext cx="448719" cy="491590"/>
                <a:chOff x="5632271" y="2338443"/>
                <a:chExt cx="448719" cy="491590"/>
              </a:xfrm>
            </p:grpSpPr>
            <p:grpSp>
              <p:nvGrpSpPr>
                <p:cNvPr id="228" name="Group 145"/>
                <p:cNvGrpSpPr/>
                <p:nvPr/>
              </p:nvGrpSpPr>
              <p:grpSpPr>
                <a:xfrm>
                  <a:off x="5660852" y="2338443"/>
                  <a:ext cx="420138" cy="491590"/>
                  <a:chOff x="5781675" y="2378075"/>
                  <a:chExt cx="466725" cy="546100"/>
                </a:xfrm>
                <a:solidFill>
                  <a:schemeClr val="accent6"/>
                </a:solidFill>
              </p:grpSpPr>
              <p:sp>
                <p:nvSpPr>
                  <p:cNvPr id="230" name="Oval 32"/>
                  <p:cNvSpPr>
                    <a:spLocks noChangeArrowheads="1"/>
                  </p:cNvSpPr>
                  <p:nvPr/>
                </p:nvSpPr>
                <p:spPr bwMode="auto">
                  <a:xfrm>
                    <a:off x="5781675" y="2378075"/>
                    <a:ext cx="466725" cy="466725"/>
                  </a:xfrm>
                  <a:prstGeom prst="ellipse">
                    <a:avLst/>
                  </a:prstGeom>
                  <a:solidFill>
                    <a:schemeClr val="accent1"/>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1" name="Freeform 33"/>
                  <p:cNvSpPr/>
                  <p:nvPr/>
                </p:nvSpPr>
                <p:spPr bwMode="auto">
                  <a:xfrm>
                    <a:off x="5899150" y="2813050"/>
                    <a:ext cx="120650" cy="111125"/>
                  </a:xfrm>
                  <a:custGeom>
                    <a:avLst/>
                    <a:gdLst/>
                    <a:ahLst/>
                    <a:cxnLst>
                      <a:cxn ang="0">
                        <a:pos x="0" y="0"/>
                      </a:cxn>
                      <a:cxn ang="0">
                        <a:pos x="7" y="70"/>
                      </a:cxn>
                      <a:cxn ang="0">
                        <a:pos x="76" y="11"/>
                      </a:cxn>
                      <a:cxn ang="0">
                        <a:pos x="0" y="0"/>
                      </a:cxn>
                    </a:cxnLst>
                    <a:rect l="0" t="0" r="r" b="b"/>
                    <a:pathLst>
                      <a:path w="76" h="70">
                        <a:moveTo>
                          <a:pt x="0" y="0"/>
                        </a:moveTo>
                        <a:lnTo>
                          <a:pt x="7" y="70"/>
                        </a:lnTo>
                        <a:lnTo>
                          <a:pt x="76" y="11"/>
                        </a:lnTo>
                        <a:lnTo>
                          <a:pt x="0" y="0"/>
                        </a:lnTo>
                        <a:close/>
                      </a:path>
                    </a:pathLst>
                  </a:custGeom>
                  <a:solidFill>
                    <a:schemeClr val="accent1"/>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229" name="Freeform 59"/>
                <p:cNvSpPr>
                  <a:spLocks noEditPoints="1"/>
                </p:cNvSpPr>
                <p:nvPr/>
              </p:nvSpPr>
              <p:spPr bwMode="auto">
                <a:xfrm>
                  <a:off x="5632271" y="2412753"/>
                  <a:ext cx="398703" cy="262944"/>
                </a:xfrm>
                <a:custGeom>
                  <a:avLst/>
                  <a:gdLst/>
                  <a:ahLst/>
                  <a:cxnLst>
                    <a:cxn ang="0">
                      <a:pos x="333" y="51"/>
                    </a:cxn>
                    <a:cxn ang="0">
                      <a:pos x="259" y="0"/>
                    </a:cxn>
                    <a:cxn ang="0">
                      <a:pos x="170" y="225"/>
                    </a:cxn>
                    <a:cxn ang="0">
                      <a:pos x="269" y="133"/>
                    </a:cxn>
                    <a:cxn ang="0">
                      <a:pos x="333" y="51"/>
                    </a:cxn>
                    <a:cxn ang="0">
                      <a:pos x="140" y="41"/>
                    </a:cxn>
                    <a:cxn ang="0">
                      <a:pos x="155" y="56"/>
                    </a:cxn>
                    <a:cxn ang="0">
                      <a:pos x="140" y="71"/>
                    </a:cxn>
                    <a:cxn ang="0">
                      <a:pos x="125" y="56"/>
                    </a:cxn>
                    <a:cxn ang="0">
                      <a:pos x="140" y="41"/>
                    </a:cxn>
                    <a:cxn ang="0">
                      <a:pos x="105" y="101"/>
                    </a:cxn>
                    <a:cxn ang="0">
                      <a:pos x="125" y="81"/>
                    </a:cxn>
                    <a:cxn ang="0">
                      <a:pos x="145" y="101"/>
                    </a:cxn>
                    <a:cxn ang="0">
                      <a:pos x="125" y="121"/>
                    </a:cxn>
                    <a:cxn ang="0">
                      <a:pos x="105" y="101"/>
                    </a:cxn>
                    <a:cxn ang="0">
                      <a:pos x="139" y="174"/>
                    </a:cxn>
                    <a:cxn ang="0">
                      <a:pos x="116" y="151"/>
                    </a:cxn>
                    <a:cxn ang="0">
                      <a:pos x="139" y="128"/>
                    </a:cxn>
                    <a:cxn ang="0">
                      <a:pos x="162" y="151"/>
                    </a:cxn>
                    <a:cxn ang="0">
                      <a:pos x="139" y="174"/>
                    </a:cxn>
                    <a:cxn ang="0">
                      <a:pos x="180" y="213"/>
                    </a:cxn>
                    <a:cxn ang="0">
                      <a:pos x="155" y="188"/>
                    </a:cxn>
                    <a:cxn ang="0">
                      <a:pos x="180" y="163"/>
                    </a:cxn>
                    <a:cxn ang="0">
                      <a:pos x="205" y="188"/>
                    </a:cxn>
                    <a:cxn ang="0">
                      <a:pos x="180" y="213"/>
                    </a:cxn>
                    <a:cxn ang="0">
                      <a:pos x="282" y="98"/>
                    </a:cxn>
                    <a:cxn ang="0">
                      <a:pos x="252" y="68"/>
                    </a:cxn>
                    <a:cxn ang="0">
                      <a:pos x="282" y="38"/>
                    </a:cxn>
                    <a:cxn ang="0">
                      <a:pos x="312" y="68"/>
                    </a:cxn>
                    <a:cxn ang="0">
                      <a:pos x="282" y="98"/>
                    </a:cxn>
                  </a:cxnLst>
                  <a:rect l="0" t="0" r="r" b="b"/>
                  <a:pathLst>
                    <a:path w="349" h="230">
                      <a:moveTo>
                        <a:pt x="333" y="51"/>
                      </a:moveTo>
                      <a:cubicBezTo>
                        <a:pt x="317" y="6"/>
                        <a:pt x="259" y="0"/>
                        <a:pt x="259" y="0"/>
                      </a:cubicBezTo>
                      <a:cubicBezTo>
                        <a:pt x="0" y="4"/>
                        <a:pt x="103" y="220"/>
                        <a:pt x="170" y="225"/>
                      </a:cubicBezTo>
                      <a:cubicBezTo>
                        <a:pt x="237" y="230"/>
                        <a:pt x="227" y="150"/>
                        <a:pt x="269" y="133"/>
                      </a:cubicBezTo>
                      <a:cubicBezTo>
                        <a:pt x="312" y="116"/>
                        <a:pt x="349" y="96"/>
                        <a:pt x="333" y="51"/>
                      </a:cubicBezTo>
                      <a:close/>
                      <a:moveTo>
                        <a:pt x="140" y="41"/>
                      </a:moveTo>
                      <a:cubicBezTo>
                        <a:pt x="148" y="41"/>
                        <a:pt x="155" y="48"/>
                        <a:pt x="155" y="56"/>
                      </a:cubicBezTo>
                      <a:cubicBezTo>
                        <a:pt x="155" y="65"/>
                        <a:pt x="148" y="71"/>
                        <a:pt x="140" y="71"/>
                      </a:cubicBezTo>
                      <a:cubicBezTo>
                        <a:pt x="131" y="71"/>
                        <a:pt x="125" y="65"/>
                        <a:pt x="125" y="56"/>
                      </a:cubicBezTo>
                      <a:cubicBezTo>
                        <a:pt x="125" y="48"/>
                        <a:pt x="131" y="41"/>
                        <a:pt x="140" y="41"/>
                      </a:cubicBezTo>
                      <a:close/>
                      <a:moveTo>
                        <a:pt x="105" y="101"/>
                      </a:moveTo>
                      <a:cubicBezTo>
                        <a:pt x="105" y="90"/>
                        <a:pt x="114" y="81"/>
                        <a:pt x="125" y="81"/>
                      </a:cubicBezTo>
                      <a:cubicBezTo>
                        <a:pt x="136" y="81"/>
                        <a:pt x="145" y="90"/>
                        <a:pt x="145" y="101"/>
                      </a:cubicBezTo>
                      <a:cubicBezTo>
                        <a:pt x="145" y="112"/>
                        <a:pt x="136" y="121"/>
                        <a:pt x="125" y="121"/>
                      </a:cubicBezTo>
                      <a:cubicBezTo>
                        <a:pt x="114" y="121"/>
                        <a:pt x="105" y="112"/>
                        <a:pt x="105" y="101"/>
                      </a:cubicBezTo>
                      <a:close/>
                      <a:moveTo>
                        <a:pt x="139" y="174"/>
                      </a:moveTo>
                      <a:cubicBezTo>
                        <a:pt x="126" y="174"/>
                        <a:pt x="116" y="164"/>
                        <a:pt x="116" y="151"/>
                      </a:cubicBezTo>
                      <a:cubicBezTo>
                        <a:pt x="116" y="138"/>
                        <a:pt x="126" y="128"/>
                        <a:pt x="139" y="128"/>
                      </a:cubicBezTo>
                      <a:cubicBezTo>
                        <a:pt x="151" y="128"/>
                        <a:pt x="162" y="138"/>
                        <a:pt x="162" y="151"/>
                      </a:cubicBezTo>
                      <a:cubicBezTo>
                        <a:pt x="162" y="164"/>
                        <a:pt x="151" y="174"/>
                        <a:pt x="139" y="174"/>
                      </a:cubicBezTo>
                      <a:close/>
                      <a:moveTo>
                        <a:pt x="180" y="213"/>
                      </a:moveTo>
                      <a:cubicBezTo>
                        <a:pt x="166" y="213"/>
                        <a:pt x="155" y="202"/>
                        <a:pt x="155" y="188"/>
                      </a:cubicBezTo>
                      <a:cubicBezTo>
                        <a:pt x="155" y="175"/>
                        <a:pt x="166" y="163"/>
                        <a:pt x="180" y="163"/>
                      </a:cubicBezTo>
                      <a:cubicBezTo>
                        <a:pt x="194" y="163"/>
                        <a:pt x="205" y="175"/>
                        <a:pt x="205" y="188"/>
                      </a:cubicBezTo>
                      <a:cubicBezTo>
                        <a:pt x="205" y="202"/>
                        <a:pt x="194" y="213"/>
                        <a:pt x="180" y="213"/>
                      </a:cubicBezTo>
                      <a:close/>
                      <a:moveTo>
                        <a:pt x="282" y="98"/>
                      </a:moveTo>
                      <a:cubicBezTo>
                        <a:pt x="265" y="98"/>
                        <a:pt x="252" y="84"/>
                        <a:pt x="252" y="68"/>
                      </a:cubicBezTo>
                      <a:cubicBezTo>
                        <a:pt x="252" y="51"/>
                        <a:pt x="265" y="38"/>
                        <a:pt x="282" y="38"/>
                      </a:cubicBezTo>
                      <a:cubicBezTo>
                        <a:pt x="298" y="38"/>
                        <a:pt x="312" y="51"/>
                        <a:pt x="312" y="68"/>
                      </a:cubicBezTo>
                      <a:cubicBezTo>
                        <a:pt x="312" y="84"/>
                        <a:pt x="298" y="98"/>
                        <a:pt x="282" y="98"/>
                      </a:cubicBezTo>
                      <a:close/>
                    </a:path>
                  </a:pathLst>
                </a:custGeom>
                <a:solidFill>
                  <a:srgbClr val="F2F2F2"/>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356" name="Group 181"/>
            <p:cNvGrpSpPr/>
            <p:nvPr/>
          </p:nvGrpSpPr>
          <p:grpSpPr>
            <a:xfrm>
              <a:off x="784740" y="3125610"/>
              <a:ext cx="1815125" cy="1319296"/>
              <a:chOff x="907784" y="3286620"/>
              <a:chExt cx="2182197" cy="1586010"/>
            </a:xfrm>
          </p:grpSpPr>
          <p:sp>
            <p:nvSpPr>
              <p:cNvPr id="357" name="Freeform 21"/>
              <p:cNvSpPr/>
              <p:nvPr/>
            </p:nvSpPr>
            <p:spPr bwMode="auto">
              <a:xfrm>
                <a:off x="907784" y="3286620"/>
                <a:ext cx="577078" cy="1586010"/>
              </a:xfrm>
              <a:custGeom>
                <a:avLst/>
                <a:gdLst/>
                <a:ahLst/>
                <a:cxnLst>
                  <a:cxn ang="0">
                    <a:pos x="302" y="301"/>
                  </a:cxn>
                  <a:cxn ang="0">
                    <a:pos x="302" y="830"/>
                  </a:cxn>
                  <a:cxn ang="0">
                    <a:pos x="12" y="478"/>
                  </a:cxn>
                  <a:cxn ang="0">
                    <a:pos x="0" y="0"/>
                  </a:cxn>
                  <a:cxn ang="0">
                    <a:pos x="302" y="301"/>
                  </a:cxn>
                </a:cxnLst>
                <a:rect l="0" t="0" r="r" b="b"/>
                <a:pathLst>
                  <a:path w="302" h="830">
                    <a:moveTo>
                      <a:pt x="302" y="301"/>
                    </a:moveTo>
                    <a:lnTo>
                      <a:pt x="302" y="830"/>
                    </a:lnTo>
                    <a:lnTo>
                      <a:pt x="12" y="478"/>
                    </a:lnTo>
                    <a:lnTo>
                      <a:pt x="0" y="0"/>
                    </a:lnTo>
                    <a:lnTo>
                      <a:pt x="302" y="301"/>
                    </a:lnTo>
                    <a:close/>
                  </a:path>
                </a:pathLst>
              </a:custGeom>
              <a:solidFill>
                <a:schemeClr val="bg1">
                  <a:lumMod val="65000"/>
                </a:schemeClr>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8" name="Freeform 22"/>
              <p:cNvSpPr>
                <a:spLocks noEditPoints="1"/>
              </p:cNvSpPr>
              <p:nvPr/>
            </p:nvSpPr>
            <p:spPr bwMode="auto">
              <a:xfrm>
                <a:off x="1484861" y="3548405"/>
                <a:ext cx="1605120" cy="1324225"/>
              </a:xfrm>
              <a:custGeom>
                <a:avLst/>
                <a:gdLst/>
                <a:ahLst/>
                <a:cxnLst>
                  <a:cxn ang="0">
                    <a:pos x="264" y="108"/>
                  </a:cxn>
                  <a:cxn ang="0">
                    <a:pos x="188" y="122"/>
                  </a:cxn>
                  <a:cxn ang="0">
                    <a:pos x="180" y="128"/>
                  </a:cxn>
                  <a:cxn ang="0">
                    <a:pos x="179" y="137"/>
                  </a:cxn>
                  <a:cxn ang="0">
                    <a:pos x="184" y="145"/>
                  </a:cxn>
                  <a:cxn ang="0">
                    <a:pos x="193" y="147"/>
                  </a:cxn>
                  <a:cxn ang="0">
                    <a:pos x="269" y="132"/>
                  </a:cxn>
                  <a:cxn ang="0">
                    <a:pos x="277" y="127"/>
                  </a:cxn>
                  <a:cxn ang="0">
                    <a:pos x="279" y="118"/>
                  </a:cxn>
                  <a:cxn ang="0">
                    <a:pos x="273" y="109"/>
                  </a:cxn>
                  <a:cxn ang="0">
                    <a:pos x="264" y="108"/>
                  </a:cxn>
                  <a:cxn ang="0">
                    <a:pos x="0" y="86"/>
                  </a:cxn>
                  <a:cxn ang="0">
                    <a:pos x="443" y="0"/>
                  </a:cxn>
                  <a:cxn ang="0">
                    <a:pos x="428" y="257"/>
                  </a:cxn>
                  <a:cxn ang="0">
                    <a:pos x="0" y="364"/>
                  </a:cxn>
                  <a:cxn ang="0">
                    <a:pos x="0" y="86"/>
                  </a:cxn>
                </a:cxnLst>
                <a:rect l="0" t="0" r="r" b="b"/>
                <a:pathLst>
                  <a:path w="443" h="364">
                    <a:moveTo>
                      <a:pt x="264" y="108"/>
                    </a:moveTo>
                    <a:cubicBezTo>
                      <a:pt x="188" y="122"/>
                      <a:pt x="188" y="122"/>
                      <a:pt x="188" y="122"/>
                    </a:cubicBezTo>
                    <a:cubicBezTo>
                      <a:pt x="185" y="123"/>
                      <a:pt x="182" y="125"/>
                      <a:pt x="180" y="128"/>
                    </a:cubicBezTo>
                    <a:cubicBezTo>
                      <a:pt x="178" y="130"/>
                      <a:pt x="178" y="134"/>
                      <a:pt x="179" y="137"/>
                    </a:cubicBezTo>
                    <a:cubicBezTo>
                      <a:pt x="179" y="140"/>
                      <a:pt x="181" y="143"/>
                      <a:pt x="184" y="145"/>
                    </a:cubicBezTo>
                    <a:cubicBezTo>
                      <a:pt x="187" y="147"/>
                      <a:pt x="190" y="147"/>
                      <a:pt x="193" y="147"/>
                    </a:cubicBezTo>
                    <a:cubicBezTo>
                      <a:pt x="269" y="132"/>
                      <a:pt x="269" y="132"/>
                      <a:pt x="269" y="132"/>
                    </a:cubicBezTo>
                    <a:cubicBezTo>
                      <a:pt x="272" y="131"/>
                      <a:pt x="275" y="130"/>
                      <a:pt x="277" y="127"/>
                    </a:cubicBezTo>
                    <a:cubicBezTo>
                      <a:pt x="279" y="124"/>
                      <a:pt x="279" y="121"/>
                      <a:pt x="279" y="118"/>
                    </a:cubicBezTo>
                    <a:cubicBezTo>
                      <a:pt x="278" y="114"/>
                      <a:pt x="276" y="111"/>
                      <a:pt x="273" y="109"/>
                    </a:cubicBezTo>
                    <a:cubicBezTo>
                      <a:pt x="271" y="108"/>
                      <a:pt x="267" y="107"/>
                      <a:pt x="264" y="108"/>
                    </a:cubicBezTo>
                    <a:close/>
                    <a:moveTo>
                      <a:pt x="0" y="86"/>
                    </a:moveTo>
                    <a:cubicBezTo>
                      <a:pt x="443" y="0"/>
                      <a:pt x="443" y="0"/>
                      <a:pt x="443" y="0"/>
                    </a:cubicBezTo>
                    <a:cubicBezTo>
                      <a:pt x="428" y="257"/>
                      <a:pt x="428" y="257"/>
                      <a:pt x="428" y="257"/>
                    </a:cubicBezTo>
                    <a:cubicBezTo>
                      <a:pt x="0" y="364"/>
                      <a:pt x="0" y="364"/>
                      <a:pt x="0" y="364"/>
                    </a:cubicBezTo>
                    <a:lnTo>
                      <a:pt x="0" y="86"/>
                    </a:lnTo>
                    <a:close/>
                  </a:path>
                </a:pathLst>
              </a:custGeom>
              <a:solidFill>
                <a:schemeClr val="bg1">
                  <a:lumMod val="85000"/>
                </a:schemeClr>
              </a:solidFill>
              <a:ln w="9525">
                <a:noFill/>
                <a:round/>
              </a:ln>
            </p:spPr>
            <p:txBody>
              <a:bodyPr vert="horz" wrap="square" lIns="128580" tIns="64290" rIns="128580" bIns="64290" numCol="1" anchor="t" anchorCtr="0" compatLnSpc="1"/>
              <a:lstStyle/>
              <a:p>
                <a:pPr>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cxnSp>
        <p:nvCxnSpPr>
          <p:cNvPr id="399" name="直接连接符 398"/>
          <p:cNvCxnSpPr>
            <a:endCxn id="413" idx="3"/>
          </p:cNvCxnSpPr>
          <p:nvPr/>
        </p:nvCxnSpPr>
        <p:spPr>
          <a:xfrm flipH="1" flipV="1">
            <a:off x="3262246" y="2742229"/>
            <a:ext cx="572536" cy="63858"/>
          </a:xfrm>
          <a:prstGeom prst="line">
            <a:avLst/>
          </a:prstGeom>
          <a:ln w="9525">
            <a:solidFill>
              <a:srgbClr val="2C3F50"/>
            </a:solidFill>
          </a:ln>
        </p:spPr>
        <p:style>
          <a:lnRef idx="1">
            <a:schemeClr val="accent1"/>
          </a:lnRef>
          <a:fillRef idx="0">
            <a:schemeClr val="accent1"/>
          </a:fillRef>
          <a:effectRef idx="0">
            <a:schemeClr val="accent1"/>
          </a:effectRef>
          <a:fontRef idx="minor">
            <a:schemeClr val="tx1"/>
          </a:fontRef>
        </p:style>
      </p:cxnSp>
      <p:cxnSp>
        <p:nvCxnSpPr>
          <p:cNvPr id="400" name="直接连接符 399"/>
          <p:cNvCxnSpPr>
            <a:endCxn id="417" idx="1"/>
          </p:cNvCxnSpPr>
          <p:nvPr/>
        </p:nvCxnSpPr>
        <p:spPr>
          <a:xfrm flipV="1">
            <a:off x="5280786" y="2742229"/>
            <a:ext cx="600374" cy="63858"/>
          </a:xfrm>
          <a:prstGeom prst="line">
            <a:avLst/>
          </a:prstGeom>
          <a:ln w="9525">
            <a:solidFill>
              <a:srgbClr val="2C3F50"/>
            </a:solidFill>
          </a:ln>
        </p:spPr>
        <p:style>
          <a:lnRef idx="1">
            <a:schemeClr val="accent1"/>
          </a:lnRef>
          <a:fillRef idx="0">
            <a:schemeClr val="accent1"/>
          </a:fillRef>
          <a:effectRef idx="0">
            <a:schemeClr val="accent1"/>
          </a:effectRef>
          <a:fontRef idx="minor">
            <a:schemeClr val="tx1"/>
          </a:fontRef>
        </p:style>
      </p:cxnSp>
      <p:cxnSp>
        <p:nvCxnSpPr>
          <p:cNvPr id="401" name="直接连接符 400"/>
          <p:cNvCxnSpPr>
            <a:endCxn id="421" idx="3"/>
          </p:cNvCxnSpPr>
          <p:nvPr/>
        </p:nvCxnSpPr>
        <p:spPr>
          <a:xfrm flipH="1" flipV="1">
            <a:off x="3262246" y="1357731"/>
            <a:ext cx="597390" cy="1448356"/>
          </a:xfrm>
          <a:prstGeom prst="line">
            <a:avLst/>
          </a:prstGeom>
          <a:ln w="9525">
            <a:solidFill>
              <a:srgbClr val="2C3F50"/>
            </a:solidFill>
          </a:ln>
        </p:spPr>
        <p:style>
          <a:lnRef idx="1">
            <a:schemeClr val="accent1"/>
          </a:lnRef>
          <a:fillRef idx="0">
            <a:schemeClr val="accent1"/>
          </a:fillRef>
          <a:effectRef idx="0">
            <a:schemeClr val="accent1"/>
          </a:effectRef>
          <a:fontRef idx="minor">
            <a:schemeClr val="tx1"/>
          </a:fontRef>
        </p:style>
      </p:cxnSp>
      <p:cxnSp>
        <p:nvCxnSpPr>
          <p:cNvPr id="402" name="直接连接符 401"/>
          <p:cNvCxnSpPr/>
          <p:nvPr/>
        </p:nvCxnSpPr>
        <p:spPr>
          <a:xfrm flipV="1">
            <a:off x="5280786" y="1357731"/>
            <a:ext cx="598595" cy="1448356"/>
          </a:xfrm>
          <a:prstGeom prst="line">
            <a:avLst/>
          </a:prstGeom>
          <a:ln w="9525">
            <a:solidFill>
              <a:srgbClr val="2C3F50"/>
            </a:solidFill>
          </a:ln>
        </p:spPr>
        <p:style>
          <a:lnRef idx="1">
            <a:schemeClr val="accent1"/>
          </a:lnRef>
          <a:fillRef idx="0">
            <a:schemeClr val="accent1"/>
          </a:fillRef>
          <a:effectRef idx="0">
            <a:schemeClr val="accent1"/>
          </a:effectRef>
          <a:fontRef idx="minor">
            <a:schemeClr val="tx1"/>
          </a:fontRef>
        </p:style>
      </p:cxnSp>
      <p:cxnSp>
        <p:nvCxnSpPr>
          <p:cNvPr id="403" name="直接连接符 402"/>
          <p:cNvCxnSpPr>
            <a:endCxn id="411" idx="3"/>
          </p:cNvCxnSpPr>
          <p:nvPr/>
        </p:nvCxnSpPr>
        <p:spPr>
          <a:xfrm flipH="1">
            <a:off x="3262246" y="2806087"/>
            <a:ext cx="597390" cy="1320640"/>
          </a:xfrm>
          <a:prstGeom prst="line">
            <a:avLst/>
          </a:prstGeom>
          <a:ln w="9525">
            <a:solidFill>
              <a:srgbClr val="2C3F50"/>
            </a:solidFill>
          </a:ln>
        </p:spPr>
        <p:style>
          <a:lnRef idx="1">
            <a:schemeClr val="accent1"/>
          </a:lnRef>
          <a:fillRef idx="0">
            <a:schemeClr val="accent1"/>
          </a:fillRef>
          <a:effectRef idx="0">
            <a:schemeClr val="accent1"/>
          </a:effectRef>
          <a:fontRef idx="minor">
            <a:schemeClr val="tx1"/>
          </a:fontRef>
        </p:style>
      </p:cxnSp>
      <p:cxnSp>
        <p:nvCxnSpPr>
          <p:cNvPr id="404" name="直接连接符 403"/>
          <p:cNvCxnSpPr/>
          <p:nvPr/>
        </p:nvCxnSpPr>
        <p:spPr>
          <a:xfrm>
            <a:off x="5280786" y="2806087"/>
            <a:ext cx="600968" cy="1320640"/>
          </a:xfrm>
          <a:prstGeom prst="line">
            <a:avLst/>
          </a:prstGeom>
          <a:ln w="9525">
            <a:solidFill>
              <a:srgbClr val="2C3F50"/>
            </a:solidFill>
          </a:ln>
        </p:spPr>
        <p:style>
          <a:lnRef idx="1">
            <a:schemeClr val="accent1"/>
          </a:lnRef>
          <a:fillRef idx="0">
            <a:schemeClr val="accent1"/>
          </a:fillRef>
          <a:effectRef idx="0">
            <a:schemeClr val="accent1"/>
          </a:effectRef>
          <a:fontRef idx="minor">
            <a:schemeClr val="tx1"/>
          </a:fontRef>
        </p:style>
      </p:cxnSp>
      <p:grpSp>
        <p:nvGrpSpPr>
          <p:cNvPr id="405" name="组合 404"/>
          <p:cNvGrpSpPr/>
          <p:nvPr/>
        </p:nvGrpSpPr>
        <p:grpSpPr>
          <a:xfrm>
            <a:off x="2915816" y="1184516"/>
            <a:ext cx="346430" cy="346430"/>
            <a:chOff x="1078239" y="3542244"/>
            <a:chExt cx="504056" cy="504056"/>
          </a:xfrm>
        </p:grpSpPr>
        <p:sp>
          <p:nvSpPr>
            <p:cNvPr id="421" name="矩形: 圆角 43"/>
            <p:cNvSpPr/>
            <p:nvPr/>
          </p:nvSpPr>
          <p:spPr bwMode="auto">
            <a:xfrm>
              <a:off x="1078239" y="3542244"/>
              <a:ext cx="504056" cy="504056"/>
            </a:xfrm>
            <a:prstGeom prst="roundRect">
              <a:avLst>
                <a:gd name="adj" fmla="val 11236"/>
              </a:avLst>
            </a:prstGeom>
            <a:solidFill>
              <a:schemeClr val="accent1"/>
            </a:solidFill>
            <a:ln w="19050">
              <a:noFill/>
            </a:ln>
          </p:spPr>
          <p:txBody>
            <a:bodyPr lIns="0" tIns="0" rIns="0" bIns="0" anchor="ctr"/>
            <a:lstStyle/>
            <a:p>
              <a:pPr algn="ctr"/>
              <a:endParaRPr>
                <a:cs typeface="+mn-ea"/>
                <a:sym typeface="+mn-lt"/>
              </a:endParaRPr>
            </a:p>
          </p:txBody>
        </p:sp>
        <p:sp>
          <p:nvSpPr>
            <p:cNvPr id="422" name="任意多边形: 形状 44"/>
            <p:cNvSpPr>
              <a:spLocks noChangeAspect="1"/>
            </p:cNvSpPr>
            <p:nvPr/>
          </p:nvSpPr>
          <p:spPr bwMode="auto">
            <a:xfrm>
              <a:off x="1161783" y="3633589"/>
              <a:ext cx="336969" cy="321365"/>
            </a:xfrm>
            <a:custGeom>
              <a:avLst/>
              <a:gdLst>
                <a:gd name="connsiteX0" fmla="*/ 315778 w 607639"/>
                <a:gd name="connsiteY0" fmla="*/ 173080 h 579502"/>
                <a:gd name="connsiteX1" fmla="*/ 315778 w 607639"/>
                <a:gd name="connsiteY1" fmla="*/ 266058 h 579502"/>
                <a:gd name="connsiteX2" fmla="*/ 303493 w 607639"/>
                <a:gd name="connsiteY2" fmla="*/ 278325 h 579502"/>
                <a:gd name="connsiteX3" fmla="*/ 210375 w 607639"/>
                <a:gd name="connsiteY3" fmla="*/ 278325 h 579502"/>
                <a:gd name="connsiteX4" fmla="*/ 303493 w 607639"/>
                <a:gd name="connsiteY4" fmla="*/ 359925 h 579502"/>
                <a:gd name="connsiteX5" fmla="*/ 397500 w 607639"/>
                <a:gd name="connsiteY5" fmla="*/ 266058 h 579502"/>
                <a:gd name="connsiteX6" fmla="*/ 315778 w 607639"/>
                <a:gd name="connsiteY6" fmla="*/ 173080 h 579502"/>
                <a:gd name="connsiteX7" fmla="*/ 249814 w 607639"/>
                <a:gd name="connsiteY7" fmla="*/ 160816 h 579502"/>
                <a:gd name="connsiteX8" fmla="*/ 198110 w 607639"/>
                <a:gd name="connsiteY8" fmla="*/ 212449 h 579502"/>
                <a:gd name="connsiteX9" fmla="*/ 249814 w 607639"/>
                <a:gd name="connsiteY9" fmla="*/ 212449 h 579502"/>
                <a:gd name="connsiteX10" fmla="*/ 303493 w 607639"/>
                <a:gd name="connsiteY10" fmla="*/ 147835 h 579502"/>
                <a:gd name="connsiteX11" fmla="*/ 421981 w 607639"/>
                <a:gd name="connsiteY11" fmla="*/ 266058 h 579502"/>
                <a:gd name="connsiteX12" fmla="*/ 303493 w 607639"/>
                <a:gd name="connsiteY12" fmla="*/ 384370 h 579502"/>
                <a:gd name="connsiteX13" fmla="*/ 185093 w 607639"/>
                <a:gd name="connsiteY13" fmla="*/ 266058 h 579502"/>
                <a:gd name="connsiteX14" fmla="*/ 197289 w 607639"/>
                <a:gd name="connsiteY14" fmla="*/ 253880 h 579502"/>
                <a:gd name="connsiteX15" fmla="*/ 291297 w 607639"/>
                <a:gd name="connsiteY15" fmla="*/ 253880 h 579502"/>
                <a:gd name="connsiteX16" fmla="*/ 291297 w 607639"/>
                <a:gd name="connsiteY16" fmla="*/ 160013 h 579502"/>
                <a:gd name="connsiteX17" fmla="*/ 303493 w 607639"/>
                <a:gd name="connsiteY17" fmla="*/ 147835 h 579502"/>
                <a:gd name="connsiteX18" fmla="*/ 262095 w 607639"/>
                <a:gd name="connsiteY18" fmla="*/ 135133 h 579502"/>
                <a:gd name="connsiteX19" fmla="*/ 274287 w 607639"/>
                <a:gd name="connsiteY19" fmla="*/ 147397 h 579502"/>
                <a:gd name="connsiteX20" fmla="*/ 274287 w 607639"/>
                <a:gd name="connsiteY20" fmla="*/ 224713 h 579502"/>
                <a:gd name="connsiteX21" fmla="*/ 262095 w 607639"/>
                <a:gd name="connsiteY21" fmla="*/ 236888 h 579502"/>
                <a:gd name="connsiteX22" fmla="*/ 184672 w 607639"/>
                <a:gd name="connsiteY22" fmla="*/ 236888 h 579502"/>
                <a:gd name="connsiteX23" fmla="*/ 172391 w 607639"/>
                <a:gd name="connsiteY23" fmla="*/ 224713 h 579502"/>
                <a:gd name="connsiteX24" fmla="*/ 262095 w 607639"/>
                <a:gd name="connsiteY24" fmla="*/ 135133 h 579502"/>
                <a:gd name="connsiteX25" fmla="*/ 58120 w 607639"/>
                <a:gd name="connsiteY25" fmla="*/ 108514 h 579502"/>
                <a:gd name="connsiteX26" fmla="*/ 58120 w 607639"/>
                <a:gd name="connsiteY26" fmla="*/ 413970 h 579502"/>
                <a:gd name="connsiteX27" fmla="*/ 549430 w 607639"/>
                <a:gd name="connsiteY27" fmla="*/ 413970 h 579502"/>
                <a:gd name="connsiteX28" fmla="*/ 549430 w 607639"/>
                <a:gd name="connsiteY28" fmla="*/ 108514 h 579502"/>
                <a:gd name="connsiteX29" fmla="*/ 27236 w 607639"/>
                <a:gd name="connsiteY29" fmla="*/ 56079 h 579502"/>
                <a:gd name="connsiteX30" fmla="*/ 27236 w 607639"/>
                <a:gd name="connsiteY30" fmla="*/ 81319 h 579502"/>
                <a:gd name="connsiteX31" fmla="*/ 580403 w 607639"/>
                <a:gd name="connsiteY31" fmla="*/ 81319 h 579502"/>
                <a:gd name="connsiteX32" fmla="*/ 580403 w 607639"/>
                <a:gd name="connsiteY32" fmla="*/ 56079 h 579502"/>
                <a:gd name="connsiteX33" fmla="*/ 303775 w 607639"/>
                <a:gd name="connsiteY33" fmla="*/ 0 h 579502"/>
                <a:gd name="connsiteX34" fmla="*/ 317393 w 607639"/>
                <a:gd name="connsiteY34" fmla="*/ 13597 h 579502"/>
                <a:gd name="connsiteX35" fmla="*/ 317393 w 607639"/>
                <a:gd name="connsiteY35" fmla="*/ 28884 h 579502"/>
                <a:gd name="connsiteX36" fmla="*/ 580403 w 607639"/>
                <a:gd name="connsiteY36" fmla="*/ 28884 h 579502"/>
                <a:gd name="connsiteX37" fmla="*/ 607639 w 607639"/>
                <a:gd name="connsiteY37" fmla="*/ 56079 h 579502"/>
                <a:gd name="connsiteX38" fmla="*/ 607639 w 607639"/>
                <a:gd name="connsiteY38" fmla="*/ 81319 h 579502"/>
                <a:gd name="connsiteX39" fmla="*/ 580403 w 607639"/>
                <a:gd name="connsiteY39" fmla="*/ 108514 h 579502"/>
                <a:gd name="connsiteX40" fmla="*/ 576665 w 607639"/>
                <a:gd name="connsiteY40" fmla="*/ 108514 h 579502"/>
                <a:gd name="connsiteX41" fmla="*/ 576665 w 607639"/>
                <a:gd name="connsiteY41" fmla="*/ 413970 h 579502"/>
                <a:gd name="connsiteX42" fmla="*/ 549430 w 607639"/>
                <a:gd name="connsiteY42" fmla="*/ 441165 h 579502"/>
                <a:gd name="connsiteX43" fmla="*/ 317393 w 607639"/>
                <a:gd name="connsiteY43" fmla="*/ 441165 h 579502"/>
                <a:gd name="connsiteX44" fmla="*/ 317393 w 607639"/>
                <a:gd name="connsiteY44" fmla="*/ 481069 h 579502"/>
                <a:gd name="connsiteX45" fmla="*/ 418236 w 607639"/>
                <a:gd name="connsiteY45" fmla="*/ 554923 h 579502"/>
                <a:gd name="connsiteX46" fmla="*/ 421173 w 607639"/>
                <a:gd name="connsiteY46" fmla="*/ 573942 h 579502"/>
                <a:gd name="connsiteX47" fmla="*/ 410225 w 607639"/>
                <a:gd name="connsiteY47" fmla="*/ 579452 h 579502"/>
                <a:gd name="connsiteX48" fmla="*/ 402215 w 607639"/>
                <a:gd name="connsiteY48" fmla="*/ 576874 h 579502"/>
                <a:gd name="connsiteX49" fmla="*/ 317393 w 607639"/>
                <a:gd name="connsiteY49" fmla="*/ 514752 h 579502"/>
                <a:gd name="connsiteX50" fmla="*/ 317393 w 607639"/>
                <a:gd name="connsiteY50" fmla="*/ 565854 h 579502"/>
                <a:gd name="connsiteX51" fmla="*/ 303775 w 607639"/>
                <a:gd name="connsiteY51" fmla="*/ 579452 h 579502"/>
                <a:gd name="connsiteX52" fmla="*/ 290157 w 607639"/>
                <a:gd name="connsiteY52" fmla="*/ 565854 h 579502"/>
                <a:gd name="connsiteX53" fmla="*/ 290157 w 607639"/>
                <a:gd name="connsiteY53" fmla="*/ 514752 h 579502"/>
                <a:gd name="connsiteX54" fmla="*/ 205424 w 607639"/>
                <a:gd name="connsiteY54" fmla="*/ 576874 h 579502"/>
                <a:gd name="connsiteX55" fmla="*/ 186377 w 607639"/>
                <a:gd name="connsiteY55" fmla="*/ 573942 h 579502"/>
                <a:gd name="connsiteX56" fmla="*/ 189314 w 607639"/>
                <a:gd name="connsiteY56" fmla="*/ 554923 h 579502"/>
                <a:gd name="connsiteX57" fmla="*/ 290157 w 607639"/>
                <a:gd name="connsiteY57" fmla="*/ 481069 h 579502"/>
                <a:gd name="connsiteX58" fmla="*/ 290157 w 607639"/>
                <a:gd name="connsiteY58" fmla="*/ 441165 h 579502"/>
                <a:gd name="connsiteX59" fmla="*/ 58120 w 607639"/>
                <a:gd name="connsiteY59" fmla="*/ 441165 h 579502"/>
                <a:gd name="connsiteX60" fmla="*/ 30885 w 607639"/>
                <a:gd name="connsiteY60" fmla="*/ 413970 h 579502"/>
                <a:gd name="connsiteX61" fmla="*/ 30885 w 607639"/>
                <a:gd name="connsiteY61" fmla="*/ 108514 h 579502"/>
                <a:gd name="connsiteX62" fmla="*/ 27236 w 607639"/>
                <a:gd name="connsiteY62" fmla="*/ 108514 h 579502"/>
                <a:gd name="connsiteX63" fmla="*/ 0 w 607639"/>
                <a:gd name="connsiteY63" fmla="*/ 81319 h 579502"/>
                <a:gd name="connsiteX64" fmla="*/ 0 w 607639"/>
                <a:gd name="connsiteY64" fmla="*/ 56079 h 579502"/>
                <a:gd name="connsiteX65" fmla="*/ 27236 w 607639"/>
                <a:gd name="connsiteY65" fmla="*/ 28884 h 579502"/>
                <a:gd name="connsiteX66" fmla="*/ 290157 w 607639"/>
                <a:gd name="connsiteY66" fmla="*/ 28884 h 579502"/>
                <a:gd name="connsiteX67" fmla="*/ 290157 w 607639"/>
                <a:gd name="connsiteY67" fmla="*/ 13597 h 579502"/>
                <a:gd name="connsiteX68" fmla="*/ 303775 w 607639"/>
                <a:gd name="connsiteY68" fmla="*/ 0 h 579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579502">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chemeClr val="bg1"/>
            </a:solidFill>
            <a:ln>
              <a:noFill/>
            </a:ln>
          </p:spPr>
          <p:txBody>
            <a:bodyPr lIns="0" tIns="0" rIns="0" bIns="0" anchor="ctr"/>
            <a:lstStyle/>
            <a:p>
              <a:pPr algn="ctr"/>
              <a:endParaRPr>
                <a:cs typeface="+mn-ea"/>
                <a:sym typeface="+mn-lt"/>
              </a:endParaRPr>
            </a:p>
          </p:txBody>
        </p:sp>
      </p:grpSp>
      <p:grpSp>
        <p:nvGrpSpPr>
          <p:cNvPr id="406" name="组合 405"/>
          <p:cNvGrpSpPr/>
          <p:nvPr/>
        </p:nvGrpSpPr>
        <p:grpSpPr>
          <a:xfrm>
            <a:off x="5880567" y="1184516"/>
            <a:ext cx="346430" cy="346430"/>
            <a:chOff x="1078239" y="3542244"/>
            <a:chExt cx="504056" cy="504056"/>
          </a:xfrm>
        </p:grpSpPr>
        <p:sp>
          <p:nvSpPr>
            <p:cNvPr id="419" name="矩形: 圆角 102"/>
            <p:cNvSpPr/>
            <p:nvPr/>
          </p:nvSpPr>
          <p:spPr bwMode="auto">
            <a:xfrm>
              <a:off x="1078239" y="3542244"/>
              <a:ext cx="504056" cy="504056"/>
            </a:xfrm>
            <a:prstGeom prst="roundRect">
              <a:avLst>
                <a:gd name="adj" fmla="val 11236"/>
              </a:avLst>
            </a:prstGeom>
            <a:solidFill>
              <a:schemeClr val="accent2"/>
            </a:solidFill>
            <a:ln w="19050">
              <a:noFill/>
            </a:ln>
          </p:spPr>
          <p:txBody>
            <a:bodyPr lIns="0" tIns="0" rIns="0" bIns="0" anchor="ctr"/>
            <a:lstStyle/>
            <a:p>
              <a:pPr algn="ctr"/>
              <a:endParaRPr>
                <a:cs typeface="+mn-ea"/>
                <a:sym typeface="+mn-lt"/>
              </a:endParaRPr>
            </a:p>
          </p:txBody>
        </p:sp>
        <p:sp>
          <p:nvSpPr>
            <p:cNvPr id="420" name="任意多边形: 形状 103"/>
            <p:cNvSpPr>
              <a:spLocks noChangeAspect="1"/>
            </p:cNvSpPr>
            <p:nvPr/>
          </p:nvSpPr>
          <p:spPr bwMode="auto">
            <a:xfrm>
              <a:off x="1161783" y="3641891"/>
              <a:ext cx="336969" cy="304760"/>
            </a:xfrm>
            <a:custGeom>
              <a:avLst/>
              <a:gdLst>
                <a:gd name="connsiteX0" fmla="*/ 503202 w 607568"/>
                <a:gd name="connsiteY0" fmla="*/ 459310 h 549494"/>
                <a:gd name="connsiteX1" fmla="*/ 548364 w 607568"/>
                <a:gd name="connsiteY1" fmla="*/ 504402 h 549494"/>
                <a:gd name="connsiteX2" fmla="*/ 503202 w 607568"/>
                <a:gd name="connsiteY2" fmla="*/ 549494 h 549494"/>
                <a:gd name="connsiteX3" fmla="*/ 458040 w 607568"/>
                <a:gd name="connsiteY3" fmla="*/ 504402 h 549494"/>
                <a:gd name="connsiteX4" fmla="*/ 503202 w 607568"/>
                <a:gd name="connsiteY4" fmla="*/ 459310 h 549494"/>
                <a:gd name="connsiteX5" fmla="*/ 197795 w 607568"/>
                <a:gd name="connsiteY5" fmla="*/ 459310 h 549494"/>
                <a:gd name="connsiteX6" fmla="*/ 242957 w 607568"/>
                <a:gd name="connsiteY6" fmla="*/ 504402 h 549494"/>
                <a:gd name="connsiteX7" fmla="*/ 197795 w 607568"/>
                <a:gd name="connsiteY7" fmla="*/ 549494 h 549494"/>
                <a:gd name="connsiteX8" fmla="*/ 152633 w 607568"/>
                <a:gd name="connsiteY8" fmla="*/ 504402 h 549494"/>
                <a:gd name="connsiteX9" fmla="*/ 197795 w 607568"/>
                <a:gd name="connsiteY9" fmla="*/ 459310 h 549494"/>
                <a:gd name="connsiteX10" fmla="*/ 143318 w 607568"/>
                <a:gd name="connsiteY10" fmla="*/ 390791 h 549494"/>
                <a:gd name="connsiteX11" fmla="*/ 554573 w 607568"/>
                <a:gd name="connsiteY11" fmla="*/ 390791 h 549494"/>
                <a:gd name="connsiteX12" fmla="*/ 554573 w 607568"/>
                <a:gd name="connsiteY12" fmla="*/ 437435 h 549494"/>
                <a:gd name="connsiteX13" fmla="*/ 143318 w 607568"/>
                <a:gd name="connsiteY13" fmla="*/ 437435 h 549494"/>
                <a:gd name="connsiteX14" fmla="*/ 115304 w 607568"/>
                <a:gd name="connsiteY14" fmla="*/ 313028 h 549494"/>
                <a:gd name="connsiteX15" fmla="*/ 582659 w 607568"/>
                <a:gd name="connsiteY15" fmla="*/ 313028 h 549494"/>
                <a:gd name="connsiteX16" fmla="*/ 582659 w 607568"/>
                <a:gd name="connsiteY16" fmla="*/ 359672 h 549494"/>
                <a:gd name="connsiteX17" fmla="*/ 115304 w 607568"/>
                <a:gd name="connsiteY17" fmla="*/ 359672 h 549494"/>
                <a:gd name="connsiteX18" fmla="*/ 0 w 607568"/>
                <a:gd name="connsiteY18" fmla="*/ 169922 h 549494"/>
                <a:gd name="connsiteX19" fmla="*/ 78962 w 607568"/>
                <a:gd name="connsiteY19" fmla="*/ 169922 h 549494"/>
                <a:gd name="connsiteX20" fmla="*/ 108516 w 607568"/>
                <a:gd name="connsiteY20" fmla="*/ 235254 h 549494"/>
                <a:gd name="connsiteX21" fmla="*/ 607568 w 607568"/>
                <a:gd name="connsiteY21" fmla="*/ 235254 h 549494"/>
                <a:gd name="connsiteX22" fmla="*/ 607568 w 607568"/>
                <a:gd name="connsiteY22" fmla="*/ 281909 h 549494"/>
                <a:gd name="connsiteX23" fmla="*/ 78428 w 607568"/>
                <a:gd name="connsiteY23" fmla="*/ 281909 h 549494"/>
                <a:gd name="connsiteX24" fmla="*/ 48798 w 607568"/>
                <a:gd name="connsiteY24" fmla="*/ 216577 h 549494"/>
                <a:gd name="connsiteX25" fmla="*/ 0 w 607568"/>
                <a:gd name="connsiteY25" fmla="*/ 216577 h 549494"/>
                <a:gd name="connsiteX26" fmla="*/ 257720 w 607568"/>
                <a:gd name="connsiteY26" fmla="*/ 0 h 549494"/>
                <a:gd name="connsiteX27" fmla="*/ 254207 w 607568"/>
                <a:gd name="connsiteY27" fmla="*/ 30201 h 549494"/>
                <a:gd name="connsiteX28" fmla="*/ 407797 w 607568"/>
                <a:gd name="connsiteY28" fmla="*/ 197372 h 549494"/>
                <a:gd name="connsiteX29" fmla="*/ 241147 w 607568"/>
                <a:gd name="connsiteY29" fmla="*/ 144063 h 549494"/>
                <a:gd name="connsiteX30" fmla="*/ 237633 w 607568"/>
                <a:gd name="connsiteY30" fmla="*/ 174264 h 549494"/>
                <a:gd name="connsiteX31" fmla="*/ 115586 w 607568"/>
                <a:gd name="connsiteY31" fmla="*/ 71993 h 549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07568" h="549494">
                  <a:moveTo>
                    <a:pt x="503202" y="459310"/>
                  </a:moveTo>
                  <a:cubicBezTo>
                    <a:pt x="528144" y="459310"/>
                    <a:pt x="548364" y="479498"/>
                    <a:pt x="548364" y="504402"/>
                  </a:cubicBezTo>
                  <a:cubicBezTo>
                    <a:pt x="548364" y="529306"/>
                    <a:pt x="528144" y="549494"/>
                    <a:pt x="503202" y="549494"/>
                  </a:cubicBezTo>
                  <a:cubicBezTo>
                    <a:pt x="478260" y="549494"/>
                    <a:pt x="458040" y="529306"/>
                    <a:pt x="458040" y="504402"/>
                  </a:cubicBezTo>
                  <a:cubicBezTo>
                    <a:pt x="458040" y="479498"/>
                    <a:pt x="478260" y="459310"/>
                    <a:pt x="503202" y="459310"/>
                  </a:cubicBezTo>
                  <a:close/>
                  <a:moveTo>
                    <a:pt x="197795" y="459310"/>
                  </a:moveTo>
                  <a:cubicBezTo>
                    <a:pt x="222737" y="459310"/>
                    <a:pt x="242957" y="479498"/>
                    <a:pt x="242957" y="504402"/>
                  </a:cubicBezTo>
                  <a:cubicBezTo>
                    <a:pt x="242957" y="529306"/>
                    <a:pt x="222737" y="549494"/>
                    <a:pt x="197795" y="549494"/>
                  </a:cubicBezTo>
                  <a:cubicBezTo>
                    <a:pt x="172853" y="549494"/>
                    <a:pt x="152633" y="529306"/>
                    <a:pt x="152633" y="504402"/>
                  </a:cubicBezTo>
                  <a:cubicBezTo>
                    <a:pt x="152633" y="479498"/>
                    <a:pt x="172853" y="459310"/>
                    <a:pt x="197795" y="459310"/>
                  </a:cubicBezTo>
                  <a:close/>
                  <a:moveTo>
                    <a:pt x="143318" y="390791"/>
                  </a:moveTo>
                  <a:lnTo>
                    <a:pt x="554573" y="390791"/>
                  </a:lnTo>
                  <a:lnTo>
                    <a:pt x="554573" y="437435"/>
                  </a:lnTo>
                  <a:lnTo>
                    <a:pt x="143318" y="437435"/>
                  </a:lnTo>
                  <a:close/>
                  <a:moveTo>
                    <a:pt x="115304" y="313028"/>
                  </a:moveTo>
                  <a:lnTo>
                    <a:pt x="582659" y="313028"/>
                  </a:lnTo>
                  <a:lnTo>
                    <a:pt x="582659" y="359672"/>
                  </a:lnTo>
                  <a:lnTo>
                    <a:pt x="115304" y="359672"/>
                  </a:lnTo>
                  <a:close/>
                  <a:moveTo>
                    <a:pt x="0" y="169922"/>
                  </a:moveTo>
                  <a:lnTo>
                    <a:pt x="78962" y="169922"/>
                  </a:lnTo>
                  <a:lnTo>
                    <a:pt x="108516" y="235254"/>
                  </a:lnTo>
                  <a:lnTo>
                    <a:pt x="607568" y="235254"/>
                  </a:lnTo>
                  <a:lnTo>
                    <a:pt x="607568" y="281909"/>
                  </a:lnTo>
                  <a:lnTo>
                    <a:pt x="78428" y="281909"/>
                  </a:lnTo>
                  <a:lnTo>
                    <a:pt x="48798" y="216577"/>
                  </a:lnTo>
                  <a:lnTo>
                    <a:pt x="0" y="216577"/>
                  </a:lnTo>
                  <a:close/>
                  <a:moveTo>
                    <a:pt x="257720" y="0"/>
                  </a:moveTo>
                  <a:lnTo>
                    <a:pt x="254207" y="30201"/>
                  </a:lnTo>
                  <a:cubicBezTo>
                    <a:pt x="405964" y="47665"/>
                    <a:pt x="407797" y="197372"/>
                    <a:pt x="407797" y="197372"/>
                  </a:cubicBezTo>
                  <a:cubicBezTo>
                    <a:pt x="407797" y="197372"/>
                    <a:pt x="364340" y="158248"/>
                    <a:pt x="241147" y="144063"/>
                  </a:cubicBezTo>
                  <a:lnTo>
                    <a:pt x="237633" y="174264"/>
                  </a:lnTo>
                  <a:lnTo>
                    <a:pt x="115586" y="71993"/>
                  </a:lnTo>
                  <a:close/>
                </a:path>
              </a:pathLst>
            </a:custGeom>
            <a:solidFill>
              <a:schemeClr val="bg1"/>
            </a:solidFill>
            <a:ln>
              <a:noFill/>
            </a:ln>
          </p:spPr>
          <p:txBody>
            <a:bodyPr lIns="0" tIns="0" rIns="0" bIns="0" anchor="ctr"/>
            <a:lstStyle/>
            <a:p>
              <a:pPr algn="ctr"/>
              <a:endParaRPr>
                <a:cs typeface="+mn-ea"/>
                <a:sym typeface="+mn-lt"/>
              </a:endParaRPr>
            </a:p>
          </p:txBody>
        </p:sp>
      </p:grpSp>
      <p:grpSp>
        <p:nvGrpSpPr>
          <p:cNvPr id="407" name="组合 406"/>
          <p:cNvGrpSpPr/>
          <p:nvPr/>
        </p:nvGrpSpPr>
        <p:grpSpPr>
          <a:xfrm>
            <a:off x="5881160" y="2569014"/>
            <a:ext cx="346430" cy="346430"/>
            <a:chOff x="4270776" y="3542244"/>
            <a:chExt cx="504056" cy="504056"/>
          </a:xfrm>
        </p:grpSpPr>
        <p:sp>
          <p:nvSpPr>
            <p:cNvPr id="417" name="矩形: 圆角 108"/>
            <p:cNvSpPr/>
            <p:nvPr/>
          </p:nvSpPr>
          <p:spPr bwMode="auto">
            <a:xfrm>
              <a:off x="4270776" y="3542244"/>
              <a:ext cx="504056" cy="504056"/>
            </a:xfrm>
            <a:prstGeom prst="roundRect">
              <a:avLst>
                <a:gd name="adj" fmla="val 11236"/>
              </a:avLst>
            </a:prstGeom>
            <a:solidFill>
              <a:srgbClr val="EBAC07"/>
            </a:solidFill>
            <a:ln w="19050">
              <a:noFill/>
            </a:ln>
          </p:spPr>
          <p:txBody>
            <a:bodyPr lIns="0" tIns="0" rIns="0" bIns="0" anchor="ctr"/>
            <a:lstStyle/>
            <a:p>
              <a:pPr algn="ctr"/>
              <a:endParaRPr>
                <a:cs typeface="+mn-ea"/>
                <a:sym typeface="+mn-lt"/>
              </a:endParaRPr>
            </a:p>
          </p:txBody>
        </p:sp>
        <p:sp>
          <p:nvSpPr>
            <p:cNvPr id="418" name="任意多边形: 形状 109"/>
            <p:cNvSpPr>
              <a:spLocks noChangeAspect="1"/>
            </p:cNvSpPr>
            <p:nvPr/>
          </p:nvSpPr>
          <p:spPr bwMode="auto">
            <a:xfrm>
              <a:off x="4354314" y="3626054"/>
              <a:ext cx="336969" cy="336437"/>
            </a:xfrm>
            <a:custGeom>
              <a:avLst/>
              <a:gdLst>
                <a:gd name="connsiteX0" fmla="*/ 325000 h 606722"/>
                <a:gd name="connsiteY0" fmla="*/ 325000 h 606722"/>
                <a:gd name="connsiteX1" fmla="*/ 325000 h 606722"/>
                <a:gd name="connsiteY1" fmla="*/ 325000 h 606722"/>
                <a:gd name="connsiteX2" fmla="*/ 325000 h 606722"/>
                <a:gd name="connsiteY2" fmla="*/ 325000 h 606722"/>
                <a:gd name="connsiteX3" fmla="*/ 325000 h 606722"/>
                <a:gd name="connsiteY3" fmla="*/ 325000 h 606722"/>
                <a:gd name="connsiteX4" fmla="*/ 325000 h 606722"/>
                <a:gd name="connsiteY4" fmla="*/ 325000 h 606722"/>
                <a:gd name="connsiteX5" fmla="*/ 325000 h 606722"/>
                <a:gd name="connsiteY5" fmla="*/ 325000 h 606722"/>
                <a:gd name="connsiteX6" fmla="*/ 325000 h 606722"/>
                <a:gd name="connsiteY6" fmla="*/ 325000 h 606722"/>
                <a:gd name="connsiteX7" fmla="*/ 325000 h 606722"/>
                <a:gd name="connsiteY7" fmla="*/ 325000 h 606722"/>
                <a:gd name="connsiteX8" fmla="*/ 325000 h 606722"/>
                <a:gd name="connsiteY8" fmla="*/ 325000 h 606722"/>
                <a:gd name="connsiteX9" fmla="*/ 325000 h 606722"/>
                <a:gd name="connsiteY9" fmla="*/ 325000 h 606722"/>
                <a:gd name="connsiteX10" fmla="*/ 325000 h 606722"/>
                <a:gd name="connsiteY10" fmla="*/ 325000 h 606722"/>
                <a:gd name="connsiteX11" fmla="*/ 325000 h 606722"/>
                <a:gd name="connsiteY11" fmla="*/ 325000 h 606722"/>
                <a:gd name="connsiteX12" fmla="*/ 325000 h 606722"/>
                <a:gd name="connsiteY12" fmla="*/ 325000 h 606722"/>
                <a:gd name="connsiteX13" fmla="*/ 325000 h 606722"/>
                <a:gd name="connsiteY13" fmla="*/ 325000 h 606722"/>
                <a:gd name="connsiteX14" fmla="*/ 325000 h 606722"/>
                <a:gd name="connsiteY14" fmla="*/ 325000 h 606722"/>
                <a:gd name="connsiteX15" fmla="*/ 325000 h 606722"/>
                <a:gd name="connsiteY15" fmla="*/ 325000 h 606722"/>
                <a:gd name="connsiteX16" fmla="*/ 325000 h 606722"/>
                <a:gd name="connsiteY16" fmla="*/ 325000 h 606722"/>
                <a:gd name="connsiteX17" fmla="*/ 325000 h 606722"/>
                <a:gd name="connsiteY17" fmla="*/ 325000 h 606722"/>
                <a:gd name="connsiteX18" fmla="*/ 325000 h 606722"/>
                <a:gd name="connsiteY18" fmla="*/ 325000 h 606722"/>
                <a:gd name="connsiteX19" fmla="*/ 325000 h 606722"/>
                <a:gd name="connsiteY19" fmla="*/ 325000 h 606722"/>
                <a:gd name="connsiteX20" fmla="*/ 325000 h 606722"/>
                <a:gd name="connsiteY20" fmla="*/ 325000 h 606722"/>
                <a:gd name="connsiteX21" fmla="*/ 325000 h 606722"/>
                <a:gd name="connsiteY21" fmla="*/ 325000 h 606722"/>
                <a:gd name="connsiteX22" fmla="*/ 325000 h 606722"/>
                <a:gd name="connsiteY22" fmla="*/ 325000 h 606722"/>
                <a:gd name="connsiteX23" fmla="*/ 325000 h 606722"/>
                <a:gd name="connsiteY23" fmla="*/ 325000 h 606722"/>
                <a:gd name="connsiteX24" fmla="*/ 325000 h 606722"/>
                <a:gd name="connsiteY24" fmla="*/ 325000 h 606722"/>
                <a:gd name="connsiteX25" fmla="*/ 325000 h 606722"/>
                <a:gd name="connsiteY25" fmla="*/ 325000 h 606722"/>
                <a:gd name="connsiteX26" fmla="*/ 325000 h 606722"/>
                <a:gd name="connsiteY26" fmla="*/ 325000 h 606722"/>
                <a:gd name="connsiteX27" fmla="*/ 325000 h 606722"/>
                <a:gd name="connsiteY27" fmla="*/ 325000 h 606722"/>
                <a:gd name="connsiteX28" fmla="*/ 325000 h 606722"/>
                <a:gd name="connsiteY28" fmla="*/ 325000 h 606722"/>
                <a:gd name="connsiteX29" fmla="*/ 325000 h 606722"/>
                <a:gd name="connsiteY29" fmla="*/ 325000 h 606722"/>
                <a:gd name="connsiteX30" fmla="*/ 325000 h 606722"/>
                <a:gd name="connsiteY30" fmla="*/ 325000 h 606722"/>
                <a:gd name="connsiteX31" fmla="*/ 325000 h 606722"/>
                <a:gd name="connsiteY31" fmla="*/ 325000 h 606722"/>
                <a:gd name="connsiteX32" fmla="*/ 325000 h 606722"/>
                <a:gd name="connsiteY32" fmla="*/ 325000 h 606722"/>
                <a:gd name="connsiteX33" fmla="*/ 325000 h 606722"/>
                <a:gd name="connsiteY33" fmla="*/ 325000 h 606722"/>
                <a:gd name="connsiteX34" fmla="*/ 325000 h 606722"/>
                <a:gd name="connsiteY34" fmla="*/ 325000 h 606722"/>
                <a:gd name="connsiteX35" fmla="*/ 325000 h 606722"/>
                <a:gd name="connsiteY35" fmla="*/ 325000 h 606722"/>
                <a:gd name="connsiteX36" fmla="*/ 325000 h 606722"/>
                <a:gd name="connsiteY36" fmla="*/ 325000 h 606722"/>
                <a:gd name="connsiteX37" fmla="*/ 325000 h 606722"/>
                <a:gd name="connsiteY37" fmla="*/ 325000 h 606722"/>
                <a:gd name="connsiteX38" fmla="*/ 325000 h 606722"/>
                <a:gd name="connsiteY38" fmla="*/ 325000 h 606722"/>
                <a:gd name="connsiteX39" fmla="*/ 325000 h 606722"/>
                <a:gd name="connsiteY39" fmla="*/ 32500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581459" h="580542">
                  <a:moveTo>
                    <a:pt x="213875" y="146706"/>
                  </a:moveTo>
                  <a:cubicBezTo>
                    <a:pt x="227226" y="146706"/>
                    <a:pt x="238084" y="157547"/>
                    <a:pt x="238084" y="171055"/>
                  </a:cubicBezTo>
                  <a:cubicBezTo>
                    <a:pt x="238084" y="184562"/>
                    <a:pt x="227226" y="195493"/>
                    <a:pt x="213875" y="195493"/>
                  </a:cubicBezTo>
                  <a:cubicBezTo>
                    <a:pt x="161630" y="195493"/>
                    <a:pt x="118998" y="238236"/>
                    <a:pt x="118998" y="290755"/>
                  </a:cubicBezTo>
                  <a:cubicBezTo>
                    <a:pt x="118998" y="300086"/>
                    <a:pt x="120422" y="309328"/>
                    <a:pt x="123092" y="318214"/>
                  </a:cubicBezTo>
                  <a:cubicBezTo>
                    <a:pt x="126741" y="330300"/>
                    <a:pt x="120422" y="343274"/>
                    <a:pt x="108673" y="347895"/>
                  </a:cubicBezTo>
                  <a:cubicBezTo>
                    <a:pt x="72182" y="362291"/>
                    <a:pt x="48507" y="397126"/>
                    <a:pt x="48507" y="436582"/>
                  </a:cubicBezTo>
                  <a:cubicBezTo>
                    <a:pt x="48507" y="489101"/>
                    <a:pt x="91050" y="531844"/>
                    <a:pt x="143384" y="531844"/>
                  </a:cubicBezTo>
                  <a:lnTo>
                    <a:pt x="438164" y="531844"/>
                  </a:lnTo>
                  <a:cubicBezTo>
                    <a:pt x="490320" y="531844"/>
                    <a:pt x="532952" y="489101"/>
                    <a:pt x="532952" y="436582"/>
                  </a:cubicBezTo>
                  <a:cubicBezTo>
                    <a:pt x="532952" y="408678"/>
                    <a:pt x="520759" y="382108"/>
                    <a:pt x="499398" y="363979"/>
                  </a:cubicBezTo>
                  <a:cubicBezTo>
                    <a:pt x="494147" y="359625"/>
                    <a:pt x="491032" y="353049"/>
                    <a:pt x="490854" y="346207"/>
                  </a:cubicBezTo>
                  <a:cubicBezTo>
                    <a:pt x="489252" y="294399"/>
                    <a:pt x="447598" y="253876"/>
                    <a:pt x="395976" y="253876"/>
                  </a:cubicBezTo>
                  <a:cubicBezTo>
                    <a:pt x="382625" y="253876"/>
                    <a:pt x="371767" y="243035"/>
                    <a:pt x="371767" y="229528"/>
                  </a:cubicBezTo>
                  <a:cubicBezTo>
                    <a:pt x="371767" y="216020"/>
                    <a:pt x="382625" y="205090"/>
                    <a:pt x="395976" y="205090"/>
                  </a:cubicBezTo>
                  <a:cubicBezTo>
                    <a:pt x="433535" y="205090"/>
                    <a:pt x="468959" y="219575"/>
                    <a:pt x="495927" y="245879"/>
                  </a:cubicBezTo>
                  <a:cubicBezTo>
                    <a:pt x="520225" y="269517"/>
                    <a:pt x="535177" y="300441"/>
                    <a:pt x="538648" y="334032"/>
                  </a:cubicBezTo>
                  <a:cubicBezTo>
                    <a:pt x="565972" y="361047"/>
                    <a:pt x="581459" y="397748"/>
                    <a:pt x="581459" y="436582"/>
                  </a:cubicBezTo>
                  <a:cubicBezTo>
                    <a:pt x="581459" y="516026"/>
                    <a:pt x="517199" y="580542"/>
                    <a:pt x="438164" y="580542"/>
                  </a:cubicBezTo>
                  <a:lnTo>
                    <a:pt x="143384" y="580542"/>
                  </a:lnTo>
                  <a:cubicBezTo>
                    <a:pt x="64349" y="580542"/>
                    <a:pt x="0" y="516026"/>
                    <a:pt x="0" y="436582"/>
                  </a:cubicBezTo>
                  <a:cubicBezTo>
                    <a:pt x="0" y="407079"/>
                    <a:pt x="8811" y="378820"/>
                    <a:pt x="25544" y="354471"/>
                  </a:cubicBezTo>
                  <a:cubicBezTo>
                    <a:pt x="37737" y="336698"/>
                    <a:pt x="53669" y="322124"/>
                    <a:pt x="72004" y="311638"/>
                  </a:cubicBezTo>
                  <a:cubicBezTo>
                    <a:pt x="70936" y="304618"/>
                    <a:pt x="70491" y="297598"/>
                    <a:pt x="70491" y="290666"/>
                  </a:cubicBezTo>
                  <a:cubicBezTo>
                    <a:pt x="70491" y="211222"/>
                    <a:pt x="134840" y="146706"/>
                    <a:pt x="213875" y="146706"/>
                  </a:cubicBezTo>
                  <a:close/>
                  <a:moveTo>
                    <a:pt x="301555" y="0"/>
                  </a:moveTo>
                  <a:cubicBezTo>
                    <a:pt x="314815" y="0"/>
                    <a:pt x="325673" y="10930"/>
                    <a:pt x="325673" y="24259"/>
                  </a:cubicBezTo>
                  <a:lnTo>
                    <a:pt x="325673" y="369392"/>
                  </a:lnTo>
                  <a:lnTo>
                    <a:pt x="379960" y="313055"/>
                  </a:lnTo>
                  <a:cubicBezTo>
                    <a:pt x="389215" y="303458"/>
                    <a:pt x="404433" y="303191"/>
                    <a:pt x="414045" y="312522"/>
                  </a:cubicBezTo>
                  <a:cubicBezTo>
                    <a:pt x="423567" y="321763"/>
                    <a:pt x="423745" y="337225"/>
                    <a:pt x="414490" y="346822"/>
                  </a:cubicBezTo>
                  <a:lnTo>
                    <a:pt x="318642" y="446079"/>
                  </a:lnTo>
                  <a:cubicBezTo>
                    <a:pt x="314103" y="450788"/>
                    <a:pt x="307874" y="453454"/>
                    <a:pt x="301288" y="453454"/>
                  </a:cubicBezTo>
                  <a:cubicBezTo>
                    <a:pt x="294791" y="453454"/>
                    <a:pt x="288473" y="450788"/>
                    <a:pt x="284023" y="446079"/>
                  </a:cubicBezTo>
                  <a:lnTo>
                    <a:pt x="188086" y="346822"/>
                  </a:lnTo>
                  <a:cubicBezTo>
                    <a:pt x="178742" y="337225"/>
                    <a:pt x="179009" y="321941"/>
                    <a:pt x="188620" y="312522"/>
                  </a:cubicBezTo>
                  <a:cubicBezTo>
                    <a:pt x="198054" y="303191"/>
                    <a:pt x="213361" y="303458"/>
                    <a:pt x="222617" y="313055"/>
                  </a:cubicBezTo>
                  <a:lnTo>
                    <a:pt x="277437" y="369392"/>
                  </a:lnTo>
                  <a:lnTo>
                    <a:pt x="277437" y="24259"/>
                  </a:lnTo>
                  <a:cubicBezTo>
                    <a:pt x="277437" y="10930"/>
                    <a:pt x="288295" y="0"/>
                    <a:pt x="301555" y="0"/>
                  </a:cubicBezTo>
                  <a:close/>
                </a:path>
              </a:pathLst>
            </a:custGeom>
            <a:solidFill>
              <a:schemeClr val="bg1"/>
            </a:solidFill>
            <a:ln>
              <a:noFill/>
            </a:ln>
          </p:spPr>
          <p:txBody>
            <a:bodyPr lIns="0" tIns="0" rIns="0" bIns="0" anchor="ctr"/>
            <a:lstStyle/>
            <a:p>
              <a:pPr algn="ctr"/>
              <a:endParaRPr>
                <a:cs typeface="+mn-ea"/>
                <a:sym typeface="+mn-lt"/>
              </a:endParaRPr>
            </a:p>
          </p:txBody>
        </p:sp>
      </p:grpSp>
      <p:grpSp>
        <p:nvGrpSpPr>
          <p:cNvPr id="408" name="组合 407"/>
          <p:cNvGrpSpPr/>
          <p:nvPr/>
        </p:nvGrpSpPr>
        <p:grpSpPr>
          <a:xfrm>
            <a:off x="5880567" y="3953512"/>
            <a:ext cx="346430" cy="346430"/>
            <a:chOff x="1078239" y="4862394"/>
            <a:chExt cx="504056" cy="504056"/>
          </a:xfrm>
        </p:grpSpPr>
        <p:sp>
          <p:nvSpPr>
            <p:cNvPr id="415" name="矩形: 圆角 114"/>
            <p:cNvSpPr/>
            <p:nvPr/>
          </p:nvSpPr>
          <p:spPr bwMode="auto">
            <a:xfrm>
              <a:off x="1078239" y="4862394"/>
              <a:ext cx="504056" cy="504056"/>
            </a:xfrm>
            <a:prstGeom prst="roundRect">
              <a:avLst>
                <a:gd name="adj" fmla="val 11236"/>
              </a:avLst>
            </a:prstGeom>
            <a:solidFill>
              <a:schemeClr val="accent6"/>
            </a:solidFill>
            <a:ln w="19050">
              <a:noFill/>
            </a:ln>
          </p:spPr>
          <p:txBody>
            <a:bodyPr lIns="0" tIns="0" rIns="0" bIns="0" anchor="ctr"/>
            <a:lstStyle/>
            <a:p>
              <a:pPr algn="ctr"/>
              <a:endParaRPr>
                <a:cs typeface="+mn-ea"/>
                <a:sym typeface="+mn-lt"/>
              </a:endParaRPr>
            </a:p>
          </p:txBody>
        </p:sp>
        <p:sp>
          <p:nvSpPr>
            <p:cNvPr id="416" name="任意多边形: 形状 115"/>
            <p:cNvSpPr>
              <a:spLocks noChangeAspect="1"/>
            </p:cNvSpPr>
            <p:nvPr/>
          </p:nvSpPr>
          <p:spPr bwMode="auto">
            <a:xfrm>
              <a:off x="1161783" y="4946191"/>
              <a:ext cx="336969" cy="336460"/>
            </a:xfrm>
            <a:custGeom>
              <a:avLst/>
              <a:gdLst>
                <a:gd name="connsiteX0" fmla="*/ 497095 w 607639"/>
                <a:gd name="connsiteY0" fmla="*/ 261992 h 606722"/>
                <a:gd name="connsiteX1" fmla="*/ 497095 w 607639"/>
                <a:gd name="connsiteY1" fmla="*/ 468794 h 606722"/>
                <a:gd name="connsiteX2" fmla="*/ 524775 w 607639"/>
                <a:gd name="connsiteY2" fmla="*/ 468794 h 606722"/>
                <a:gd name="connsiteX3" fmla="*/ 524775 w 607639"/>
                <a:gd name="connsiteY3" fmla="*/ 261992 h 606722"/>
                <a:gd name="connsiteX4" fmla="*/ 414320 w 607639"/>
                <a:gd name="connsiteY4" fmla="*/ 261992 h 606722"/>
                <a:gd name="connsiteX5" fmla="*/ 414320 w 607639"/>
                <a:gd name="connsiteY5" fmla="*/ 468794 h 606722"/>
                <a:gd name="connsiteX6" fmla="*/ 469503 w 607639"/>
                <a:gd name="connsiteY6" fmla="*/ 468794 h 606722"/>
                <a:gd name="connsiteX7" fmla="*/ 469503 w 607639"/>
                <a:gd name="connsiteY7" fmla="*/ 261992 h 606722"/>
                <a:gd name="connsiteX8" fmla="*/ 359047 w 607639"/>
                <a:gd name="connsiteY8" fmla="*/ 261992 h 606722"/>
                <a:gd name="connsiteX9" fmla="*/ 359047 w 607639"/>
                <a:gd name="connsiteY9" fmla="*/ 468794 h 606722"/>
                <a:gd name="connsiteX10" fmla="*/ 386639 w 607639"/>
                <a:gd name="connsiteY10" fmla="*/ 468794 h 606722"/>
                <a:gd name="connsiteX11" fmla="*/ 386639 w 607639"/>
                <a:gd name="connsiteY11" fmla="*/ 261992 h 606722"/>
                <a:gd name="connsiteX12" fmla="*/ 276183 w 607639"/>
                <a:gd name="connsiteY12" fmla="*/ 261992 h 606722"/>
                <a:gd name="connsiteX13" fmla="*/ 276183 w 607639"/>
                <a:gd name="connsiteY13" fmla="*/ 468794 h 606722"/>
                <a:gd name="connsiteX14" fmla="*/ 331456 w 607639"/>
                <a:gd name="connsiteY14" fmla="*/ 468794 h 606722"/>
                <a:gd name="connsiteX15" fmla="*/ 331456 w 607639"/>
                <a:gd name="connsiteY15" fmla="*/ 261992 h 606722"/>
                <a:gd name="connsiteX16" fmla="*/ 220911 w 607639"/>
                <a:gd name="connsiteY16" fmla="*/ 261992 h 606722"/>
                <a:gd name="connsiteX17" fmla="*/ 220911 w 607639"/>
                <a:gd name="connsiteY17" fmla="*/ 468794 h 606722"/>
                <a:gd name="connsiteX18" fmla="*/ 248592 w 607639"/>
                <a:gd name="connsiteY18" fmla="*/ 468794 h 606722"/>
                <a:gd name="connsiteX19" fmla="*/ 248592 w 607639"/>
                <a:gd name="connsiteY19" fmla="*/ 261992 h 606722"/>
                <a:gd name="connsiteX20" fmla="*/ 138136 w 607639"/>
                <a:gd name="connsiteY20" fmla="*/ 261992 h 606722"/>
                <a:gd name="connsiteX21" fmla="*/ 138136 w 607639"/>
                <a:gd name="connsiteY21" fmla="*/ 468794 h 606722"/>
                <a:gd name="connsiteX22" fmla="*/ 193319 w 607639"/>
                <a:gd name="connsiteY22" fmla="*/ 468794 h 606722"/>
                <a:gd name="connsiteX23" fmla="*/ 193319 w 607639"/>
                <a:gd name="connsiteY23" fmla="*/ 261992 h 606722"/>
                <a:gd name="connsiteX24" fmla="*/ 82864 w 607639"/>
                <a:gd name="connsiteY24" fmla="*/ 261992 h 606722"/>
                <a:gd name="connsiteX25" fmla="*/ 82864 w 607639"/>
                <a:gd name="connsiteY25" fmla="*/ 468794 h 606722"/>
                <a:gd name="connsiteX26" fmla="*/ 110455 w 607639"/>
                <a:gd name="connsiteY26" fmla="*/ 468794 h 606722"/>
                <a:gd name="connsiteX27" fmla="*/ 110455 w 607639"/>
                <a:gd name="connsiteY27" fmla="*/ 261992 h 606722"/>
                <a:gd name="connsiteX28" fmla="*/ 303820 w 607639"/>
                <a:gd name="connsiteY28" fmla="*/ 110294 h 606722"/>
                <a:gd name="connsiteX29" fmla="*/ 331447 w 607639"/>
                <a:gd name="connsiteY29" fmla="*/ 137885 h 606722"/>
                <a:gd name="connsiteX30" fmla="*/ 303820 w 607639"/>
                <a:gd name="connsiteY30" fmla="*/ 165476 h 606722"/>
                <a:gd name="connsiteX31" fmla="*/ 276193 w 607639"/>
                <a:gd name="connsiteY31" fmla="*/ 137885 h 606722"/>
                <a:gd name="connsiteX32" fmla="*/ 303820 w 607639"/>
                <a:gd name="connsiteY32" fmla="*/ 110294 h 606722"/>
                <a:gd name="connsiteX33" fmla="*/ 303775 w 607639"/>
                <a:gd name="connsiteY33" fmla="*/ 27550 h 606722"/>
                <a:gd name="connsiteX34" fmla="*/ 174005 w 607639"/>
                <a:gd name="connsiteY34" fmla="*/ 103446 h 606722"/>
                <a:gd name="connsiteX35" fmla="*/ 299681 w 607639"/>
                <a:gd name="connsiteY35" fmla="*/ 56522 h 606722"/>
                <a:gd name="connsiteX36" fmla="*/ 309293 w 607639"/>
                <a:gd name="connsiteY36" fmla="*/ 55189 h 606722"/>
                <a:gd name="connsiteX37" fmla="*/ 434969 w 607639"/>
                <a:gd name="connsiteY37" fmla="*/ 102024 h 606722"/>
                <a:gd name="connsiteX38" fmla="*/ 303775 w 607639"/>
                <a:gd name="connsiteY38" fmla="*/ 27550 h 606722"/>
                <a:gd name="connsiteX39" fmla="*/ 303775 w 607639"/>
                <a:gd name="connsiteY39" fmla="*/ 0 h 606722"/>
                <a:gd name="connsiteX40" fmla="*/ 470927 w 607639"/>
                <a:gd name="connsiteY40" fmla="*/ 115799 h 606722"/>
                <a:gd name="connsiteX41" fmla="*/ 570346 w 607639"/>
                <a:gd name="connsiteY41" fmla="*/ 153036 h 606722"/>
                <a:gd name="connsiteX42" fmla="*/ 579958 w 607639"/>
                <a:gd name="connsiteY42" fmla="*/ 165478 h 606722"/>
                <a:gd name="connsiteX43" fmla="*/ 579958 w 607639"/>
                <a:gd name="connsiteY43" fmla="*/ 193028 h 606722"/>
                <a:gd name="connsiteX44" fmla="*/ 579958 w 607639"/>
                <a:gd name="connsiteY44" fmla="*/ 248217 h 606722"/>
                <a:gd name="connsiteX45" fmla="*/ 566163 w 607639"/>
                <a:gd name="connsiteY45" fmla="*/ 261992 h 606722"/>
                <a:gd name="connsiteX46" fmla="*/ 552367 w 607639"/>
                <a:gd name="connsiteY46" fmla="*/ 261992 h 606722"/>
                <a:gd name="connsiteX47" fmla="*/ 552367 w 607639"/>
                <a:gd name="connsiteY47" fmla="*/ 468794 h 606722"/>
                <a:gd name="connsiteX48" fmla="*/ 566163 w 607639"/>
                <a:gd name="connsiteY48" fmla="*/ 468794 h 606722"/>
                <a:gd name="connsiteX49" fmla="*/ 579958 w 607639"/>
                <a:gd name="connsiteY49" fmla="*/ 482569 h 606722"/>
                <a:gd name="connsiteX50" fmla="*/ 566163 w 607639"/>
                <a:gd name="connsiteY50" fmla="*/ 496344 h 606722"/>
                <a:gd name="connsiteX51" fmla="*/ 538571 w 607639"/>
                <a:gd name="connsiteY51" fmla="*/ 496344 h 606722"/>
                <a:gd name="connsiteX52" fmla="*/ 483299 w 607639"/>
                <a:gd name="connsiteY52" fmla="*/ 496344 h 606722"/>
                <a:gd name="connsiteX53" fmla="*/ 400435 w 607639"/>
                <a:gd name="connsiteY53" fmla="*/ 496344 h 606722"/>
                <a:gd name="connsiteX54" fmla="*/ 345252 w 607639"/>
                <a:gd name="connsiteY54" fmla="*/ 496344 h 606722"/>
                <a:gd name="connsiteX55" fmla="*/ 262387 w 607639"/>
                <a:gd name="connsiteY55" fmla="*/ 496344 h 606722"/>
                <a:gd name="connsiteX56" fmla="*/ 207115 w 607639"/>
                <a:gd name="connsiteY56" fmla="*/ 496344 h 606722"/>
                <a:gd name="connsiteX57" fmla="*/ 124251 w 607639"/>
                <a:gd name="connsiteY57" fmla="*/ 496344 h 606722"/>
                <a:gd name="connsiteX58" fmla="*/ 69068 w 607639"/>
                <a:gd name="connsiteY58" fmla="*/ 496344 h 606722"/>
                <a:gd name="connsiteX59" fmla="*/ 55272 w 607639"/>
                <a:gd name="connsiteY59" fmla="*/ 496344 h 606722"/>
                <a:gd name="connsiteX60" fmla="*/ 55272 w 607639"/>
                <a:gd name="connsiteY60" fmla="*/ 537758 h 606722"/>
                <a:gd name="connsiteX61" fmla="*/ 41387 w 607639"/>
                <a:gd name="connsiteY61" fmla="*/ 551533 h 606722"/>
                <a:gd name="connsiteX62" fmla="*/ 27592 w 607639"/>
                <a:gd name="connsiteY62" fmla="*/ 551533 h 606722"/>
                <a:gd name="connsiteX63" fmla="*/ 27592 w 607639"/>
                <a:gd name="connsiteY63" fmla="*/ 579083 h 606722"/>
                <a:gd name="connsiteX64" fmla="*/ 579958 w 607639"/>
                <a:gd name="connsiteY64" fmla="*/ 579083 h 606722"/>
                <a:gd name="connsiteX65" fmla="*/ 579958 w 607639"/>
                <a:gd name="connsiteY65" fmla="*/ 551533 h 606722"/>
                <a:gd name="connsiteX66" fmla="*/ 96660 w 607639"/>
                <a:gd name="connsiteY66" fmla="*/ 551533 h 606722"/>
                <a:gd name="connsiteX67" fmla="*/ 82864 w 607639"/>
                <a:gd name="connsiteY67" fmla="*/ 537758 h 606722"/>
                <a:gd name="connsiteX68" fmla="*/ 96660 w 607639"/>
                <a:gd name="connsiteY68" fmla="*/ 523983 h 606722"/>
                <a:gd name="connsiteX69" fmla="*/ 593843 w 607639"/>
                <a:gd name="connsiteY69" fmla="*/ 523983 h 606722"/>
                <a:gd name="connsiteX70" fmla="*/ 607639 w 607639"/>
                <a:gd name="connsiteY70" fmla="*/ 537758 h 606722"/>
                <a:gd name="connsiteX71" fmla="*/ 607639 w 607639"/>
                <a:gd name="connsiteY71" fmla="*/ 592947 h 606722"/>
                <a:gd name="connsiteX72" fmla="*/ 593843 w 607639"/>
                <a:gd name="connsiteY72" fmla="*/ 606722 h 606722"/>
                <a:gd name="connsiteX73" fmla="*/ 13796 w 607639"/>
                <a:gd name="connsiteY73" fmla="*/ 606722 h 606722"/>
                <a:gd name="connsiteX74" fmla="*/ 0 w 607639"/>
                <a:gd name="connsiteY74" fmla="*/ 592947 h 606722"/>
                <a:gd name="connsiteX75" fmla="*/ 0 w 607639"/>
                <a:gd name="connsiteY75" fmla="*/ 537758 h 606722"/>
                <a:gd name="connsiteX76" fmla="*/ 13796 w 607639"/>
                <a:gd name="connsiteY76" fmla="*/ 523983 h 606722"/>
                <a:gd name="connsiteX77" fmla="*/ 27592 w 607639"/>
                <a:gd name="connsiteY77" fmla="*/ 523983 h 606722"/>
                <a:gd name="connsiteX78" fmla="*/ 27592 w 607639"/>
                <a:gd name="connsiteY78" fmla="*/ 482569 h 606722"/>
                <a:gd name="connsiteX79" fmla="*/ 41387 w 607639"/>
                <a:gd name="connsiteY79" fmla="*/ 468794 h 606722"/>
                <a:gd name="connsiteX80" fmla="*/ 55272 w 607639"/>
                <a:gd name="connsiteY80" fmla="*/ 468794 h 606722"/>
                <a:gd name="connsiteX81" fmla="*/ 55272 w 607639"/>
                <a:gd name="connsiteY81" fmla="*/ 261992 h 606722"/>
                <a:gd name="connsiteX82" fmla="*/ 41387 w 607639"/>
                <a:gd name="connsiteY82" fmla="*/ 261992 h 606722"/>
                <a:gd name="connsiteX83" fmla="*/ 27592 w 607639"/>
                <a:gd name="connsiteY83" fmla="*/ 248217 h 606722"/>
                <a:gd name="connsiteX84" fmla="*/ 41387 w 607639"/>
                <a:gd name="connsiteY84" fmla="*/ 234442 h 606722"/>
                <a:gd name="connsiteX85" fmla="*/ 69068 w 607639"/>
                <a:gd name="connsiteY85" fmla="*/ 234442 h 606722"/>
                <a:gd name="connsiteX86" fmla="*/ 124251 w 607639"/>
                <a:gd name="connsiteY86" fmla="*/ 234442 h 606722"/>
                <a:gd name="connsiteX87" fmla="*/ 207115 w 607639"/>
                <a:gd name="connsiteY87" fmla="*/ 234442 h 606722"/>
                <a:gd name="connsiteX88" fmla="*/ 262387 w 607639"/>
                <a:gd name="connsiteY88" fmla="*/ 234442 h 606722"/>
                <a:gd name="connsiteX89" fmla="*/ 345252 w 607639"/>
                <a:gd name="connsiteY89" fmla="*/ 234442 h 606722"/>
                <a:gd name="connsiteX90" fmla="*/ 400435 w 607639"/>
                <a:gd name="connsiteY90" fmla="*/ 234442 h 606722"/>
                <a:gd name="connsiteX91" fmla="*/ 483299 w 607639"/>
                <a:gd name="connsiteY91" fmla="*/ 234442 h 606722"/>
                <a:gd name="connsiteX92" fmla="*/ 538571 w 607639"/>
                <a:gd name="connsiteY92" fmla="*/ 234442 h 606722"/>
                <a:gd name="connsiteX93" fmla="*/ 552367 w 607639"/>
                <a:gd name="connsiteY93" fmla="*/ 234442 h 606722"/>
                <a:gd name="connsiteX94" fmla="*/ 552367 w 607639"/>
                <a:gd name="connsiteY94" fmla="*/ 193028 h 606722"/>
                <a:gd name="connsiteX95" fmla="*/ 552367 w 607639"/>
                <a:gd name="connsiteY95" fmla="*/ 175076 h 606722"/>
                <a:gd name="connsiteX96" fmla="*/ 303775 w 607639"/>
                <a:gd name="connsiteY96" fmla="*/ 84072 h 606722"/>
                <a:gd name="connsiteX97" fmla="*/ 55272 w 607639"/>
                <a:gd name="connsiteY97" fmla="*/ 175076 h 606722"/>
                <a:gd name="connsiteX98" fmla="*/ 55272 w 607639"/>
                <a:gd name="connsiteY98" fmla="*/ 179253 h 606722"/>
                <a:gd name="connsiteX99" fmla="*/ 510979 w 607639"/>
                <a:gd name="connsiteY99" fmla="*/ 179253 h 606722"/>
                <a:gd name="connsiteX100" fmla="*/ 524775 w 607639"/>
                <a:gd name="connsiteY100" fmla="*/ 193028 h 606722"/>
                <a:gd name="connsiteX101" fmla="*/ 510979 w 607639"/>
                <a:gd name="connsiteY101" fmla="*/ 206803 h 606722"/>
                <a:gd name="connsiteX102" fmla="*/ 41387 w 607639"/>
                <a:gd name="connsiteY102" fmla="*/ 206803 h 606722"/>
                <a:gd name="connsiteX103" fmla="*/ 27592 w 607639"/>
                <a:gd name="connsiteY103" fmla="*/ 193028 h 606722"/>
                <a:gd name="connsiteX104" fmla="*/ 27592 w 607639"/>
                <a:gd name="connsiteY104" fmla="*/ 165478 h 606722"/>
                <a:gd name="connsiteX105" fmla="*/ 37293 w 607639"/>
                <a:gd name="connsiteY105" fmla="*/ 153036 h 606722"/>
                <a:gd name="connsiteX106" fmla="*/ 136712 w 607639"/>
                <a:gd name="connsiteY106" fmla="*/ 115799 h 606722"/>
                <a:gd name="connsiteX107" fmla="*/ 303775 w 607639"/>
                <a:gd name="connsiteY10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Lst>
              <a:rect l="l" t="t" r="r" b="b"/>
              <a:pathLst>
                <a:path w="607639" h="606722">
                  <a:moveTo>
                    <a:pt x="497095" y="261992"/>
                  </a:moveTo>
                  <a:lnTo>
                    <a:pt x="497095" y="468794"/>
                  </a:lnTo>
                  <a:lnTo>
                    <a:pt x="524775" y="468794"/>
                  </a:lnTo>
                  <a:lnTo>
                    <a:pt x="524775" y="261992"/>
                  </a:lnTo>
                  <a:close/>
                  <a:moveTo>
                    <a:pt x="414320" y="261992"/>
                  </a:moveTo>
                  <a:lnTo>
                    <a:pt x="414320" y="468794"/>
                  </a:lnTo>
                  <a:lnTo>
                    <a:pt x="469503" y="468794"/>
                  </a:lnTo>
                  <a:lnTo>
                    <a:pt x="469503" y="261992"/>
                  </a:lnTo>
                  <a:close/>
                  <a:moveTo>
                    <a:pt x="359047" y="261992"/>
                  </a:moveTo>
                  <a:lnTo>
                    <a:pt x="359047" y="468794"/>
                  </a:lnTo>
                  <a:lnTo>
                    <a:pt x="386639" y="468794"/>
                  </a:lnTo>
                  <a:lnTo>
                    <a:pt x="386639" y="261992"/>
                  </a:lnTo>
                  <a:close/>
                  <a:moveTo>
                    <a:pt x="276183" y="261992"/>
                  </a:moveTo>
                  <a:lnTo>
                    <a:pt x="276183" y="468794"/>
                  </a:lnTo>
                  <a:lnTo>
                    <a:pt x="331456" y="468794"/>
                  </a:lnTo>
                  <a:lnTo>
                    <a:pt x="331456" y="261992"/>
                  </a:lnTo>
                  <a:close/>
                  <a:moveTo>
                    <a:pt x="220911" y="261992"/>
                  </a:moveTo>
                  <a:lnTo>
                    <a:pt x="220911" y="468794"/>
                  </a:lnTo>
                  <a:lnTo>
                    <a:pt x="248592" y="468794"/>
                  </a:lnTo>
                  <a:lnTo>
                    <a:pt x="248592" y="261992"/>
                  </a:lnTo>
                  <a:close/>
                  <a:moveTo>
                    <a:pt x="138136" y="261992"/>
                  </a:moveTo>
                  <a:lnTo>
                    <a:pt x="138136" y="468794"/>
                  </a:lnTo>
                  <a:lnTo>
                    <a:pt x="193319" y="468794"/>
                  </a:lnTo>
                  <a:lnTo>
                    <a:pt x="193319" y="261992"/>
                  </a:lnTo>
                  <a:close/>
                  <a:moveTo>
                    <a:pt x="82864" y="261992"/>
                  </a:moveTo>
                  <a:lnTo>
                    <a:pt x="82864" y="468794"/>
                  </a:lnTo>
                  <a:lnTo>
                    <a:pt x="110455" y="468794"/>
                  </a:lnTo>
                  <a:lnTo>
                    <a:pt x="110455" y="261992"/>
                  </a:lnTo>
                  <a:close/>
                  <a:moveTo>
                    <a:pt x="303820" y="110294"/>
                  </a:moveTo>
                  <a:cubicBezTo>
                    <a:pt x="319078" y="110294"/>
                    <a:pt x="331447" y="122647"/>
                    <a:pt x="331447" y="137885"/>
                  </a:cubicBezTo>
                  <a:cubicBezTo>
                    <a:pt x="331447" y="153123"/>
                    <a:pt x="319078" y="165476"/>
                    <a:pt x="303820" y="165476"/>
                  </a:cubicBezTo>
                  <a:cubicBezTo>
                    <a:pt x="288562" y="165476"/>
                    <a:pt x="276193" y="153123"/>
                    <a:pt x="276193" y="137885"/>
                  </a:cubicBezTo>
                  <a:cubicBezTo>
                    <a:pt x="276193" y="122647"/>
                    <a:pt x="288562" y="110294"/>
                    <a:pt x="303820" y="110294"/>
                  </a:cubicBezTo>
                  <a:close/>
                  <a:moveTo>
                    <a:pt x="303775" y="27550"/>
                  </a:moveTo>
                  <a:cubicBezTo>
                    <a:pt x="248592" y="27550"/>
                    <a:pt x="198838" y="57944"/>
                    <a:pt x="174005" y="103446"/>
                  </a:cubicBezTo>
                  <a:lnTo>
                    <a:pt x="299681" y="56522"/>
                  </a:lnTo>
                  <a:cubicBezTo>
                    <a:pt x="302440" y="55189"/>
                    <a:pt x="305199" y="55189"/>
                    <a:pt x="309293" y="55189"/>
                  </a:cubicBezTo>
                  <a:lnTo>
                    <a:pt x="434969" y="102024"/>
                  </a:lnTo>
                  <a:cubicBezTo>
                    <a:pt x="408712" y="57944"/>
                    <a:pt x="359047" y="27550"/>
                    <a:pt x="303775" y="27550"/>
                  </a:cubicBezTo>
                  <a:close/>
                  <a:moveTo>
                    <a:pt x="303775" y="0"/>
                  </a:moveTo>
                  <a:cubicBezTo>
                    <a:pt x="379786" y="0"/>
                    <a:pt x="446006" y="48257"/>
                    <a:pt x="470927" y="115799"/>
                  </a:cubicBezTo>
                  <a:lnTo>
                    <a:pt x="570346" y="153036"/>
                  </a:lnTo>
                  <a:cubicBezTo>
                    <a:pt x="575864" y="154458"/>
                    <a:pt x="579958" y="159968"/>
                    <a:pt x="579958" y="165478"/>
                  </a:cubicBezTo>
                  <a:lnTo>
                    <a:pt x="579958" y="193028"/>
                  </a:lnTo>
                  <a:lnTo>
                    <a:pt x="579958" y="248217"/>
                  </a:lnTo>
                  <a:cubicBezTo>
                    <a:pt x="579958" y="256482"/>
                    <a:pt x="574440" y="261992"/>
                    <a:pt x="566163" y="261992"/>
                  </a:cubicBezTo>
                  <a:lnTo>
                    <a:pt x="552367" y="261992"/>
                  </a:lnTo>
                  <a:lnTo>
                    <a:pt x="552367" y="468794"/>
                  </a:lnTo>
                  <a:lnTo>
                    <a:pt x="566163" y="468794"/>
                  </a:lnTo>
                  <a:cubicBezTo>
                    <a:pt x="574440" y="468794"/>
                    <a:pt x="579958" y="474304"/>
                    <a:pt x="579958" y="482569"/>
                  </a:cubicBezTo>
                  <a:cubicBezTo>
                    <a:pt x="579958" y="490834"/>
                    <a:pt x="574440" y="496344"/>
                    <a:pt x="566163" y="496344"/>
                  </a:cubicBezTo>
                  <a:lnTo>
                    <a:pt x="538571" y="496344"/>
                  </a:lnTo>
                  <a:lnTo>
                    <a:pt x="483299" y="496344"/>
                  </a:lnTo>
                  <a:lnTo>
                    <a:pt x="400435" y="496344"/>
                  </a:lnTo>
                  <a:lnTo>
                    <a:pt x="345252" y="496344"/>
                  </a:lnTo>
                  <a:lnTo>
                    <a:pt x="262387" y="496344"/>
                  </a:lnTo>
                  <a:lnTo>
                    <a:pt x="207115" y="496344"/>
                  </a:lnTo>
                  <a:lnTo>
                    <a:pt x="124251" y="496344"/>
                  </a:lnTo>
                  <a:lnTo>
                    <a:pt x="69068" y="496344"/>
                  </a:lnTo>
                  <a:lnTo>
                    <a:pt x="55272" y="496344"/>
                  </a:lnTo>
                  <a:lnTo>
                    <a:pt x="55272" y="537758"/>
                  </a:lnTo>
                  <a:cubicBezTo>
                    <a:pt x="55272" y="546023"/>
                    <a:pt x="49754" y="551533"/>
                    <a:pt x="41387" y="551533"/>
                  </a:cubicBezTo>
                  <a:lnTo>
                    <a:pt x="27592" y="551533"/>
                  </a:lnTo>
                  <a:lnTo>
                    <a:pt x="27592" y="579083"/>
                  </a:lnTo>
                  <a:lnTo>
                    <a:pt x="579958" y="579083"/>
                  </a:lnTo>
                  <a:lnTo>
                    <a:pt x="579958" y="551533"/>
                  </a:lnTo>
                  <a:lnTo>
                    <a:pt x="96660" y="551533"/>
                  </a:lnTo>
                  <a:cubicBezTo>
                    <a:pt x="88382" y="551533"/>
                    <a:pt x="82864" y="546023"/>
                    <a:pt x="82864" y="537758"/>
                  </a:cubicBezTo>
                  <a:cubicBezTo>
                    <a:pt x="82864" y="529493"/>
                    <a:pt x="88382" y="523983"/>
                    <a:pt x="96660" y="523983"/>
                  </a:cubicBezTo>
                  <a:lnTo>
                    <a:pt x="593843" y="523983"/>
                  </a:lnTo>
                  <a:cubicBezTo>
                    <a:pt x="602121" y="523983"/>
                    <a:pt x="607639" y="529493"/>
                    <a:pt x="607639" y="537758"/>
                  </a:cubicBezTo>
                  <a:lnTo>
                    <a:pt x="607639" y="592947"/>
                  </a:lnTo>
                  <a:cubicBezTo>
                    <a:pt x="607639" y="601212"/>
                    <a:pt x="602121" y="606722"/>
                    <a:pt x="593843" y="606722"/>
                  </a:cubicBezTo>
                  <a:lnTo>
                    <a:pt x="13796" y="606722"/>
                  </a:lnTo>
                  <a:cubicBezTo>
                    <a:pt x="5518" y="606722"/>
                    <a:pt x="0" y="601212"/>
                    <a:pt x="0" y="592947"/>
                  </a:cubicBezTo>
                  <a:lnTo>
                    <a:pt x="0" y="537758"/>
                  </a:lnTo>
                  <a:cubicBezTo>
                    <a:pt x="0" y="529493"/>
                    <a:pt x="5518" y="523983"/>
                    <a:pt x="13796" y="523983"/>
                  </a:cubicBezTo>
                  <a:lnTo>
                    <a:pt x="27592" y="523983"/>
                  </a:lnTo>
                  <a:lnTo>
                    <a:pt x="27592" y="482569"/>
                  </a:lnTo>
                  <a:cubicBezTo>
                    <a:pt x="27592" y="474304"/>
                    <a:pt x="33110" y="468794"/>
                    <a:pt x="41387" y="468794"/>
                  </a:cubicBezTo>
                  <a:lnTo>
                    <a:pt x="55272" y="468794"/>
                  </a:lnTo>
                  <a:lnTo>
                    <a:pt x="55272" y="261992"/>
                  </a:lnTo>
                  <a:lnTo>
                    <a:pt x="41387" y="261992"/>
                  </a:lnTo>
                  <a:cubicBezTo>
                    <a:pt x="33110" y="261992"/>
                    <a:pt x="27592" y="256482"/>
                    <a:pt x="27592" y="248217"/>
                  </a:cubicBezTo>
                  <a:cubicBezTo>
                    <a:pt x="27592" y="239952"/>
                    <a:pt x="33110" y="234442"/>
                    <a:pt x="41387" y="234442"/>
                  </a:cubicBezTo>
                  <a:lnTo>
                    <a:pt x="69068" y="234442"/>
                  </a:lnTo>
                  <a:lnTo>
                    <a:pt x="124251" y="234442"/>
                  </a:lnTo>
                  <a:lnTo>
                    <a:pt x="207115" y="234442"/>
                  </a:lnTo>
                  <a:lnTo>
                    <a:pt x="262387" y="234442"/>
                  </a:lnTo>
                  <a:lnTo>
                    <a:pt x="345252" y="234442"/>
                  </a:lnTo>
                  <a:lnTo>
                    <a:pt x="400435" y="234442"/>
                  </a:lnTo>
                  <a:lnTo>
                    <a:pt x="483299" y="234442"/>
                  </a:lnTo>
                  <a:lnTo>
                    <a:pt x="538571" y="234442"/>
                  </a:lnTo>
                  <a:lnTo>
                    <a:pt x="552367" y="234442"/>
                  </a:lnTo>
                  <a:lnTo>
                    <a:pt x="552367" y="193028"/>
                  </a:lnTo>
                  <a:lnTo>
                    <a:pt x="552367" y="175076"/>
                  </a:lnTo>
                  <a:lnTo>
                    <a:pt x="303775" y="84072"/>
                  </a:lnTo>
                  <a:lnTo>
                    <a:pt x="55272" y="175076"/>
                  </a:lnTo>
                  <a:lnTo>
                    <a:pt x="55272" y="179253"/>
                  </a:lnTo>
                  <a:lnTo>
                    <a:pt x="510979" y="179253"/>
                  </a:lnTo>
                  <a:cubicBezTo>
                    <a:pt x="519257" y="179253"/>
                    <a:pt x="524775" y="184763"/>
                    <a:pt x="524775" y="193028"/>
                  </a:cubicBezTo>
                  <a:cubicBezTo>
                    <a:pt x="524775" y="201293"/>
                    <a:pt x="519257" y="206803"/>
                    <a:pt x="510979" y="206803"/>
                  </a:cubicBezTo>
                  <a:lnTo>
                    <a:pt x="41387" y="206803"/>
                  </a:lnTo>
                  <a:cubicBezTo>
                    <a:pt x="33110" y="206803"/>
                    <a:pt x="27592" y="201293"/>
                    <a:pt x="27592" y="193028"/>
                  </a:cubicBezTo>
                  <a:lnTo>
                    <a:pt x="27592" y="165478"/>
                  </a:lnTo>
                  <a:cubicBezTo>
                    <a:pt x="27592" y="159968"/>
                    <a:pt x="31775" y="154458"/>
                    <a:pt x="37293" y="153036"/>
                  </a:cubicBezTo>
                  <a:lnTo>
                    <a:pt x="136712" y="115799"/>
                  </a:lnTo>
                  <a:cubicBezTo>
                    <a:pt x="161545" y="48257"/>
                    <a:pt x="227853" y="0"/>
                    <a:pt x="303775" y="0"/>
                  </a:cubicBezTo>
                  <a:close/>
                </a:path>
              </a:pathLst>
            </a:custGeom>
            <a:solidFill>
              <a:schemeClr val="bg1"/>
            </a:solidFill>
            <a:ln>
              <a:noFill/>
            </a:ln>
          </p:spPr>
          <p:txBody>
            <a:bodyPr lIns="0" tIns="0" rIns="0" bIns="0" anchor="ctr"/>
            <a:lstStyle/>
            <a:p>
              <a:pPr algn="ctr"/>
              <a:endParaRPr>
                <a:cs typeface="+mn-ea"/>
                <a:sym typeface="+mn-lt"/>
              </a:endParaRPr>
            </a:p>
          </p:txBody>
        </p:sp>
      </p:grpSp>
      <p:grpSp>
        <p:nvGrpSpPr>
          <p:cNvPr id="409" name="组合 408"/>
          <p:cNvGrpSpPr/>
          <p:nvPr/>
        </p:nvGrpSpPr>
        <p:grpSpPr>
          <a:xfrm>
            <a:off x="2915816" y="2569014"/>
            <a:ext cx="346430" cy="346430"/>
            <a:chOff x="4269913" y="3542244"/>
            <a:chExt cx="504056" cy="504056"/>
          </a:xfrm>
        </p:grpSpPr>
        <p:sp>
          <p:nvSpPr>
            <p:cNvPr id="413" name="矩形: 圆角 68"/>
            <p:cNvSpPr/>
            <p:nvPr/>
          </p:nvSpPr>
          <p:spPr bwMode="auto">
            <a:xfrm>
              <a:off x="4269913" y="3542244"/>
              <a:ext cx="504056" cy="504056"/>
            </a:xfrm>
            <a:prstGeom prst="roundRect">
              <a:avLst>
                <a:gd name="adj" fmla="val 11236"/>
              </a:avLst>
            </a:prstGeom>
            <a:solidFill>
              <a:srgbClr val="EBAC07"/>
            </a:solidFill>
            <a:ln w="19050">
              <a:noFill/>
            </a:ln>
          </p:spPr>
          <p:txBody>
            <a:bodyPr lIns="0" tIns="0" rIns="0" bIns="0" anchor="ctr"/>
            <a:lstStyle/>
            <a:p>
              <a:pPr algn="ctr"/>
              <a:endParaRPr>
                <a:cs typeface="+mn-ea"/>
                <a:sym typeface="+mn-lt"/>
              </a:endParaRPr>
            </a:p>
          </p:txBody>
        </p:sp>
        <p:sp>
          <p:nvSpPr>
            <p:cNvPr id="414" name="任意多边形: 形状 69"/>
            <p:cNvSpPr>
              <a:spLocks noChangeAspect="1"/>
            </p:cNvSpPr>
            <p:nvPr/>
          </p:nvSpPr>
          <p:spPr bwMode="auto">
            <a:xfrm>
              <a:off x="4353457" y="3626022"/>
              <a:ext cx="336969" cy="336499"/>
            </a:xfrm>
            <a:custGeom>
              <a:avLst/>
              <a:gdLst>
                <a:gd name="connsiteX0" fmla="*/ 126452 w 606933"/>
                <a:gd name="connsiteY0" fmla="*/ 239923 h 606087"/>
                <a:gd name="connsiteX1" fmla="*/ 191364 w 606933"/>
                <a:gd name="connsiteY1" fmla="*/ 239923 h 606087"/>
                <a:gd name="connsiteX2" fmla="*/ 289791 w 606933"/>
                <a:gd name="connsiteY2" fmla="*/ 336874 h 606087"/>
                <a:gd name="connsiteX3" fmla="*/ 303467 w 606933"/>
                <a:gd name="connsiteY3" fmla="*/ 345627 h 606087"/>
                <a:gd name="connsiteX4" fmla="*/ 317142 w 606933"/>
                <a:gd name="connsiteY4" fmla="*/ 336874 h 606087"/>
                <a:gd name="connsiteX5" fmla="*/ 415569 w 606933"/>
                <a:gd name="connsiteY5" fmla="*/ 239923 h 606087"/>
                <a:gd name="connsiteX6" fmla="*/ 480481 w 606933"/>
                <a:gd name="connsiteY6" fmla="*/ 239923 h 606087"/>
                <a:gd name="connsiteX7" fmla="*/ 480481 w 606933"/>
                <a:gd name="connsiteY7" fmla="*/ 404009 h 606087"/>
                <a:gd name="connsiteX8" fmla="*/ 316083 w 606933"/>
                <a:gd name="connsiteY8" fmla="*/ 404009 h 606087"/>
                <a:gd name="connsiteX9" fmla="*/ 316083 w 606933"/>
                <a:gd name="connsiteY9" fmla="*/ 441905 h 606087"/>
                <a:gd name="connsiteX10" fmla="*/ 568988 w 606933"/>
                <a:gd name="connsiteY10" fmla="*/ 441905 h 606087"/>
                <a:gd name="connsiteX11" fmla="*/ 568988 w 606933"/>
                <a:gd name="connsiteY11" fmla="*/ 505096 h 606087"/>
                <a:gd name="connsiteX12" fmla="*/ 606933 w 606933"/>
                <a:gd name="connsiteY12" fmla="*/ 505096 h 606087"/>
                <a:gd name="connsiteX13" fmla="*/ 606933 w 606933"/>
                <a:gd name="connsiteY13" fmla="*/ 606087 h 606087"/>
                <a:gd name="connsiteX14" fmla="*/ 505714 w 606933"/>
                <a:gd name="connsiteY14" fmla="*/ 606087 h 606087"/>
                <a:gd name="connsiteX15" fmla="*/ 505714 w 606933"/>
                <a:gd name="connsiteY15" fmla="*/ 505096 h 606087"/>
                <a:gd name="connsiteX16" fmla="*/ 543659 w 606933"/>
                <a:gd name="connsiteY16" fmla="*/ 505096 h 606087"/>
                <a:gd name="connsiteX17" fmla="*/ 543659 w 606933"/>
                <a:gd name="connsiteY17" fmla="*/ 467105 h 606087"/>
                <a:gd name="connsiteX18" fmla="*/ 316083 w 606933"/>
                <a:gd name="connsiteY18" fmla="*/ 467105 h 606087"/>
                <a:gd name="connsiteX19" fmla="*/ 316083 w 606933"/>
                <a:gd name="connsiteY19" fmla="*/ 505096 h 606087"/>
                <a:gd name="connsiteX20" fmla="*/ 354028 w 606933"/>
                <a:gd name="connsiteY20" fmla="*/ 505096 h 606087"/>
                <a:gd name="connsiteX21" fmla="*/ 354028 w 606933"/>
                <a:gd name="connsiteY21" fmla="*/ 606087 h 606087"/>
                <a:gd name="connsiteX22" fmla="*/ 252905 w 606933"/>
                <a:gd name="connsiteY22" fmla="*/ 606087 h 606087"/>
                <a:gd name="connsiteX23" fmla="*/ 252905 w 606933"/>
                <a:gd name="connsiteY23" fmla="*/ 505096 h 606087"/>
                <a:gd name="connsiteX24" fmla="*/ 290850 w 606933"/>
                <a:gd name="connsiteY24" fmla="*/ 505096 h 606087"/>
                <a:gd name="connsiteX25" fmla="*/ 290850 w 606933"/>
                <a:gd name="connsiteY25" fmla="*/ 467105 h 606087"/>
                <a:gd name="connsiteX26" fmla="*/ 63274 w 606933"/>
                <a:gd name="connsiteY26" fmla="*/ 467105 h 606087"/>
                <a:gd name="connsiteX27" fmla="*/ 63274 w 606933"/>
                <a:gd name="connsiteY27" fmla="*/ 505096 h 606087"/>
                <a:gd name="connsiteX28" fmla="*/ 101123 w 606933"/>
                <a:gd name="connsiteY28" fmla="*/ 505096 h 606087"/>
                <a:gd name="connsiteX29" fmla="*/ 101123 w 606933"/>
                <a:gd name="connsiteY29" fmla="*/ 606087 h 606087"/>
                <a:gd name="connsiteX30" fmla="*/ 0 w 606933"/>
                <a:gd name="connsiteY30" fmla="*/ 606087 h 606087"/>
                <a:gd name="connsiteX31" fmla="*/ 0 w 606933"/>
                <a:gd name="connsiteY31" fmla="*/ 505096 h 606087"/>
                <a:gd name="connsiteX32" fmla="*/ 37945 w 606933"/>
                <a:gd name="connsiteY32" fmla="*/ 505096 h 606087"/>
                <a:gd name="connsiteX33" fmla="*/ 37945 w 606933"/>
                <a:gd name="connsiteY33" fmla="*/ 441905 h 606087"/>
                <a:gd name="connsiteX34" fmla="*/ 290850 w 606933"/>
                <a:gd name="connsiteY34" fmla="*/ 441905 h 606087"/>
                <a:gd name="connsiteX35" fmla="*/ 290850 w 606933"/>
                <a:gd name="connsiteY35" fmla="*/ 404009 h 606087"/>
                <a:gd name="connsiteX36" fmla="*/ 126452 w 606933"/>
                <a:gd name="connsiteY36" fmla="*/ 404009 h 606087"/>
                <a:gd name="connsiteX37" fmla="*/ 303502 w 606933"/>
                <a:gd name="connsiteY37" fmla="*/ 71264 h 606087"/>
                <a:gd name="connsiteX38" fmla="*/ 250822 w 606933"/>
                <a:gd name="connsiteY38" fmla="*/ 122140 h 606087"/>
                <a:gd name="connsiteX39" fmla="*/ 303502 w 606933"/>
                <a:gd name="connsiteY39" fmla="*/ 173111 h 606087"/>
                <a:gd name="connsiteX40" fmla="*/ 356183 w 606933"/>
                <a:gd name="connsiteY40" fmla="*/ 122140 h 606087"/>
                <a:gd name="connsiteX41" fmla="*/ 303502 w 606933"/>
                <a:gd name="connsiteY41" fmla="*/ 71264 h 606087"/>
                <a:gd name="connsiteX42" fmla="*/ 303502 w 606933"/>
                <a:gd name="connsiteY42" fmla="*/ 0 h 606087"/>
                <a:gd name="connsiteX43" fmla="*/ 429955 w 606933"/>
                <a:gd name="connsiteY43" fmla="*/ 122140 h 606087"/>
                <a:gd name="connsiteX44" fmla="*/ 303502 w 606933"/>
                <a:gd name="connsiteY44" fmla="*/ 315639 h 606087"/>
                <a:gd name="connsiteX45" fmla="*/ 177049 w 606933"/>
                <a:gd name="connsiteY45" fmla="*/ 122140 h 606087"/>
                <a:gd name="connsiteX46" fmla="*/ 303502 w 606933"/>
                <a:gd name="connsiteY46" fmla="*/ 0 h 606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06933" h="606087">
                  <a:moveTo>
                    <a:pt x="126452" y="239923"/>
                  </a:moveTo>
                  <a:lnTo>
                    <a:pt x="191364" y="239923"/>
                  </a:lnTo>
                  <a:cubicBezTo>
                    <a:pt x="230851" y="298209"/>
                    <a:pt x="286131" y="334566"/>
                    <a:pt x="289791" y="336874"/>
                  </a:cubicBezTo>
                  <a:lnTo>
                    <a:pt x="303467" y="345627"/>
                  </a:lnTo>
                  <a:lnTo>
                    <a:pt x="317142" y="336874"/>
                  </a:lnTo>
                  <a:cubicBezTo>
                    <a:pt x="320802" y="334566"/>
                    <a:pt x="376083" y="298209"/>
                    <a:pt x="415569" y="239923"/>
                  </a:cubicBezTo>
                  <a:lnTo>
                    <a:pt x="480481" y="239923"/>
                  </a:lnTo>
                  <a:lnTo>
                    <a:pt x="480481" y="404009"/>
                  </a:lnTo>
                  <a:lnTo>
                    <a:pt x="316083" y="404009"/>
                  </a:lnTo>
                  <a:lnTo>
                    <a:pt x="316083" y="441905"/>
                  </a:lnTo>
                  <a:lnTo>
                    <a:pt x="568988" y="441905"/>
                  </a:lnTo>
                  <a:lnTo>
                    <a:pt x="568988" y="505096"/>
                  </a:lnTo>
                  <a:lnTo>
                    <a:pt x="606933" y="505096"/>
                  </a:lnTo>
                  <a:lnTo>
                    <a:pt x="606933" y="606087"/>
                  </a:lnTo>
                  <a:lnTo>
                    <a:pt x="505714" y="606087"/>
                  </a:lnTo>
                  <a:lnTo>
                    <a:pt x="505714" y="505096"/>
                  </a:lnTo>
                  <a:lnTo>
                    <a:pt x="543659" y="505096"/>
                  </a:lnTo>
                  <a:lnTo>
                    <a:pt x="543659" y="467105"/>
                  </a:lnTo>
                  <a:lnTo>
                    <a:pt x="316083" y="467105"/>
                  </a:lnTo>
                  <a:lnTo>
                    <a:pt x="316083" y="505096"/>
                  </a:lnTo>
                  <a:lnTo>
                    <a:pt x="354028" y="505096"/>
                  </a:lnTo>
                  <a:lnTo>
                    <a:pt x="354028" y="606087"/>
                  </a:lnTo>
                  <a:lnTo>
                    <a:pt x="252905" y="606087"/>
                  </a:lnTo>
                  <a:lnTo>
                    <a:pt x="252905" y="505096"/>
                  </a:lnTo>
                  <a:lnTo>
                    <a:pt x="290850" y="505096"/>
                  </a:lnTo>
                  <a:lnTo>
                    <a:pt x="290850" y="467105"/>
                  </a:lnTo>
                  <a:lnTo>
                    <a:pt x="63274" y="467105"/>
                  </a:lnTo>
                  <a:lnTo>
                    <a:pt x="63274" y="505096"/>
                  </a:lnTo>
                  <a:lnTo>
                    <a:pt x="101123" y="505096"/>
                  </a:lnTo>
                  <a:lnTo>
                    <a:pt x="101123" y="606087"/>
                  </a:lnTo>
                  <a:lnTo>
                    <a:pt x="0" y="606087"/>
                  </a:lnTo>
                  <a:lnTo>
                    <a:pt x="0" y="505096"/>
                  </a:lnTo>
                  <a:lnTo>
                    <a:pt x="37945" y="505096"/>
                  </a:lnTo>
                  <a:lnTo>
                    <a:pt x="37945" y="441905"/>
                  </a:lnTo>
                  <a:lnTo>
                    <a:pt x="290850" y="441905"/>
                  </a:lnTo>
                  <a:lnTo>
                    <a:pt x="290850" y="404009"/>
                  </a:lnTo>
                  <a:lnTo>
                    <a:pt x="126452" y="404009"/>
                  </a:lnTo>
                  <a:close/>
                  <a:moveTo>
                    <a:pt x="303502" y="71264"/>
                  </a:moveTo>
                  <a:cubicBezTo>
                    <a:pt x="274417" y="71264"/>
                    <a:pt x="250822" y="94057"/>
                    <a:pt x="250822" y="122140"/>
                  </a:cubicBezTo>
                  <a:cubicBezTo>
                    <a:pt x="250822" y="150318"/>
                    <a:pt x="274417" y="173111"/>
                    <a:pt x="303502" y="173111"/>
                  </a:cubicBezTo>
                  <a:cubicBezTo>
                    <a:pt x="332587" y="173111"/>
                    <a:pt x="356183" y="150318"/>
                    <a:pt x="356183" y="122140"/>
                  </a:cubicBezTo>
                  <a:cubicBezTo>
                    <a:pt x="356183" y="94057"/>
                    <a:pt x="332587" y="71264"/>
                    <a:pt x="303502" y="71264"/>
                  </a:cubicBezTo>
                  <a:close/>
                  <a:moveTo>
                    <a:pt x="303502" y="0"/>
                  </a:moveTo>
                  <a:cubicBezTo>
                    <a:pt x="373326" y="0"/>
                    <a:pt x="429955" y="54723"/>
                    <a:pt x="429955" y="122140"/>
                  </a:cubicBezTo>
                  <a:cubicBezTo>
                    <a:pt x="429955" y="234181"/>
                    <a:pt x="303502" y="315639"/>
                    <a:pt x="303502" y="315639"/>
                  </a:cubicBezTo>
                  <a:cubicBezTo>
                    <a:pt x="303502" y="315639"/>
                    <a:pt x="177049" y="234181"/>
                    <a:pt x="177049" y="122140"/>
                  </a:cubicBezTo>
                  <a:cubicBezTo>
                    <a:pt x="177049" y="54723"/>
                    <a:pt x="233679" y="0"/>
                    <a:pt x="303502" y="0"/>
                  </a:cubicBezTo>
                  <a:close/>
                </a:path>
              </a:pathLst>
            </a:custGeom>
            <a:solidFill>
              <a:schemeClr val="bg1"/>
            </a:solidFill>
            <a:ln>
              <a:noFill/>
            </a:ln>
          </p:spPr>
          <p:txBody>
            <a:bodyPr lIns="0" tIns="0" rIns="0" bIns="0" anchor="ctr"/>
            <a:lstStyle/>
            <a:p>
              <a:pPr algn="ctr"/>
              <a:endParaRPr>
                <a:cs typeface="+mn-ea"/>
                <a:sym typeface="+mn-lt"/>
              </a:endParaRPr>
            </a:p>
          </p:txBody>
        </p:sp>
      </p:grpSp>
      <p:grpSp>
        <p:nvGrpSpPr>
          <p:cNvPr id="410" name="组合 409"/>
          <p:cNvGrpSpPr/>
          <p:nvPr/>
        </p:nvGrpSpPr>
        <p:grpSpPr>
          <a:xfrm>
            <a:off x="2915816" y="3953512"/>
            <a:ext cx="346430" cy="346430"/>
            <a:chOff x="985535" y="4862394"/>
            <a:chExt cx="504056" cy="504056"/>
          </a:xfrm>
        </p:grpSpPr>
        <p:sp>
          <p:nvSpPr>
            <p:cNvPr id="411" name="矩形: 圆角 74"/>
            <p:cNvSpPr/>
            <p:nvPr/>
          </p:nvSpPr>
          <p:spPr bwMode="auto">
            <a:xfrm>
              <a:off x="985535" y="4862394"/>
              <a:ext cx="504056" cy="504056"/>
            </a:xfrm>
            <a:prstGeom prst="roundRect">
              <a:avLst>
                <a:gd name="adj" fmla="val 11236"/>
              </a:avLst>
            </a:prstGeom>
            <a:solidFill>
              <a:schemeClr val="accent5"/>
            </a:solidFill>
            <a:ln w="19050">
              <a:noFill/>
            </a:ln>
          </p:spPr>
          <p:txBody>
            <a:bodyPr lIns="0" tIns="0" rIns="0" bIns="0" anchor="ctr"/>
            <a:lstStyle/>
            <a:p>
              <a:pPr algn="ctr"/>
              <a:endParaRPr>
                <a:cs typeface="+mn-ea"/>
                <a:sym typeface="+mn-lt"/>
              </a:endParaRPr>
            </a:p>
          </p:txBody>
        </p:sp>
        <p:sp>
          <p:nvSpPr>
            <p:cNvPr id="412" name="任意多边形: 形状 75"/>
            <p:cNvSpPr>
              <a:spLocks noChangeAspect="1"/>
            </p:cNvSpPr>
            <p:nvPr/>
          </p:nvSpPr>
          <p:spPr bwMode="auto">
            <a:xfrm>
              <a:off x="1090307" y="4945937"/>
              <a:ext cx="297201" cy="336970"/>
            </a:xfrm>
            <a:custGeom>
              <a:avLst/>
              <a:gdLst>
                <a:gd name="T0" fmla="*/ 2125 w 2288"/>
                <a:gd name="T1" fmla="*/ 924 h 2598"/>
                <a:gd name="T2" fmla="*/ 1863 w 2288"/>
                <a:gd name="T3" fmla="*/ 1258 h 2598"/>
                <a:gd name="T4" fmla="*/ 1848 w 2288"/>
                <a:gd name="T5" fmla="*/ 1586 h 2598"/>
                <a:gd name="T6" fmla="*/ 1899 w 2288"/>
                <a:gd name="T7" fmla="*/ 1716 h 2598"/>
                <a:gd name="T8" fmla="*/ 1211 w 2288"/>
                <a:gd name="T9" fmla="*/ 2079 h 2598"/>
                <a:gd name="T10" fmla="*/ 1176 w 2288"/>
                <a:gd name="T11" fmla="*/ 2038 h 2598"/>
                <a:gd name="T12" fmla="*/ 1200 w 2288"/>
                <a:gd name="T13" fmla="*/ 965 h 2598"/>
                <a:gd name="T14" fmla="*/ 1409 w 2288"/>
                <a:gd name="T15" fmla="*/ 1012 h 2598"/>
                <a:gd name="T16" fmla="*/ 1522 w 2288"/>
                <a:gd name="T17" fmla="*/ 978 h 2598"/>
                <a:gd name="T18" fmla="*/ 1526 w 2288"/>
                <a:gd name="T19" fmla="*/ 847 h 2598"/>
                <a:gd name="T20" fmla="*/ 1387 w 2288"/>
                <a:gd name="T21" fmla="*/ 828 h 2598"/>
                <a:gd name="T22" fmla="*/ 1193 w 2288"/>
                <a:gd name="T23" fmla="*/ 584 h 2598"/>
                <a:gd name="T24" fmla="*/ 1375 w 2288"/>
                <a:gd name="T25" fmla="*/ 124 h 2598"/>
                <a:gd name="T26" fmla="*/ 1109 w 2288"/>
                <a:gd name="T27" fmla="*/ 37 h 2598"/>
                <a:gd name="T28" fmla="*/ 1013 w 2288"/>
                <a:gd name="T29" fmla="*/ 570 h 2598"/>
                <a:gd name="T30" fmla="*/ 1056 w 2288"/>
                <a:gd name="T31" fmla="*/ 808 h 2598"/>
                <a:gd name="T32" fmla="*/ 891 w 2288"/>
                <a:gd name="T33" fmla="*/ 784 h 2598"/>
                <a:gd name="T34" fmla="*/ 748 w 2288"/>
                <a:gd name="T35" fmla="*/ 921 h 2598"/>
                <a:gd name="T36" fmla="*/ 899 w 2288"/>
                <a:gd name="T37" fmla="*/ 946 h 2598"/>
                <a:gd name="T38" fmla="*/ 1024 w 2288"/>
                <a:gd name="T39" fmla="*/ 1479 h 2598"/>
                <a:gd name="T40" fmla="*/ 1022 w 2288"/>
                <a:gd name="T41" fmla="*/ 2081 h 2598"/>
                <a:gd name="T42" fmla="*/ 434 w 2288"/>
                <a:gd name="T43" fmla="*/ 1569 h 2598"/>
                <a:gd name="T44" fmla="*/ 395 w 2288"/>
                <a:gd name="T45" fmla="*/ 1470 h 2598"/>
                <a:gd name="T46" fmla="*/ 88 w 2288"/>
                <a:gd name="T47" fmla="*/ 1148 h 2598"/>
                <a:gd name="T48" fmla="*/ 101 w 2288"/>
                <a:gd name="T49" fmla="*/ 1658 h 2598"/>
                <a:gd name="T50" fmla="*/ 906 w 2288"/>
                <a:gd name="T51" fmla="*/ 2228 h 2598"/>
                <a:gd name="T52" fmla="*/ 1177 w 2288"/>
                <a:gd name="T53" fmla="*/ 2500 h 2598"/>
                <a:gd name="T54" fmla="*/ 1223 w 2288"/>
                <a:gd name="T55" fmla="*/ 2405 h 2598"/>
                <a:gd name="T56" fmla="*/ 1273 w 2288"/>
                <a:gd name="T57" fmla="*/ 2328 h 2598"/>
                <a:gd name="T58" fmla="*/ 1280 w 2288"/>
                <a:gd name="T59" fmla="*/ 2234 h 2598"/>
                <a:gd name="T60" fmla="*/ 2094 w 2288"/>
                <a:gd name="T61" fmla="*/ 1624 h 2598"/>
                <a:gd name="T62" fmla="*/ 2274 w 2288"/>
                <a:gd name="T63" fmla="*/ 1517 h 2598"/>
                <a:gd name="T64" fmla="*/ 1065 w 2288"/>
                <a:gd name="T65" fmla="*/ 420 h 2598"/>
                <a:gd name="T66" fmla="*/ 1131 w 2288"/>
                <a:gd name="T67" fmla="*/ 148 h 2598"/>
                <a:gd name="T68" fmla="*/ 1165 w 2288"/>
                <a:gd name="T69" fmla="*/ 430 h 2598"/>
                <a:gd name="T70" fmla="*/ 1065 w 2288"/>
                <a:gd name="T71" fmla="*/ 420 h 2598"/>
                <a:gd name="T72" fmla="*/ 1040 w 2288"/>
                <a:gd name="T73" fmla="*/ 2287 h 2598"/>
                <a:gd name="T74" fmla="*/ 1032 w 2288"/>
                <a:gd name="T75" fmla="*/ 2241 h 2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88" h="2598">
                  <a:moveTo>
                    <a:pt x="2281" y="1465"/>
                  </a:moveTo>
                  <a:cubicBezTo>
                    <a:pt x="2220" y="1286"/>
                    <a:pt x="2159" y="1111"/>
                    <a:pt x="2125" y="924"/>
                  </a:cubicBezTo>
                  <a:cubicBezTo>
                    <a:pt x="2112" y="850"/>
                    <a:pt x="2015" y="868"/>
                    <a:pt x="1992" y="924"/>
                  </a:cubicBezTo>
                  <a:cubicBezTo>
                    <a:pt x="1948" y="1035"/>
                    <a:pt x="1904" y="1146"/>
                    <a:pt x="1863" y="1258"/>
                  </a:cubicBezTo>
                  <a:cubicBezTo>
                    <a:pt x="1840" y="1319"/>
                    <a:pt x="1790" y="1411"/>
                    <a:pt x="1809" y="1480"/>
                  </a:cubicBezTo>
                  <a:cubicBezTo>
                    <a:pt x="1783" y="1516"/>
                    <a:pt x="1783" y="1565"/>
                    <a:pt x="1848" y="1586"/>
                  </a:cubicBezTo>
                  <a:cubicBezTo>
                    <a:pt x="1878" y="1596"/>
                    <a:pt x="1908" y="1602"/>
                    <a:pt x="1938" y="1607"/>
                  </a:cubicBezTo>
                  <a:cubicBezTo>
                    <a:pt x="1927" y="1644"/>
                    <a:pt x="1916" y="1681"/>
                    <a:pt x="1899" y="1716"/>
                  </a:cubicBezTo>
                  <a:cubicBezTo>
                    <a:pt x="1861" y="1789"/>
                    <a:pt x="1799" y="1850"/>
                    <a:pt x="1734" y="1899"/>
                  </a:cubicBezTo>
                  <a:cubicBezTo>
                    <a:pt x="1586" y="2012"/>
                    <a:pt x="1393" y="2062"/>
                    <a:pt x="1211" y="2079"/>
                  </a:cubicBezTo>
                  <a:cubicBezTo>
                    <a:pt x="1201" y="2080"/>
                    <a:pt x="1190" y="2080"/>
                    <a:pt x="1180" y="2081"/>
                  </a:cubicBezTo>
                  <a:cubicBezTo>
                    <a:pt x="1178" y="2066"/>
                    <a:pt x="1177" y="2052"/>
                    <a:pt x="1176" y="2038"/>
                  </a:cubicBezTo>
                  <a:cubicBezTo>
                    <a:pt x="1167" y="1852"/>
                    <a:pt x="1173" y="1665"/>
                    <a:pt x="1178" y="1479"/>
                  </a:cubicBezTo>
                  <a:cubicBezTo>
                    <a:pt x="1183" y="1309"/>
                    <a:pt x="1195" y="1137"/>
                    <a:pt x="1200" y="965"/>
                  </a:cubicBezTo>
                  <a:cubicBezTo>
                    <a:pt x="1262" y="972"/>
                    <a:pt x="1326" y="981"/>
                    <a:pt x="1388" y="979"/>
                  </a:cubicBezTo>
                  <a:cubicBezTo>
                    <a:pt x="1391" y="992"/>
                    <a:pt x="1399" y="1003"/>
                    <a:pt x="1409" y="1012"/>
                  </a:cubicBezTo>
                  <a:cubicBezTo>
                    <a:pt x="1434" y="1041"/>
                    <a:pt x="1476" y="1041"/>
                    <a:pt x="1501" y="1012"/>
                  </a:cubicBezTo>
                  <a:cubicBezTo>
                    <a:pt x="1511" y="1003"/>
                    <a:pt x="1519" y="991"/>
                    <a:pt x="1522" y="978"/>
                  </a:cubicBezTo>
                  <a:cubicBezTo>
                    <a:pt x="1528" y="956"/>
                    <a:pt x="1526" y="931"/>
                    <a:pt x="1526" y="908"/>
                  </a:cubicBezTo>
                  <a:lnTo>
                    <a:pt x="1526" y="847"/>
                  </a:lnTo>
                  <a:cubicBezTo>
                    <a:pt x="1526" y="809"/>
                    <a:pt x="1493" y="776"/>
                    <a:pt x="1455" y="776"/>
                  </a:cubicBezTo>
                  <a:cubicBezTo>
                    <a:pt x="1423" y="776"/>
                    <a:pt x="1395" y="799"/>
                    <a:pt x="1387" y="828"/>
                  </a:cubicBezTo>
                  <a:cubicBezTo>
                    <a:pt x="1327" y="813"/>
                    <a:pt x="1264" y="812"/>
                    <a:pt x="1202" y="810"/>
                  </a:cubicBezTo>
                  <a:cubicBezTo>
                    <a:pt x="1202" y="735"/>
                    <a:pt x="1199" y="659"/>
                    <a:pt x="1193" y="584"/>
                  </a:cubicBezTo>
                  <a:cubicBezTo>
                    <a:pt x="1297" y="558"/>
                    <a:pt x="1391" y="480"/>
                    <a:pt x="1431" y="385"/>
                  </a:cubicBezTo>
                  <a:cubicBezTo>
                    <a:pt x="1470" y="292"/>
                    <a:pt x="1441" y="197"/>
                    <a:pt x="1375" y="124"/>
                  </a:cubicBezTo>
                  <a:cubicBezTo>
                    <a:pt x="1315" y="57"/>
                    <a:pt x="1196" y="0"/>
                    <a:pt x="1109" y="37"/>
                  </a:cubicBezTo>
                  <a:cubicBezTo>
                    <a:pt x="1109" y="37"/>
                    <a:pt x="1109" y="37"/>
                    <a:pt x="1109" y="37"/>
                  </a:cubicBezTo>
                  <a:cubicBezTo>
                    <a:pt x="988" y="48"/>
                    <a:pt x="885" y="127"/>
                    <a:pt x="860" y="255"/>
                  </a:cubicBezTo>
                  <a:cubicBezTo>
                    <a:pt x="837" y="376"/>
                    <a:pt x="900" y="516"/>
                    <a:pt x="1013" y="570"/>
                  </a:cubicBezTo>
                  <a:cubicBezTo>
                    <a:pt x="1033" y="580"/>
                    <a:pt x="1055" y="586"/>
                    <a:pt x="1077" y="590"/>
                  </a:cubicBezTo>
                  <a:cubicBezTo>
                    <a:pt x="1068" y="662"/>
                    <a:pt x="1062" y="735"/>
                    <a:pt x="1056" y="808"/>
                  </a:cubicBezTo>
                  <a:cubicBezTo>
                    <a:pt x="1001" y="808"/>
                    <a:pt x="947" y="810"/>
                    <a:pt x="892" y="813"/>
                  </a:cubicBezTo>
                  <a:cubicBezTo>
                    <a:pt x="892" y="803"/>
                    <a:pt x="891" y="793"/>
                    <a:pt x="891" y="784"/>
                  </a:cubicBezTo>
                  <a:cubicBezTo>
                    <a:pt x="896" y="691"/>
                    <a:pt x="748" y="690"/>
                    <a:pt x="747" y="784"/>
                  </a:cubicBezTo>
                  <a:cubicBezTo>
                    <a:pt x="747" y="829"/>
                    <a:pt x="742" y="876"/>
                    <a:pt x="748" y="921"/>
                  </a:cubicBezTo>
                  <a:cubicBezTo>
                    <a:pt x="756" y="983"/>
                    <a:pt x="811" y="1002"/>
                    <a:pt x="851" y="981"/>
                  </a:cubicBezTo>
                  <a:cubicBezTo>
                    <a:pt x="872" y="980"/>
                    <a:pt x="891" y="967"/>
                    <a:pt x="899" y="946"/>
                  </a:cubicBezTo>
                  <a:cubicBezTo>
                    <a:pt x="948" y="949"/>
                    <a:pt x="998" y="951"/>
                    <a:pt x="1047" y="954"/>
                  </a:cubicBezTo>
                  <a:cubicBezTo>
                    <a:pt x="1037" y="1129"/>
                    <a:pt x="1031" y="1305"/>
                    <a:pt x="1024" y="1479"/>
                  </a:cubicBezTo>
                  <a:cubicBezTo>
                    <a:pt x="1017" y="1665"/>
                    <a:pt x="1014" y="1851"/>
                    <a:pt x="1021" y="2038"/>
                  </a:cubicBezTo>
                  <a:cubicBezTo>
                    <a:pt x="1022" y="2051"/>
                    <a:pt x="1022" y="2066"/>
                    <a:pt x="1022" y="2081"/>
                  </a:cubicBezTo>
                  <a:cubicBezTo>
                    <a:pt x="722" y="2061"/>
                    <a:pt x="421" y="1927"/>
                    <a:pt x="289" y="1649"/>
                  </a:cubicBezTo>
                  <a:cubicBezTo>
                    <a:pt x="342" y="1639"/>
                    <a:pt x="422" y="1633"/>
                    <a:pt x="434" y="1569"/>
                  </a:cubicBezTo>
                  <a:cubicBezTo>
                    <a:pt x="439" y="1539"/>
                    <a:pt x="429" y="1506"/>
                    <a:pt x="402" y="1492"/>
                  </a:cubicBezTo>
                  <a:cubicBezTo>
                    <a:pt x="401" y="1485"/>
                    <a:pt x="399" y="1478"/>
                    <a:pt x="395" y="1470"/>
                  </a:cubicBezTo>
                  <a:cubicBezTo>
                    <a:pt x="338" y="1362"/>
                    <a:pt x="258" y="1263"/>
                    <a:pt x="215" y="1148"/>
                  </a:cubicBezTo>
                  <a:cubicBezTo>
                    <a:pt x="192" y="1085"/>
                    <a:pt x="111" y="1085"/>
                    <a:pt x="88" y="1148"/>
                  </a:cubicBezTo>
                  <a:cubicBezTo>
                    <a:pt x="29" y="1306"/>
                    <a:pt x="0" y="1457"/>
                    <a:pt x="39" y="1624"/>
                  </a:cubicBezTo>
                  <a:cubicBezTo>
                    <a:pt x="45" y="1653"/>
                    <a:pt x="75" y="1663"/>
                    <a:pt x="101" y="1658"/>
                  </a:cubicBezTo>
                  <a:cubicBezTo>
                    <a:pt x="125" y="1661"/>
                    <a:pt x="149" y="1661"/>
                    <a:pt x="172" y="1661"/>
                  </a:cubicBezTo>
                  <a:cubicBezTo>
                    <a:pt x="253" y="2008"/>
                    <a:pt x="572" y="2179"/>
                    <a:pt x="906" y="2228"/>
                  </a:cubicBezTo>
                  <a:cubicBezTo>
                    <a:pt x="931" y="2337"/>
                    <a:pt x="982" y="2443"/>
                    <a:pt x="1043" y="2536"/>
                  </a:cubicBezTo>
                  <a:cubicBezTo>
                    <a:pt x="1083" y="2598"/>
                    <a:pt x="1172" y="2572"/>
                    <a:pt x="1177" y="2500"/>
                  </a:cubicBezTo>
                  <a:cubicBezTo>
                    <a:pt x="1177" y="2509"/>
                    <a:pt x="1185" y="2477"/>
                    <a:pt x="1189" y="2468"/>
                  </a:cubicBezTo>
                  <a:cubicBezTo>
                    <a:pt x="1199" y="2446"/>
                    <a:pt x="1211" y="2426"/>
                    <a:pt x="1223" y="2405"/>
                  </a:cubicBezTo>
                  <a:cubicBezTo>
                    <a:pt x="1234" y="2386"/>
                    <a:pt x="1247" y="2368"/>
                    <a:pt x="1259" y="2349"/>
                  </a:cubicBezTo>
                  <a:cubicBezTo>
                    <a:pt x="1264" y="2342"/>
                    <a:pt x="1268" y="2335"/>
                    <a:pt x="1273" y="2328"/>
                  </a:cubicBezTo>
                  <a:cubicBezTo>
                    <a:pt x="1277" y="2322"/>
                    <a:pt x="1293" y="2305"/>
                    <a:pt x="1277" y="2322"/>
                  </a:cubicBezTo>
                  <a:cubicBezTo>
                    <a:pt x="1304" y="2294"/>
                    <a:pt x="1300" y="2258"/>
                    <a:pt x="1280" y="2234"/>
                  </a:cubicBezTo>
                  <a:cubicBezTo>
                    <a:pt x="1483" y="2210"/>
                    <a:pt x="1683" y="2139"/>
                    <a:pt x="1845" y="2015"/>
                  </a:cubicBezTo>
                  <a:cubicBezTo>
                    <a:pt x="1948" y="1936"/>
                    <a:pt x="2086" y="1773"/>
                    <a:pt x="2094" y="1624"/>
                  </a:cubicBezTo>
                  <a:cubicBezTo>
                    <a:pt x="2146" y="1628"/>
                    <a:pt x="2201" y="1630"/>
                    <a:pt x="2245" y="1609"/>
                  </a:cubicBezTo>
                  <a:cubicBezTo>
                    <a:pt x="2278" y="1594"/>
                    <a:pt x="2287" y="1550"/>
                    <a:pt x="2274" y="1517"/>
                  </a:cubicBezTo>
                  <a:cubicBezTo>
                    <a:pt x="2284" y="1503"/>
                    <a:pt x="2288" y="1485"/>
                    <a:pt x="2281" y="1465"/>
                  </a:cubicBezTo>
                  <a:close/>
                  <a:moveTo>
                    <a:pt x="1065" y="420"/>
                  </a:moveTo>
                  <a:cubicBezTo>
                    <a:pt x="1019" y="392"/>
                    <a:pt x="1002" y="323"/>
                    <a:pt x="1010" y="274"/>
                  </a:cubicBezTo>
                  <a:cubicBezTo>
                    <a:pt x="1021" y="207"/>
                    <a:pt x="1073" y="171"/>
                    <a:pt x="1131" y="148"/>
                  </a:cubicBezTo>
                  <a:cubicBezTo>
                    <a:pt x="1208" y="195"/>
                    <a:pt x="1340" y="234"/>
                    <a:pt x="1280" y="343"/>
                  </a:cubicBezTo>
                  <a:cubicBezTo>
                    <a:pt x="1258" y="383"/>
                    <a:pt x="1213" y="417"/>
                    <a:pt x="1165" y="430"/>
                  </a:cubicBezTo>
                  <a:cubicBezTo>
                    <a:pt x="1148" y="418"/>
                    <a:pt x="1121" y="420"/>
                    <a:pt x="1105" y="434"/>
                  </a:cubicBezTo>
                  <a:cubicBezTo>
                    <a:pt x="1091" y="432"/>
                    <a:pt x="1077" y="428"/>
                    <a:pt x="1065" y="420"/>
                  </a:cubicBezTo>
                  <a:close/>
                  <a:moveTo>
                    <a:pt x="1032" y="2241"/>
                  </a:moveTo>
                  <a:cubicBezTo>
                    <a:pt x="1034" y="2257"/>
                    <a:pt x="1037" y="2272"/>
                    <a:pt x="1040" y="2287"/>
                  </a:cubicBezTo>
                  <a:cubicBezTo>
                    <a:pt x="1029" y="2271"/>
                    <a:pt x="1019" y="2255"/>
                    <a:pt x="1010" y="2239"/>
                  </a:cubicBezTo>
                  <a:cubicBezTo>
                    <a:pt x="1017" y="2240"/>
                    <a:pt x="1025" y="2241"/>
                    <a:pt x="1032" y="2241"/>
                  </a:cubicBezTo>
                  <a:close/>
                </a:path>
              </a:pathLst>
            </a:custGeom>
            <a:solidFill>
              <a:schemeClr val="bg1"/>
            </a:solidFill>
            <a:ln>
              <a:noFill/>
            </a:ln>
          </p:spPr>
          <p:txBody>
            <a:bodyPr lIns="0" tIns="0" rIns="0" bIns="0" anchor="ctr"/>
            <a:lstStyle/>
            <a:p>
              <a:pPr algn="ctr"/>
              <a:endParaRPr>
                <a:cs typeface="+mn-ea"/>
                <a:sym typeface="+mn-lt"/>
              </a:endParaRPr>
            </a:p>
          </p:txBody>
        </p:sp>
      </p:grpSp>
    </p:spTree>
  </p:cSld>
  <p:clrMapOvr>
    <a:masterClrMapping/>
  </p:clrMapOvr>
  <p:transition spd="slow" advClick="0" advTm="4000">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5"/>
          <p:cNvGrpSpPr/>
          <p:nvPr/>
        </p:nvGrpSpPr>
        <p:grpSpPr>
          <a:xfrm>
            <a:off x="251520" y="136926"/>
            <a:ext cx="1724729" cy="405152"/>
            <a:chOff x="395536" y="267494"/>
            <a:chExt cx="1724729" cy="405152"/>
          </a:xfrm>
        </p:grpSpPr>
        <p:sp>
          <p:nvSpPr>
            <p:cNvPr id="2"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4" name="燕尾形 3"/>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燕尾形 4"/>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65" name="Text Placeholder 3"/>
          <p:cNvSpPr txBox="1"/>
          <p:nvPr/>
        </p:nvSpPr>
        <p:spPr>
          <a:xfrm>
            <a:off x="1559896" y="1696804"/>
            <a:ext cx="400751" cy="430887"/>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dirty="0">
                <a:solidFill>
                  <a:schemeClr val="bg1">
                    <a:lumMod val="50000"/>
                  </a:schemeClr>
                </a:solidFill>
                <a:latin typeface="Arial" panose="020B0604020202020204" pitchFamily="34" charset="0"/>
                <a:cs typeface="Arial" panose="020B0604020202020204" pitchFamily="34" charset="0"/>
              </a:rPr>
              <a:t>01</a:t>
            </a:r>
          </a:p>
        </p:txBody>
      </p:sp>
      <p:sp>
        <p:nvSpPr>
          <p:cNvPr id="66" name="Text Placeholder 3"/>
          <p:cNvSpPr txBox="1"/>
          <p:nvPr/>
        </p:nvSpPr>
        <p:spPr>
          <a:xfrm>
            <a:off x="3749698" y="1696804"/>
            <a:ext cx="400751" cy="430887"/>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dirty="0">
                <a:solidFill>
                  <a:schemeClr val="bg1">
                    <a:lumMod val="50000"/>
                  </a:schemeClr>
                </a:solidFill>
                <a:latin typeface="Arial" panose="020B0604020202020204" pitchFamily="34" charset="0"/>
                <a:cs typeface="Arial" panose="020B0604020202020204" pitchFamily="34" charset="0"/>
              </a:rPr>
              <a:t>02</a:t>
            </a:r>
          </a:p>
        </p:txBody>
      </p:sp>
      <p:sp>
        <p:nvSpPr>
          <p:cNvPr id="67" name="Text Placeholder 3"/>
          <p:cNvSpPr txBox="1"/>
          <p:nvPr/>
        </p:nvSpPr>
        <p:spPr>
          <a:xfrm>
            <a:off x="5923734" y="1696804"/>
            <a:ext cx="400751" cy="430887"/>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dirty="0">
                <a:solidFill>
                  <a:schemeClr val="bg1">
                    <a:lumMod val="50000"/>
                  </a:schemeClr>
                </a:solidFill>
                <a:latin typeface="Arial" panose="020B0604020202020204" pitchFamily="34" charset="0"/>
                <a:cs typeface="Arial" panose="020B0604020202020204" pitchFamily="34" charset="0"/>
              </a:rPr>
              <a:t>03</a:t>
            </a:r>
          </a:p>
        </p:txBody>
      </p:sp>
      <p:sp>
        <p:nvSpPr>
          <p:cNvPr id="68" name="Text Placeholder 3"/>
          <p:cNvSpPr txBox="1"/>
          <p:nvPr/>
        </p:nvSpPr>
        <p:spPr>
          <a:xfrm>
            <a:off x="1559896" y="3373816"/>
            <a:ext cx="400751" cy="430887"/>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dirty="0">
                <a:solidFill>
                  <a:schemeClr val="bg1">
                    <a:lumMod val="50000"/>
                  </a:schemeClr>
                </a:solidFill>
                <a:latin typeface="Arial" panose="020B0604020202020204" pitchFamily="34" charset="0"/>
                <a:cs typeface="Arial" panose="020B0604020202020204" pitchFamily="34" charset="0"/>
              </a:rPr>
              <a:t>06</a:t>
            </a:r>
          </a:p>
        </p:txBody>
      </p:sp>
      <p:sp>
        <p:nvSpPr>
          <p:cNvPr id="69" name="Text Placeholder 3"/>
          <p:cNvSpPr txBox="1"/>
          <p:nvPr/>
        </p:nvSpPr>
        <p:spPr>
          <a:xfrm>
            <a:off x="3739128" y="3373816"/>
            <a:ext cx="400751" cy="430887"/>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dirty="0">
                <a:solidFill>
                  <a:schemeClr val="bg1">
                    <a:lumMod val="50000"/>
                  </a:schemeClr>
                </a:solidFill>
                <a:latin typeface="Arial" panose="020B0604020202020204" pitchFamily="34" charset="0"/>
                <a:cs typeface="Arial" panose="020B0604020202020204" pitchFamily="34" charset="0"/>
              </a:rPr>
              <a:t>05</a:t>
            </a:r>
          </a:p>
        </p:txBody>
      </p:sp>
      <p:sp>
        <p:nvSpPr>
          <p:cNvPr id="70" name="Text Placeholder 3"/>
          <p:cNvSpPr txBox="1"/>
          <p:nvPr/>
        </p:nvSpPr>
        <p:spPr>
          <a:xfrm>
            <a:off x="5957366" y="3373816"/>
            <a:ext cx="400751" cy="430887"/>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dirty="0">
                <a:solidFill>
                  <a:schemeClr val="bg1">
                    <a:lumMod val="50000"/>
                  </a:schemeClr>
                </a:solidFill>
                <a:latin typeface="Arial" panose="020B0604020202020204" pitchFamily="34" charset="0"/>
                <a:cs typeface="Arial" panose="020B0604020202020204" pitchFamily="34" charset="0"/>
              </a:rPr>
              <a:t>04</a:t>
            </a:r>
          </a:p>
        </p:txBody>
      </p:sp>
      <p:cxnSp>
        <p:nvCxnSpPr>
          <p:cNvPr id="71" name="Straight Connector 25"/>
          <p:cNvCxnSpPr/>
          <p:nvPr/>
        </p:nvCxnSpPr>
        <p:spPr>
          <a:xfrm>
            <a:off x="2110704" y="1956211"/>
            <a:ext cx="1468901" cy="0"/>
          </a:xfrm>
          <a:prstGeom prst="line">
            <a:avLst/>
          </a:prstGeom>
          <a:ln w="38100" cap="rnd">
            <a:solidFill>
              <a:srgbClr val="FFC000"/>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72" name="Straight Connector 34"/>
          <p:cNvCxnSpPr/>
          <p:nvPr/>
        </p:nvCxnSpPr>
        <p:spPr>
          <a:xfrm>
            <a:off x="4330665" y="1956211"/>
            <a:ext cx="1468901" cy="0"/>
          </a:xfrm>
          <a:prstGeom prst="line">
            <a:avLst/>
          </a:prstGeom>
          <a:ln w="38100" cap="rnd">
            <a:solidFill>
              <a:schemeClr val="accent2"/>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73" name="Straight Connector 39"/>
          <p:cNvCxnSpPr/>
          <p:nvPr/>
        </p:nvCxnSpPr>
        <p:spPr>
          <a:xfrm>
            <a:off x="6533454" y="1956211"/>
            <a:ext cx="1468901" cy="0"/>
          </a:xfrm>
          <a:prstGeom prst="line">
            <a:avLst/>
          </a:prstGeom>
          <a:ln w="38100" cap="rnd">
            <a:solidFill>
              <a:schemeClr val="accent3"/>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74" name="Elbow Connector 44"/>
          <p:cNvCxnSpPr/>
          <p:nvPr/>
        </p:nvCxnSpPr>
        <p:spPr>
          <a:xfrm rot="5400000">
            <a:off x="6377742" y="2027126"/>
            <a:ext cx="1695525" cy="1553697"/>
          </a:xfrm>
          <a:prstGeom prst="bentConnector3">
            <a:avLst>
              <a:gd name="adj1" fmla="val 100560"/>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Connector 67"/>
          <p:cNvCxnSpPr/>
          <p:nvPr/>
        </p:nvCxnSpPr>
        <p:spPr>
          <a:xfrm flipH="1">
            <a:off x="4299326" y="3651736"/>
            <a:ext cx="1468901" cy="0"/>
          </a:xfrm>
          <a:prstGeom prst="line">
            <a:avLst/>
          </a:prstGeom>
          <a:ln w="38100" cap="rnd">
            <a:solidFill>
              <a:srgbClr val="EBAC07"/>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76" name="Straight Connector 68"/>
          <p:cNvCxnSpPr/>
          <p:nvPr/>
        </p:nvCxnSpPr>
        <p:spPr>
          <a:xfrm flipH="1">
            <a:off x="2079365" y="3651736"/>
            <a:ext cx="1468901" cy="0"/>
          </a:xfrm>
          <a:prstGeom prst="line">
            <a:avLst/>
          </a:prstGeom>
          <a:ln w="38100" cap="rnd">
            <a:solidFill>
              <a:schemeClr val="accent2"/>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78" name="文本框 81"/>
          <p:cNvSpPr txBox="1"/>
          <p:nvPr/>
        </p:nvSpPr>
        <p:spPr>
          <a:xfrm>
            <a:off x="1454522" y="2107306"/>
            <a:ext cx="1893342" cy="313606"/>
          </a:xfrm>
          <a:prstGeom prst="rect">
            <a:avLst/>
          </a:prstGeom>
          <a:noFill/>
        </p:spPr>
        <p:txBody>
          <a:bodyPr wrap="square" lIns="68573" tIns="34287" rIns="68573" bIns="34287" rtlCol="0">
            <a:spAutoFit/>
          </a:bodyPr>
          <a:lstStyle/>
          <a:p>
            <a:pPr algn="just">
              <a:lnSpc>
                <a:spcPct val="150000"/>
              </a:lnSpc>
            </a:pP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为使</a:t>
            </a:r>
          </a:p>
        </p:txBody>
      </p:sp>
      <p:sp>
        <p:nvSpPr>
          <p:cNvPr id="81" name="文本框 86"/>
          <p:cNvSpPr txBox="1"/>
          <p:nvPr/>
        </p:nvSpPr>
        <p:spPr>
          <a:xfrm>
            <a:off x="3695822" y="2107306"/>
            <a:ext cx="1884290" cy="313606"/>
          </a:xfrm>
          <a:prstGeom prst="rect">
            <a:avLst/>
          </a:prstGeom>
          <a:noFill/>
        </p:spPr>
        <p:txBody>
          <a:bodyPr wrap="square" lIns="68573" tIns="34287" rIns="68573" bIns="34287" rtlCol="0">
            <a:spAutoFit/>
          </a:bodyPr>
          <a:lstStyle/>
          <a:p>
            <a:pPr algn="just">
              <a:lnSpc>
                <a:spcPct val="150000"/>
              </a:lnSpc>
            </a:pP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精车</a:t>
            </a:r>
          </a:p>
        </p:txBody>
      </p:sp>
      <p:sp>
        <p:nvSpPr>
          <p:cNvPr id="82" name="文本框 87"/>
          <p:cNvSpPr txBox="1"/>
          <p:nvPr/>
        </p:nvSpPr>
        <p:spPr>
          <a:xfrm>
            <a:off x="5882595" y="2107306"/>
            <a:ext cx="1857757" cy="313606"/>
          </a:xfrm>
          <a:prstGeom prst="rect">
            <a:avLst/>
          </a:prstGeom>
          <a:noFill/>
        </p:spPr>
        <p:txBody>
          <a:bodyPr wrap="square" lIns="68573" tIns="34287" rIns="68573" bIns="34287" rtlCol="0">
            <a:spAutoFit/>
          </a:bodyPr>
          <a:lstStyle/>
          <a:p>
            <a:pPr algn="just">
              <a:lnSpc>
                <a:spcPct val="150000"/>
              </a:lnSpc>
            </a:pP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为</a:t>
            </a:r>
          </a:p>
        </p:txBody>
      </p:sp>
      <p:sp>
        <p:nvSpPr>
          <p:cNvPr id="84" name="文本框 89"/>
          <p:cNvSpPr txBox="1"/>
          <p:nvPr/>
        </p:nvSpPr>
        <p:spPr>
          <a:xfrm>
            <a:off x="1454522" y="3759742"/>
            <a:ext cx="1893342" cy="313606"/>
          </a:xfrm>
          <a:prstGeom prst="rect">
            <a:avLst/>
          </a:prstGeom>
          <a:noFill/>
        </p:spPr>
        <p:txBody>
          <a:bodyPr wrap="square" lIns="68573" tIns="34287" rIns="68573" bIns="34287" rtlCol="0">
            <a:spAutoFit/>
          </a:bodyPr>
          <a:lstStyle/>
          <a:p>
            <a:pPr algn="just">
              <a:lnSpc>
                <a:spcPct val="150000"/>
              </a:lnSpc>
            </a:pP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数控</a:t>
            </a:r>
          </a:p>
        </p:txBody>
      </p:sp>
      <p:sp>
        <p:nvSpPr>
          <p:cNvPr id="87" name="文本框 92"/>
          <p:cNvSpPr txBox="1"/>
          <p:nvPr/>
        </p:nvSpPr>
        <p:spPr>
          <a:xfrm>
            <a:off x="3695822" y="3759742"/>
            <a:ext cx="1884290" cy="313606"/>
          </a:xfrm>
          <a:prstGeom prst="rect">
            <a:avLst/>
          </a:prstGeom>
          <a:noFill/>
        </p:spPr>
        <p:txBody>
          <a:bodyPr wrap="square" lIns="68573" tIns="34287" rIns="68573" bIns="34287" rtlCol="0">
            <a:spAutoFit/>
          </a:bodyPr>
          <a:lstStyle/>
          <a:p>
            <a:pPr algn="just">
              <a:lnSpc>
                <a:spcPct val="150000"/>
              </a:lnSpc>
            </a:pP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数控</a:t>
            </a:r>
          </a:p>
        </p:txBody>
      </p:sp>
      <p:sp>
        <p:nvSpPr>
          <p:cNvPr id="88" name="文本框 93"/>
          <p:cNvSpPr txBox="1"/>
          <p:nvPr/>
        </p:nvSpPr>
        <p:spPr>
          <a:xfrm>
            <a:off x="5882595" y="3759742"/>
            <a:ext cx="1857757" cy="313606"/>
          </a:xfrm>
          <a:prstGeom prst="rect">
            <a:avLst/>
          </a:prstGeom>
          <a:noFill/>
        </p:spPr>
        <p:txBody>
          <a:bodyPr wrap="square" lIns="68573" tIns="34287" rIns="68573" bIns="34287" rtlCol="0">
            <a:spAutoFit/>
          </a:bodyPr>
          <a:lstStyle/>
          <a:p>
            <a:pPr algn="just">
              <a:lnSpc>
                <a:spcPct val="150000"/>
              </a:lnSpc>
            </a:pPr>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多数</a:t>
            </a:r>
          </a:p>
        </p:txBody>
      </p:sp>
      <p:cxnSp>
        <p:nvCxnSpPr>
          <p:cNvPr id="94" name="直接连接符 93"/>
          <p:cNvCxnSpPr/>
          <p:nvPr/>
        </p:nvCxnSpPr>
        <p:spPr>
          <a:xfrm>
            <a:off x="2808312" y="1347614"/>
            <a:ext cx="345638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2" name="组合 101"/>
          <p:cNvGrpSpPr/>
          <p:nvPr/>
        </p:nvGrpSpPr>
        <p:grpSpPr>
          <a:xfrm>
            <a:off x="2952328" y="1059582"/>
            <a:ext cx="72008" cy="432048"/>
            <a:chOff x="2051720" y="1059582"/>
            <a:chExt cx="72008" cy="432048"/>
          </a:xfrm>
        </p:grpSpPr>
        <p:cxnSp>
          <p:nvCxnSpPr>
            <p:cNvPr id="95" name="直接连接符 94"/>
            <p:cNvCxnSpPr/>
            <p:nvPr/>
          </p:nvCxnSpPr>
          <p:spPr>
            <a:xfrm>
              <a:off x="2087724" y="1131590"/>
              <a:ext cx="0" cy="36004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96" name="椭圆 95"/>
            <p:cNvSpPr/>
            <p:nvPr/>
          </p:nvSpPr>
          <p:spPr>
            <a:xfrm>
              <a:off x="2051720" y="1059582"/>
              <a:ext cx="72008" cy="7200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0" name="原创设计师QQ598969553      _5"/>
          <p:cNvSpPr>
            <a:spLocks noChangeArrowheads="1"/>
          </p:cNvSpPr>
          <p:nvPr/>
        </p:nvSpPr>
        <p:spPr bwMode="auto">
          <a:xfrm>
            <a:off x="2898068" y="1059582"/>
            <a:ext cx="32403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1600" dirty="0">
                <a:solidFill>
                  <a:schemeClr val="accent2"/>
                </a:solidFill>
                <a:latin typeface="Impact" panose="020B0806030902050204" pitchFamily="34" charset="0"/>
                <a:ea typeface="微软雅黑" panose="020B0503020204020204" pitchFamily="34" charset="-122"/>
                <a:cs typeface="宋体" panose="02010600030101010101" pitchFamily="2" charset="-122"/>
              </a:rPr>
              <a:t>一、数控</a:t>
            </a:r>
            <a:r>
              <a:rPr lang="en-US" altLang="zh-CN" sz="1600" dirty="0">
                <a:solidFill>
                  <a:schemeClr val="accent2"/>
                </a:solidFill>
                <a:latin typeface="Impact" panose="020B0806030902050204" pitchFamily="34" charset="0"/>
                <a:ea typeface="微软雅黑" panose="020B0503020204020204" pitchFamily="34" charset="-122"/>
                <a:cs typeface="宋体" panose="02010600030101010101" pitchFamily="2" charset="-122"/>
              </a:rPr>
              <a:t>XXXXXXXXXXXXX</a:t>
            </a:r>
          </a:p>
        </p:txBody>
      </p:sp>
      <p:grpSp>
        <p:nvGrpSpPr>
          <p:cNvPr id="104" name="组合 103"/>
          <p:cNvGrpSpPr/>
          <p:nvPr/>
        </p:nvGrpSpPr>
        <p:grpSpPr>
          <a:xfrm>
            <a:off x="6048672" y="1059582"/>
            <a:ext cx="72008" cy="432048"/>
            <a:chOff x="2051720" y="1131590"/>
            <a:chExt cx="72008" cy="432048"/>
          </a:xfrm>
        </p:grpSpPr>
        <p:cxnSp>
          <p:nvCxnSpPr>
            <p:cNvPr id="105" name="直接连接符 104"/>
            <p:cNvCxnSpPr/>
            <p:nvPr/>
          </p:nvCxnSpPr>
          <p:spPr>
            <a:xfrm>
              <a:off x="2087724" y="1131590"/>
              <a:ext cx="0" cy="36004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06" name="椭圆 105"/>
            <p:cNvSpPr/>
            <p:nvPr/>
          </p:nvSpPr>
          <p:spPr>
            <a:xfrm>
              <a:off x="2051720" y="1491630"/>
              <a:ext cx="72008" cy="7200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p:nvGrpSpPr>
        <p:grpSpPr>
          <a:xfrm>
            <a:off x="2591780" y="411510"/>
            <a:ext cx="3960440" cy="443139"/>
            <a:chOff x="2411760" y="411510"/>
            <a:chExt cx="3960440" cy="443139"/>
          </a:xfrm>
        </p:grpSpPr>
        <p:sp>
          <p:nvSpPr>
            <p:cNvPr id="37" name="íślíḋè-Rectangle: Rounded Corners 6"/>
            <p:cNvSpPr/>
            <p:nvPr/>
          </p:nvSpPr>
          <p:spPr>
            <a:xfrm>
              <a:off x="2411760" y="411510"/>
              <a:ext cx="3960440" cy="443139"/>
            </a:xfrm>
            <a:prstGeom prst="roundRect">
              <a:avLst>
                <a:gd name="adj" fmla="val 50000"/>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360000" anchor="ctr">
              <a:normAutofit/>
            </a:bodyPr>
            <a:lstStyle/>
            <a:p>
              <a:pPr>
                <a:lnSpc>
                  <a:spcPct val="120000"/>
                </a:lnSpc>
              </a:pPr>
              <a:endParaRPr lang="zh-CN" altLang="en-US" sz="1200" dirty="0">
                <a:solidFill>
                  <a:schemeClr val="dk1">
                    <a:lumMod val="100000"/>
                  </a:schemeClr>
                </a:solidFill>
                <a:cs typeface="+mn-ea"/>
                <a:sym typeface="+mn-lt"/>
              </a:endParaRPr>
            </a:p>
          </p:txBody>
        </p:sp>
        <p:sp>
          <p:nvSpPr>
            <p:cNvPr id="38" name="原创设计师QQ598969553      _5"/>
            <p:cNvSpPr>
              <a:spLocks noChangeArrowheads="1"/>
            </p:cNvSpPr>
            <p:nvPr/>
          </p:nvSpPr>
          <p:spPr bwMode="auto">
            <a:xfrm>
              <a:off x="3059832" y="509969"/>
              <a:ext cx="32403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数控</a:t>
              </a:r>
              <a:r>
                <a:rPr lang="en-US" altLang="zh-CN"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XXXXXXXXXX</a:t>
              </a:r>
              <a:r>
                <a:rPr lang="zh-CN" altLang="en-US"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特点</a:t>
              </a:r>
              <a:endParaRPr lang="en-US" altLang="zh-CN" sz="1600" dirty="0">
                <a:solidFill>
                  <a:schemeClr val="accent1"/>
                </a:solidFill>
                <a:latin typeface="Impact" panose="020B0806030902050204" pitchFamily="34" charset="0"/>
                <a:ea typeface="微软雅黑" panose="020B0503020204020204" pitchFamily="34" charset="-122"/>
                <a:cs typeface="宋体" panose="02010600030101010101" pitchFamily="2" charset="-122"/>
              </a:endParaRPr>
            </a:p>
          </p:txBody>
        </p:sp>
        <p:grpSp>
          <p:nvGrpSpPr>
            <p:cNvPr id="39" name="组合 33"/>
            <p:cNvGrpSpPr/>
            <p:nvPr/>
          </p:nvGrpSpPr>
          <p:grpSpPr>
            <a:xfrm>
              <a:off x="2627784" y="411510"/>
              <a:ext cx="432048" cy="432048"/>
              <a:chOff x="3131840" y="267494"/>
              <a:chExt cx="432048" cy="432048"/>
            </a:xfrm>
          </p:grpSpPr>
          <p:sp>
            <p:nvSpPr>
              <p:cNvPr id="40" name="椭圆 39"/>
              <p:cNvSpPr/>
              <p:nvPr/>
            </p:nvSpPr>
            <p:spPr>
              <a:xfrm>
                <a:off x="3131840" y="267494"/>
                <a:ext cx="432048" cy="432048"/>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Rectangle 33"/>
              <p:cNvSpPr/>
              <p:nvPr/>
            </p:nvSpPr>
            <p:spPr>
              <a:xfrm>
                <a:off x="3167844" y="314241"/>
                <a:ext cx="360040" cy="338554"/>
              </a:xfrm>
              <a:prstGeom prst="rect">
                <a:avLst/>
              </a:prstGeom>
              <a:noFill/>
            </p:spPr>
            <p:txBody>
              <a:bodyPr wrap="square">
                <a:spAutoFit/>
              </a:bodyPr>
              <a:lstStyle/>
              <a:p>
                <a:pPr algn="ct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一</a:t>
                </a:r>
              </a:p>
            </p:txBody>
          </p:sp>
        </p:grpSp>
      </p:grpSp>
    </p:spTree>
  </p:cSld>
  <p:clrMapOvr>
    <a:masterClrMapping/>
  </p:clrMapOvr>
  <p:transition spd="slow" advClick="0" advTm="0">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5"/>
                                        </p:tgtEl>
                                        <p:attrNameLst>
                                          <p:attrName>style.visibility</p:attrName>
                                        </p:attrNameLst>
                                      </p:cBhvr>
                                      <p:to>
                                        <p:strVal val="visible"/>
                                      </p:to>
                                    </p:set>
                                    <p:anim calcmode="lin" valueType="num">
                                      <p:cBhvr>
                                        <p:cTn id="7" dur="500" fill="hold"/>
                                        <p:tgtEl>
                                          <p:spTgt spid="65"/>
                                        </p:tgtEl>
                                        <p:attrNameLst>
                                          <p:attrName>ppt_w</p:attrName>
                                        </p:attrNameLst>
                                      </p:cBhvr>
                                      <p:tavLst>
                                        <p:tav tm="0">
                                          <p:val>
                                            <p:fltVal val="0"/>
                                          </p:val>
                                        </p:tav>
                                        <p:tav tm="100000">
                                          <p:val>
                                            <p:strVal val="#ppt_w"/>
                                          </p:val>
                                        </p:tav>
                                      </p:tavLst>
                                    </p:anim>
                                    <p:anim calcmode="lin" valueType="num">
                                      <p:cBhvr>
                                        <p:cTn id="8" dur="500" fill="hold"/>
                                        <p:tgtEl>
                                          <p:spTgt spid="65"/>
                                        </p:tgtEl>
                                        <p:attrNameLst>
                                          <p:attrName>ppt_h</p:attrName>
                                        </p:attrNameLst>
                                      </p:cBhvr>
                                      <p:tavLst>
                                        <p:tav tm="0">
                                          <p:val>
                                            <p:fltVal val="0"/>
                                          </p:val>
                                        </p:tav>
                                        <p:tav tm="100000">
                                          <p:val>
                                            <p:strVal val="#ppt_h"/>
                                          </p:val>
                                        </p:tav>
                                      </p:tavLst>
                                    </p:anim>
                                    <p:animEffect transition="in" filter="fade">
                                      <p:cBhvr>
                                        <p:cTn id="9" dur="500"/>
                                        <p:tgtEl>
                                          <p:spTgt spid="65"/>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66"/>
                                        </p:tgtEl>
                                        <p:attrNameLst>
                                          <p:attrName>style.visibility</p:attrName>
                                        </p:attrNameLst>
                                      </p:cBhvr>
                                      <p:to>
                                        <p:strVal val="visible"/>
                                      </p:to>
                                    </p:set>
                                    <p:anim calcmode="lin" valueType="num">
                                      <p:cBhvr>
                                        <p:cTn id="12" dur="500" fill="hold"/>
                                        <p:tgtEl>
                                          <p:spTgt spid="66"/>
                                        </p:tgtEl>
                                        <p:attrNameLst>
                                          <p:attrName>ppt_w</p:attrName>
                                        </p:attrNameLst>
                                      </p:cBhvr>
                                      <p:tavLst>
                                        <p:tav tm="0">
                                          <p:val>
                                            <p:fltVal val="0"/>
                                          </p:val>
                                        </p:tav>
                                        <p:tav tm="100000">
                                          <p:val>
                                            <p:strVal val="#ppt_w"/>
                                          </p:val>
                                        </p:tav>
                                      </p:tavLst>
                                    </p:anim>
                                    <p:anim calcmode="lin" valueType="num">
                                      <p:cBhvr>
                                        <p:cTn id="13" dur="500" fill="hold"/>
                                        <p:tgtEl>
                                          <p:spTgt spid="66"/>
                                        </p:tgtEl>
                                        <p:attrNameLst>
                                          <p:attrName>ppt_h</p:attrName>
                                        </p:attrNameLst>
                                      </p:cBhvr>
                                      <p:tavLst>
                                        <p:tav tm="0">
                                          <p:val>
                                            <p:fltVal val="0"/>
                                          </p:val>
                                        </p:tav>
                                        <p:tav tm="100000">
                                          <p:val>
                                            <p:strVal val="#ppt_h"/>
                                          </p:val>
                                        </p:tav>
                                      </p:tavLst>
                                    </p:anim>
                                    <p:animEffect transition="in" filter="fade">
                                      <p:cBhvr>
                                        <p:cTn id="14" dur="500"/>
                                        <p:tgtEl>
                                          <p:spTgt spid="66"/>
                                        </p:tgtEl>
                                      </p:cBhvr>
                                    </p:animEffect>
                                  </p:childTnLst>
                                </p:cTn>
                              </p:par>
                              <p:par>
                                <p:cTn id="15" presetID="53" presetClass="entr" presetSubtype="16" fill="hold" grpId="0" nodeType="withEffect">
                                  <p:stCondLst>
                                    <p:cond delay="500"/>
                                  </p:stCondLst>
                                  <p:childTnLst>
                                    <p:set>
                                      <p:cBhvr>
                                        <p:cTn id="16" dur="1" fill="hold">
                                          <p:stCondLst>
                                            <p:cond delay="0"/>
                                          </p:stCondLst>
                                        </p:cTn>
                                        <p:tgtEl>
                                          <p:spTgt spid="67"/>
                                        </p:tgtEl>
                                        <p:attrNameLst>
                                          <p:attrName>style.visibility</p:attrName>
                                        </p:attrNameLst>
                                      </p:cBhvr>
                                      <p:to>
                                        <p:strVal val="visible"/>
                                      </p:to>
                                    </p:set>
                                    <p:anim calcmode="lin" valueType="num">
                                      <p:cBhvr>
                                        <p:cTn id="17" dur="500" fill="hold"/>
                                        <p:tgtEl>
                                          <p:spTgt spid="67"/>
                                        </p:tgtEl>
                                        <p:attrNameLst>
                                          <p:attrName>ppt_w</p:attrName>
                                        </p:attrNameLst>
                                      </p:cBhvr>
                                      <p:tavLst>
                                        <p:tav tm="0">
                                          <p:val>
                                            <p:fltVal val="0"/>
                                          </p:val>
                                        </p:tav>
                                        <p:tav tm="100000">
                                          <p:val>
                                            <p:strVal val="#ppt_w"/>
                                          </p:val>
                                        </p:tav>
                                      </p:tavLst>
                                    </p:anim>
                                    <p:anim calcmode="lin" valueType="num">
                                      <p:cBhvr>
                                        <p:cTn id="18" dur="500" fill="hold"/>
                                        <p:tgtEl>
                                          <p:spTgt spid="67"/>
                                        </p:tgtEl>
                                        <p:attrNameLst>
                                          <p:attrName>ppt_h</p:attrName>
                                        </p:attrNameLst>
                                      </p:cBhvr>
                                      <p:tavLst>
                                        <p:tav tm="0">
                                          <p:val>
                                            <p:fltVal val="0"/>
                                          </p:val>
                                        </p:tav>
                                        <p:tav tm="100000">
                                          <p:val>
                                            <p:strVal val="#ppt_h"/>
                                          </p:val>
                                        </p:tav>
                                      </p:tavLst>
                                    </p:anim>
                                    <p:animEffect transition="in" filter="fade">
                                      <p:cBhvr>
                                        <p:cTn id="19" dur="500"/>
                                        <p:tgtEl>
                                          <p:spTgt spid="67"/>
                                        </p:tgtEl>
                                      </p:cBhvr>
                                    </p:animEffect>
                                  </p:childTnLst>
                                </p:cTn>
                              </p:par>
                              <p:par>
                                <p:cTn id="20" presetID="53" presetClass="entr" presetSubtype="16" fill="hold" grpId="0" nodeType="withEffect">
                                  <p:stCondLst>
                                    <p:cond delay="750"/>
                                  </p:stCondLst>
                                  <p:childTnLst>
                                    <p:set>
                                      <p:cBhvr>
                                        <p:cTn id="21" dur="1" fill="hold">
                                          <p:stCondLst>
                                            <p:cond delay="0"/>
                                          </p:stCondLst>
                                        </p:cTn>
                                        <p:tgtEl>
                                          <p:spTgt spid="70"/>
                                        </p:tgtEl>
                                        <p:attrNameLst>
                                          <p:attrName>style.visibility</p:attrName>
                                        </p:attrNameLst>
                                      </p:cBhvr>
                                      <p:to>
                                        <p:strVal val="visible"/>
                                      </p:to>
                                    </p:set>
                                    <p:anim calcmode="lin" valueType="num">
                                      <p:cBhvr>
                                        <p:cTn id="22" dur="500" fill="hold"/>
                                        <p:tgtEl>
                                          <p:spTgt spid="70"/>
                                        </p:tgtEl>
                                        <p:attrNameLst>
                                          <p:attrName>ppt_w</p:attrName>
                                        </p:attrNameLst>
                                      </p:cBhvr>
                                      <p:tavLst>
                                        <p:tav tm="0">
                                          <p:val>
                                            <p:fltVal val="0"/>
                                          </p:val>
                                        </p:tav>
                                        <p:tav tm="100000">
                                          <p:val>
                                            <p:strVal val="#ppt_w"/>
                                          </p:val>
                                        </p:tav>
                                      </p:tavLst>
                                    </p:anim>
                                    <p:anim calcmode="lin" valueType="num">
                                      <p:cBhvr>
                                        <p:cTn id="23" dur="500" fill="hold"/>
                                        <p:tgtEl>
                                          <p:spTgt spid="70"/>
                                        </p:tgtEl>
                                        <p:attrNameLst>
                                          <p:attrName>ppt_h</p:attrName>
                                        </p:attrNameLst>
                                      </p:cBhvr>
                                      <p:tavLst>
                                        <p:tav tm="0">
                                          <p:val>
                                            <p:fltVal val="0"/>
                                          </p:val>
                                        </p:tav>
                                        <p:tav tm="100000">
                                          <p:val>
                                            <p:strVal val="#ppt_h"/>
                                          </p:val>
                                        </p:tav>
                                      </p:tavLst>
                                    </p:anim>
                                    <p:animEffect transition="in" filter="fade">
                                      <p:cBhvr>
                                        <p:cTn id="24" dur="500"/>
                                        <p:tgtEl>
                                          <p:spTgt spid="70"/>
                                        </p:tgtEl>
                                      </p:cBhvr>
                                    </p:animEffect>
                                  </p:childTnLst>
                                </p:cTn>
                              </p:par>
                              <p:par>
                                <p:cTn id="25" presetID="53" presetClass="entr" presetSubtype="16" fill="hold" grpId="0" nodeType="withEffect">
                                  <p:stCondLst>
                                    <p:cond delay="1000"/>
                                  </p:stCondLst>
                                  <p:childTnLst>
                                    <p:set>
                                      <p:cBhvr>
                                        <p:cTn id="26" dur="1" fill="hold">
                                          <p:stCondLst>
                                            <p:cond delay="0"/>
                                          </p:stCondLst>
                                        </p:cTn>
                                        <p:tgtEl>
                                          <p:spTgt spid="69"/>
                                        </p:tgtEl>
                                        <p:attrNameLst>
                                          <p:attrName>style.visibility</p:attrName>
                                        </p:attrNameLst>
                                      </p:cBhvr>
                                      <p:to>
                                        <p:strVal val="visible"/>
                                      </p:to>
                                    </p:set>
                                    <p:anim calcmode="lin" valueType="num">
                                      <p:cBhvr>
                                        <p:cTn id="27" dur="500" fill="hold"/>
                                        <p:tgtEl>
                                          <p:spTgt spid="69"/>
                                        </p:tgtEl>
                                        <p:attrNameLst>
                                          <p:attrName>ppt_w</p:attrName>
                                        </p:attrNameLst>
                                      </p:cBhvr>
                                      <p:tavLst>
                                        <p:tav tm="0">
                                          <p:val>
                                            <p:fltVal val="0"/>
                                          </p:val>
                                        </p:tav>
                                        <p:tav tm="100000">
                                          <p:val>
                                            <p:strVal val="#ppt_w"/>
                                          </p:val>
                                        </p:tav>
                                      </p:tavLst>
                                    </p:anim>
                                    <p:anim calcmode="lin" valueType="num">
                                      <p:cBhvr>
                                        <p:cTn id="28" dur="500" fill="hold"/>
                                        <p:tgtEl>
                                          <p:spTgt spid="69"/>
                                        </p:tgtEl>
                                        <p:attrNameLst>
                                          <p:attrName>ppt_h</p:attrName>
                                        </p:attrNameLst>
                                      </p:cBhvr>
                                      <p:tavLst>
                                        <p:tav tm="0">
                                          <p:val>
                                            <p:fltVal val="0"/>
                                          </p:val>
                                        </p:tav>
                                        <p:tav tm="100000">
                                          <p:val>
                                            <p:strVal val="#ppt_h"/>
                                          </p:val>
                                        </p:tav>
                                      </p:tavLst>
                                    </p:anim>
                                    <p:animEffect transition="in" filter="fade">
                                      <p:cBhvr>
                                        <p:cTn id="29" dur="500"/>
                                        <p:tgtEl>
                                          <p:spTgt spid="69"/>
                                        </p:tgtEl>
                                      </p:cBhvr>
                                    </p:animEffect>
                                  </p:childTnLst>
                                </p:cTn>
                              </p:par>
                              <p:par>
                                <p:cTn id="30" presetID="53" presetClass="entr" presetSubtype="16" fill="hold" grpId="0" nodeType="withEffect">
                                  <p:stCondLst>
                                    <p:cond delay="1250"/>
                                  </p:stCondLst>
                                  <p:childTnLst>
                                    <p:set>
                                      <p:cBhvr>
                                        <p:cTn id="31" dur="1" fill="hold">
                                          <p:stCondLst>
                                            <p:cond delay="0"/>
                                          </p:stCondLst>
                                        </p:cTn>
                                        <p:tgtEl>
                                          <p:spTgt spid="68"/>
                                        </p:tgtEl>
                                        <p:attrNameLst>
                                          <p:attrName>style.visibility</p:attrName>
                                        </p:attrNameLst>
                                      </p:cBhvr>
                                      <p:to>
                                        <p:strVal val="visible"/>
                                      </p:to>
                                    </p:set>
                                    <p:anim calcmode="lin" valueType="num">
                                      <p:cBhvr>
                                        <p:cTn id="32" dur="500" fill="hold"/>
                                        <p:tgtEl>
                                          <p:spTgt spid="68"/>
                                        </p:tgtEl>
                                        <p:attrNameLst>
                                          <p:attrName>ppt_w</p:attrName>
                                        </p:attrNameLst>
                                      </p:cBhvr>
                                      <p:tavLst>
                                        <p:tav tm="0">
                                          <p:val>
                                            <p:fltVal val="0"/>
                                          </p:val>
                                        </p:tav>
                                        <p:tav tm="100000">
                                          <p:val>
                                            <p:strVal val="#ppt_w"/>
                                          </p:val>
                                        </p:tav>
                                      </p:tavLst>
                                    </p:anim>
                                    <p:anim calcmode="lin" valueType="num">
                                      <p:cBhvr>
                                        <p:cTn id="33" dur="500" fill="hold"/>
                                        <p:tgtEl>
                                          <p:spTgt spid="68"/>
                                        </p:tgtEl>
                                        <p:attrNameLst>
                                          <p:attrName>ppt_h</p:attrName>
                                        </p:attrNameLst>
                                      </p:cBhvr>
                                      <p:tavLst>
                                        <p:tav tm="0">
                                          <p:val>
                                            <p:fltVal val="0"/>
                                          </p:val>
                                        </p:tav>
                                        <p:tav tm="100000">
                                          <p:val>
                                            <p:strVal val="#ppt_h"/>
                                          </p:val>
                                        </p:tav>
                                      </p:tavLst>
                                    </p:anim>
                                    <p:animEffect transition="in" filter="fade">
                                      <p:cBhvr>
                                        <p:cTn id="34" dur="500"/>
                                        <p:tgtEl>
                                          <p:spTgt spid="68"/>
                                        </p:tgtEl>
                                      </p:cBhvr>
                                    </p:animEffect>
                                  </p:childTnLst>
                                </p:cTn>
                              </p:par>
                              <p:par>
                                <p:cTn id="35" presetID="2" presetClass="entr" presetSubtype="4" fill="hold" grpId="0" nodeType="withEffect">
                                  <p:stCondLst>
                                    <p:cond delay="1500"/>
                                  </p:stCondLst>
                                  <p:childTnLst>
                                    <p:set>
                                      <p:cBhvr>
                                        <p:cTn id="36" dur="1" fill="hold">
                                          <p:stCondLst>
                                            <p:cond delay="0"/>
                                          </p:stCondLst>
                                        </p:cTn>
                                        <p:tgtEl>
                                          <p:spTgt spid="78"/>
                                        </p:tgtEl>
                                        <p:attrNameLst>
                                          <p:attrName>style.visibility</p:attrName>
                                        </p:attrNameLst>
                                      </p:cBhvr>
                                      <p:to>
                                        <p:strVal val="visible"/>
                                      </p:to>
                                    </p:set>
                                    <p:anim calcmode="lin" valueType="num">
                                      <p:cBhvr additive="base">
                                        <p:cTn id="37" dur="500" fill="hold"/>
                                        <p:tgtEl>
                                          <p:spTgt spid="78"/>
                                        </p:tgtEl>
                                        <p:attrNameLst>
                                          <p:attrName>ppt_x</p:attrName>
                                        </p:attrNameLst>
                                      </p:cBhvr>
                                      <p:tavLst>
                                        <p:tav tm="0">
                                          <p:val>
                                            <p:strVal val="#ppt_x"/>
                                          </p:val>
                                        </p:tav>
                                        <p:tav tm="100000">
                                          <p:val>
                                            <p:strVal val="#ppt_x"/>
                                          </p:val>
                                        </p:tav>
                                      </p:tavLst>
                                    </p:anim>
                                    <p:anim calcmode="lin" valueType="num">
                                      <p:cBhvr additive="base">
                                        <p:cTn id="38" dur="500" fill="hold"/>
                                        <p:tgtEl>
                                          <p:spTgt spid="78"/>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1500"/>
                                  </p:stCondLst>
                                  <p:childTnLst>
                                    <p:set>
                                      <p:cBhvr>
                                        <p:cTn id="40" dur="1" fill="hold">
                                          <p:stCondLst>
                                            <p:cond delay="0"/>
                                          </p:stCondLst>
                                        </p:cTn>
                                        <p:tgtEl>
                                          <p:spTgt spid="81"/>
                                        </p:tgtEl>
                                        <p:attrNameLst>
                                          <p:attrName>style.visibility</p:attrName>
                                        </p:attrNameLst>
                                      </p:cBhvr>
                                      <p:to>
                                        <p:strVal val="visible"/>
                                      </p:to>
                                    </p:set>
                                    <p:anim calcmode="lin" valueType="num">
                                      <p:cBhvr additive="base">
                                        <p:cTn id="41" dur="500" fill="hold"/>
                                        <p:tgtEl>
                                          <p:spTgt spid="81"/>
                                        </p:tgtEl>
                                        <p:attrNameLst>
                                          <p:attrName>ppt_x</p:attrName>
                                        </p:attrNameLst>
                                      </p:cBhvr>
                                      <p:tavLst>
                                        <p:tav tm="0">
                                          <p:val>
                                            <p:strVal val="#ppt_x"/>
                                          </p:val>
                                        </p:tav>
                                        <p:tav tm="100000">
                                          <p:val>
                                            <p:strVal val="#ppt_x"/>
                                          </p:val>
                                        </p:tav>
                                      </p:tavLst>
                                    </p:anim>
                                    <p:anim calcmode="lin" valueType="num">
                                      <p:cBhvr additive="base">
                                        <p:cTn id="42" dur="500" fill="hold"/>
                                        <p:tgtEl>
                                          <p:spTgt spid="81"/>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1500"/>
                                  </p:stCondLst>
                                  <p:childTnLst>
                                    <p:set>
                                      <p:cBhvr>
                                        <p:cTn id="44" dur="1" fill="hold">
                                          <p:stCondLst>
                                            <p:cond delay="0"/>
                                          </p:stCondLst>
                                        </p:cTn>
                                        <p:tgtEl>
                                          <p:spTgt spid="82"/>
                                        </p:tgtEl>
                                        <p:attrNameLst>
                                          <p:attrName>style.visibility</p:attrName>
                                        </p:attrNameLst>
                                      </p:cBhvr>
                                      <p:to>
                                        <p:strVal val="visible"/>
                                      </p:to>
                                    </p:set>
                                    <p:anim calcmode="lin" valueType="num">
                                      <p:cBhvr additive="base">
                                        <p:cTn id="45" dur="500" fill="hold"/>
                                        <p:tgtEl>
                                          <p:spTgt spid="82"/>
                                        </p:tgtEl>
                                        <p:attrNameLst>
                                          <p:attrName>ppt_x</p:attrName>
                                        </p:attrNameLst>
                                      </p:cBhvr>
                                      <p:tavLst>
                                        <p:tav tm="0">
                                          <p:val>
                                            <p:strVal val="#ppt_x"/>
                                          </p:val>
                                        </p:tav>
                                        <p:tav tm="100000">
                                          <p:val>
                                            <p:strVal val="#ppt_x"/>
                                          </p:val>
                                        </p:tav>
                                      </p:tavLst>
                                    </p:anim>
                                    <p:anim calcmode="lin" valueType="num">
                                      <p:cBhvr additive="base">
                                        <p:cTn id="46" dur="500" fill="hold"/>
                                        <p:tgtEl>
                                          <p:spTgt spid="8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1500"/>
                                  </p:stCondLst>
                                  <p:childTnLst>
                                    <p:set>
                                      <p:cBhvr>
                                        <p:cTn id="48" dur="1" fill="hold">
                                          <p:stCondLst>
                                            <p:cond delay="0"/>
                                          </p:stCondLst>
                                        </p:cTn>
                                        <p:tgtEl>
                                          <p:spTgt spid="88"/>
                                        </p:tgtEl>
                                        <p:attrNameLst>
                                          <p:attrName>style.visibility</p:attrName>
                                        </p:attrNameLst>
                                      </p:cBhvr>
                                      <p:to>
                                        <p:strVal val="visible"/>
                                      </p:to>
                                    </p:set>
                                    <p:anim calcmode="lin" valueType="num">
                                      <p:cBhvr additive="base">
                                        <p:cTn id="49" dur="500" fill="hold"/>
                                        <p:tgtEl>
                                          <p:spTgt spid="88"/>
                                        </p:tgtEl>
                                        <p:attrNameLst>
                                          <p:attrName>ppt_x</p:attrName>
                                        </p:attrNameLst>
                                      </p:cBhvr>
                                      <p:tavLst>
                                        <p:tav tm="0">
                                          <p:val>
                                            <p:strVal val="#ppt_x"/>
                                          </p:val>
                                        </p:tav>
                                        <p:tav tm="100000">
                                          <p:val>
                                            <p:strVal val="#ppt_x"/>
                                          </p:val>
                                        </p:tav>
                                      </p:tavLst>
                                    </p:anim>
                                    <p:anim calcmode="lin" valueType="num">
                                      <p:cBhvr additive="base">
                                        <p:cTn id="50" dur="500" fill="hold"/>
                                        <p:tgtEl>
                                          <p:spTgt spid="8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1500"/>
                                  </p:stCondLst>
                                  <p:childTnLst>
                                    <p:set>
                                      <p:cBhvr>
                                        <p:cTn id="52" dur="1" fill="hold">
                                          <p:stCondLst>
                                            <p:cond delay="0"/>
                                          </p:stCondLst>
                                        </p:cTn>
                                        <p:tgtEl>
                                          <p:spTgt spid="87"/>
                                        </p:tgtEl>
                                        <p:attrNameLst>
                                          <p:attrName>style.visibility</p:attrName>
                                        </p:attrNameLst>
                                      </p:cBhvr>
                                      <p:to>
                                        <p:strVal val="visible"/>
                                      </p:to>
                                    </p:set>
                                    <p:anim calcmode="lin" valueType="num">
                                      <p:cBhvr additive="base">
                                        <p:cTn id="53" dur="500" fill="hold"/>
                                        <p:tgtEl>
                                          <p:spTgt spid="87"/>
                                        </p:tgtEl>
                                        <p:attrNameLst>
                                          <p:attrName>ppt_x</p:attrName>
                                        </p:attrNameLst>
                                      </p:cBhvr>
                                      <p:tavLst>
                                        <p:tav tm="0">
                                          <p:val>
                                            <p:strVal val="#ppt_x"/>
                                          </p:val>
                                        </p:tav>
                                        <p:tav tm="100000">
                                          <p:val>
                                            <p:strVal val="#ppt_x"/>
                                          </p:val>
                                        </p:tav>
                                      </p:tavLst>
                                    </p:anim>
                                    <p:anim calcmode="lin" valueType="num">
                                      <p:cBhvr additive="base">
                                        <p:cTn id="54" dur="500" fill="hold"/>
                                        <p:tgtEl>
                                          <p:spTgt spid="8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1500"/>
                                  </p:stCondLst>
                                  <p:childTnLst>
                                    <p:set>
                                      <p:cBhvr>
                                        <p:cTn id="56" dur="1" fill="hold">
                                          <p:stCondLst>
                                            <p:cond delay="0"/>
                                          </p:stCondLst>
                                        </p:cTn>
                                        <p:tgtEl>
                                          <p:spTgt spid="84"/>
                                        </p:tgtEl>
                                        <p:attrNameLst>
                                          <p:attrName>style.visibility</p:attrName>
                                        </p:attrNameLst>
                                      </p:cBhvr>
                                      <p:to>
                                        <p:strVal val="visible"/>
                                      </p:to>
                                    </p:set>
                                    <p:anim calcmode="lin" valueType="num">
                                      <p:cBhvr additive="base">
                                        <p:cTn id="57" dur="500" fill="hold"/>
                                        <p:tgtEl>
                                          <p:spTgt spid="84"/>
                                        </p:tgtEl>
                                        <p:attrNameLst>
                                          <p:attrName>ppt_x</p:attrName>
                                        </p:attrNameLst>
                                      </p:cBhvr>
                                      <p:tavLst>
                                        <p:tav tm="0">
                                          <p:val>
                                            <p:strVal val="#ppt_x"/>
                                          </p:val>
                                        </p:tav>
                                        <p:tav tm="100000">
                                          <p:val>
                                            <p:strVal val="#ppt_x"/>
                                          </p:val>
                                        </p:tav>
                                      </p:tavLst>
                                    </p:anim>
                                    <p:anim calcmode="lin" valueType="num">
                                      <p:cBhvr additive="base">
                                        <p:cTn id="58" dur="500" fill="hold"/>
                                        <p:tgtEl>
                                          <p:spTgt spid="84"/>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wipe(left)">
                                      <p:cBhvr>
                                        <p:cTn id="63" dur="500"/>
                                        <p:tgtEl>
                                          <p:spTgt spid="94"/>
                                        </p:tgtEl>
                                      </p:cBhvr>
                                    </p:animEffect>
                                  </p:childTnLst>
                                </p:cTn>
                              </p:par>
                              <p:par>
                                <p:cTn id="64" presetID="56" presetClass="entr" presetSubtype="0" fill="hold" grpId="0" nodeType="withEffect">
                                  <p:stCondLst>
                                    <p:cond delay="1400"/>
                                  </p:stCondLst>
                                  <p:iterate type="lt">
                                    <p:tmPct val="6667"/>
                                  </p:iterate>
                                  <p:childTnLst>
                                    <p:set>
                                      <p:cBhvr>
                                        <p:cTn id="65" dur="1" fill="hold">
                                          <p:stCondLst>
                                            <p:cond delay="0"/>
                                          </p:stCondLst>
                                        </p:cTn>
                                        <p:tgtEl>
                                          <p:spTgt spid="100"/>
                                        </p:tgtEl>
                                        <p:attrNameLst>
                                          <p:attrName>style.visibility</p:attrName>
                                        </p:attrNameLst>
                                      </p:cBhvr>
                                      <p:to>
                                        <p:strVal val="visible"/>
                                      </p:to>
                                    </p:set>
                                    <p:anim by="(-#ppt_w*2)" calcmode="lin" valueType="num">
                                      <p:cBhvr rctx="PPT">
                                        <p:cTn id="66" dur="375" autoRev="1" fill="hold">
                                          <p:stCondLst>
                                            <p:cond delay="0"/>
                                          </p:stCondLst>
                                        </p:cTn>
                                        <p:tgtEl>
                                          <p:spTgt spid="100"/>
                                        </p:tgtEl>
                                        <p:attrNameLst>
                                          <p:attrName>ppt_w</p:attrName>
                                        </p:attrNameLst>
                                      </p:cBhvr>
                                    </p:anim>
                                    <p:anim by="(#ppt_w*0.50)" calcmode="lin" valueType="num">
                                      <p:cBhvr>
                                        <p:cTn id="67" dur="375" decel="50000" autoRev="1" fill="hold">
                                          <p:stCondLst>
                                            <p:cond delay="0"/>
                                          </p:stCondLst>
                                        </p:cTn>
                                        <p:tgtEl>
                                          <p:spTgt spid="100"/>
                                        </p:tgtEl>
                                        <p:attrNameLst>
                                          <p:attrName>ppt_x</p:attrName>
                                        </p:attrNameLst>
                                      </p:cBhvr>
                                    </p:anim>
                                    <p:anim from="(-#ppt_h/2)" to="(#ppt_y)" calcmode="lin" valueType="num">
                                      <p:cBhvr>
                                        <p:cTn id="68" dur="750" fill="hold">
                                          <p:stCondLst>
                                            <p:cond delay="0"/>
                                          </p:stCondLst>
                                        </p:cTn>
                                        <p:tgtEl>
                                          <p:spTgt spid="100"/>
                                        </p:tgtEl>
                                        <p:attrNameLst>
                                          <p:attrName>ppt_y</p:attrName>
                                        </p:attrNameLst>
                                      </p:cBhvr>
                                    </p:anim>
                                    <p:animRot by="21600000">
                                      <p:cBhvr>
                                        <p:cTn id="69" dur="750" fill="hold">
                                          <p:stCondLst>
                                            <p:cond delay="0"/>
                                          </p:stCondLst>
                                        </p:cTn>
                                        <p:tgtEl>
                                          <p:spTgt spid="10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66" grpId="0"/>
      <p:bldP spid="67" grpId="0"/>
      <p:bldP spid="68" grpId="0"/>
      <p:bldP spid="69" grpId="0"/>
      <p:bldP spid="70" grpId="0"/>
      <p:bldP spid="78" grpId="0"/>
      <p:bldP spid="81" grpId="0"/>
      <p:bldP spid="82" grpId="0"/>
      <p:bldP spid="84" grpId="0"/>
      <p:bldP spid="87" grpId="0"/>
      <p:bldP spid="88" grpId="0"/>
      <p:bldP spid="10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5"/>
          <p:cNvGrpSpPr/>
          <p:nvPr/>
        </p:nvGrpSpPr>
        <p:grpSpPr>
          <a:xfrm>
            <a:off x="251520" y="136926"/>
            <a:ext cx="1724729" cy="405152"/>
            <a:chOff x="395536" y="267494"/>
            <a:chExt cx="1724729" cy="405152"/>
          </a:xfrm>
        </p:grpSpPr>
        <p:sp>
          <p:nvSpPr>
            <p:cNvPr id="11"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12" name="燕尾形 11"/>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燕尾形 12"/>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cxnSp>
        <p:nvCxnSpPr>
          <p:cNvPr id="16" name="直接连接符 15"/>
          <p:cNvCxnSpPr/>
          <p:nvPr/>
        </p:nvCxnSpPr>
        <p:spPr>
          <a:xfrm>
            <a:off x="2808312" y="1347614"/>
            <a:ext cx="345638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2952328" y="1059582"/>
            <a:ext cx="72008" cy="432048"/>
            <a:chOff x="2051720" y="1059582"/>
            <a:chExt cx="72008" cy="432048"/>
          </a:xfrm>
        </p:grpSpPr>
        <p:cxnSp>
          <p:nvCxnSpPr>
            <p:cNvPr id="18" name="直接连接符 17"/>
            <p:cNvCxnSpPr/>
            <p:nvPr/>
          </p:nvCxnSpPr>
          <p:spPr>
            <a:xfrm>
              <a:off x="2087724" y="1131590"/>
              <a:ext cx="0" cy="36004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椭圆 18"/>
            <p:cNvSpPr/>
            <p:nvPr/>
          </p:nvSpPr>
          <p:spPr>
            <a:xfrm>
              <a:off x="2051720" y="1059582"/>
              <a:ext cx="72008" cy="7200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原创设计师QQ598969553      _5"/>
          <p:cNvSpPr>
            <a:spLocks noChangeArrowheads="1"/>
          </p:cNvSpPr>
          <p:nvPr/>
        </p:nvSpPr>
        <p:spPr bwMode="auto">
          <a:xfrm>
            <a:off x="2898068" y="1059582"/>
            <a:ext cx="32403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1600" dirty="0">
                <a:solidFill>
                  <a:schemeClr val="accent2"/>
                </a:solidFill>
                <a:latin typeface="Impact" panose="020B0806030902050204" pitchFamily="34" charset="0"/>
                <a:ea typeface="微软雅黑" panose="020B0503020204020204" pitchFamily="34" charset="-122"/>
                <a:cs typeface="宋体" panose="02010600030101010101" pitchFamily="2" charset="-122"/>
              </a:rPr>
              <a:t>二、常用</a:t>
            </a:r>
            <a:r>
              <a:rPr lang="en-US" altLang="zh-CN" sz="1600" dirty="0">
                <a:solidFill>
                  <a:schemeClr val="accent2"/>
                </a:solidFill>
                <a:latin typeface="Impact" panose="020B0806030902050204" pitchFamily="34" charset="0"/>
                <a:ea typeface="微软雅黑" panose="020B0503020204020204" pitchFamily="34" charset="-122"/>
                <a:cs typeface="宋体" panose="02010600030101010101" pitchFamily="2" charset="-122"/>
              </a:rPr>
              <a:t>XXXXXXXXXXX</a:t>
            </a:r>
            <a:r>
              <a:rPr lang="zh-CN" altLang="en-US" sz="1600" dirty="0">
                <a:solidFill>
                  <a:schemeClr val="accent2"/>
                </a:solidFill>
                <a:latin typeface="Impact" panose="020B0806030902050204" pitchFamily="34" charset="0"/>
                <a:ea typeface="微软雅黑" panose="020B0503020204020204" pitchFamily="34" charset="-122"/>
                <a:cs typeface="宋体" panose="02010600030101010101" pitchFamily="2" charset="-122"/>
              </a:rPr>
              <a:t>种类</a:t>
            </a:r>
            <a:endParaRPr lang="en-US" altLang="zh-CN" sz="1600" dirty="0">
              <a:solidFill>
                <a:schemeClr val="accent2"/>
              </a:solidFill>
              <a:latin typeface="Impact" panose="020B0806030902050204" pitchFamily="34" charset="0"/>
              <a:ea typeface="微软雅黑" panose="020B0503020204020204" pitchFamily="34" charset="-122"/>
              <a:cs typeface="宋体" panose="02010600030101010101" pitchFamily="2" charset="-122"/>
            </a:endParaRPr>
          </a:p>
        </p:txBody>
      </p:sp>
      <p:grpSp>
        <p:nvGrpSpPr>
          <p:cNvPr id="21" name="组合 20"/>
          <p:cNvGrpSpPr/>
          <p:nvPr/>
        </p:nvGrpSpPr>
        <p:grpSpPr>
          <a:xfrm>
            <a:off x="6048672" y="1059582"/>
            <a:ext cx="72008" cy="432048"/>
            <a:chOff x="2051720" y="1131590"/>
            <a:chExt cx="72008" cy="432048"/>
          </a:xfrm>
        </p:grpSpPr>
        <p:cxnSp>
          <p:nvCxnSpPr>
            <p:cNvPr id="22" name="直接连接符 21"/>
            <p:cNvCxnSpPr/>
            <p:nvPr/>
          </p:nvCxnSpPr>
          <p:spPr>
            <a:xfrm>
              <a:off x="2087724" y="1131590"/>
              <a:ext cx="0" cy="36004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椭圆 22"/>
            <p:cNvSpPr/>
            <p:nvPr/>
          </p:nvSpPr>
          <p:spPr>
            <a:xfrm>
              <a:off x="2051720" y="1491630"/>
              <a:ext cx="72008" cy="7200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5" name="Freeform 6"/>
          <p:cNvSpPr>
            <a:spLocks noEditPoints="1"/>
          </p:cNvSpPr>
          <p:nvPr/>
        </p:nvSpPr>
        <p:spPr bwMode="auto">
          <a:xfrm>
            <a:off x="3040551" y="1707654"/>
            <a:ext cx="2955394" cy="2952328"/>
          </a:xfrm>
          <a:custGeom>
            <a:avLst/>
            <a:gdLst>
              <a:gd name="T0" fmla="*/ 2147483647 w 935"/>
              <a:gd name="T1" fmla="*/ 2147483647 h 935"/>
              <a:gd name="T2" fmla="*/ 2147483647 w 935"/>
              <a:gd name="T3" fmla="*/ 2147483647 h 935"/>
              <a:gd name="T4" fmla="*/ 2147483647 w 935"/>
              <a:gd name="T5" fmla="*/ 2147483647 h 935"/>
              <a:gd name="T6" fmla="*/ 2147483647 w 935"/>
              <a:gd name="T7" fmla="*/ 2147483647 h 935"/>
              <a:gd name="T8" fmla="*/ 2147483647 w 935"/>
              <a:gd name="T9" fmla="*/ 2147483647 h 935"/>
              <a:gd name="T10" fmla="*/ 2147483647 w 935"/>
              <a:gd name="T11" fmla="*/ 2147483647 h 935"/>
              <a:gd name="T12" fmla="*/ 2147483647 w 935"/>
              <a:gd name="T13" fmla="*/ 0 h 935"/>
              <a:gd name="T14" fmla="*/ 2147483647 w 935"/>
              <a:gd name="T15" fmla="*/ 2147483647 h 935"/>
              <a:gd name="T16" fmla="*/ 2147483647 w 935"/>
              <a:gd name="T17" fmla="*/ 2147483647 h 935"/>
              <a:gd name="T18" fmla="*/ 2147483647 w 935"/>
              <a:gd name="T19" fmla="*/ 2147483647 h 935"/>
              <a:gd name="T20" fmla="*/ 2147483647 w 935"/>
              <a:gd name="T21" fmla="*/ 2147483647 h 935"/>
              <a:gd name="T22" fmla="*/ 2147483647 w 935"/>
              <a:gd name="T23" fmla="*/ 2147483647 h 935"/>
              <a:gd name="T24" fmla="*/ 2147483647 w 935"/>
              <a:gd name="T25" fmla="*/ 0 h 935"/>
              <a:gd name="T26" fmla="*/ 0 w 935"/>
              <a:gd name="T27" fmla="*/ 2147483647 h 935"/>
              <a:gd name="T28" fmla="*/ 2147483647 w 935"/>
              <a:gd name="T29" fmla="*/ 2147483647 h 935"/>
              <a:gd name="T30" fmla="*/ 2147483647 w 935"/>
              <a:gd name="T31" fmla="*/ 2147483647 h 935"/>
              <a:gd name="T32" fmla="*/ 2147483647 w 935"/>
              <a:gd name="T33" fmla="*/ 2147483647 h 935"/>
              <a:gd name="T34" fmla="*/ 2147483647 w 935"/>
              <a:gd name="T35" fmla="*/ 2147483647 h 935"/>
              <a:gd name="T36" fmla="*/ 2147483647 w 935"/>
              <a:gd name="T37" fmla="*/ 2147483647 h 935"/>
              <a:gd name="T38" fmla="*/ 0 w 935"/>
              <a:gd name="T39" fmla="*/ 2147483647 h 935"/>
              <a:gd name="T40" fmla="*/ 2147483647 w 935"/>
              <a:gd name="T41" fmla="*/ 2147483647 h 935"/>
              <a:gd name="T42" fmla="*/ 2147483647 w 935"/>
              <a:gd name="T43" fmla="*/ 2147483647 h 935"/>
              <a:gd name="T44" fmla="*/ 2147483647 w 935"/>
              <a:gd name="T45" fmla="*/ 2147483647 h 935"/>
              <a:gd name="T46" fmla="*/ 2147483647 w 935"/>
              <a:gd name="T47" fmla="*/ 2147483647 h 935"/>
              <a:gd name="T48" fmla="*/ 2147483647 w 935"/>
              <a:gd name="T49" fmla="*/ 2147483647 h 935"/>
              <a:gd name="T50" fmla="*/ 2147483647 w 935"/>
              <a:gd name="T51" fmla="*/ 2147483647 h 935"/>
              <a:gd name="T52" fmla="*/ 2147483647 w 935"/>
              <a:gd name="T53" fmla="*/ 2147483647 h 935"/>
              <a:gd name="T54" fmla="*/ 2147483647 w 935"/>
              <a:gd name="T55" fmla="*/ 2147483647 h 935"/>
              <a:gd name="T56" fmla="*/ 2147483647 w 935"/>
              <a:gd name="T57" fmla="*/ 2147483647 h 935"/>
              <a:gd name="T58" fmla="*/ 2147483647 w 935"/>
              <a:gd name="T59" fmla="*/ 2147483647 h 935"/>
              <a:gd name="T60" fmla="*/ 2147483647 w 935"/>
              <a:gd name="T61" fmla="*/ 2147483647 h 935"/>
              <a:gd name="T62" fmla="*/ 2147483647 w 935"/>
              <a:gd name="T63" fmla="*/ 2147483647 h 935"/>
              <a:gd name="T64" fmla="*/ 2147483647 w 935"/>
              <a:gd name="T65" fmla="*/ 2147483647 h 935"/>
              <a:gd name="T66" fmla="*/ 2147483647 w 935"/>
              <a:gd name="T67" fmla="*/ 2147483647 h 93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35"/>
              <a:gd name="T103" fmla="*/ 0 h 935"/>
              <a:gd name="T104" fmla="*/ 935 w 935"/>
              <a:gd name="T105" fmla="*/ 935 h 93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35" h="935">
                <a:moveTo>
                  <a:pt x="870" y="608"/>
                </a:moveTo>
                <a:cubicBezTo>
                  <a:pt x="870" y="608"/>
                  <a:pt x="870" y="608"/>
                  <a:pt x="870" y="608"/>
                </a:cubicBezTo>
                <a:cubicBezTo>
                  <a:pt x="831" y="574"/>
                  <a:pt x="806" y="524"/>
                  <a:pt x="806" y="468"/>
                </a:cubicBezTo>
                <a:cubicBezTo>
                  <a:pt x="806" y="412"/>
                  <a:pt x="831" y="362"/>
                  <a:pt x="870" y="327"/>
                </a:cubicBezTo>
                <a:cubicBezTo>
                  <a:pt x="870" y="327"/>
                  <a:pt x="870" y="327"/>
                  <a:pt x="870" y="327"/>
                </a:cubicBezTo>
                <a:cubicBezTo>
                  <a:pt x="910" y="293"/>
                  <a:pt x="935" y="243"/>
                  <a:pt x="935" y="186"/>
                </a:cubicBezTo>
                <a:cubicBezTo>
                  <a:pt x="935" y="83"/>
                  <a:pt x="852" y="0"/>
                  <a:pt x="750" y="0"/>
                </a:cubicBezTo>
                <a:cubicBezTo>
                  <a:pt x="693" y="0"/>
                  <a:pt x="642" y="25"/>
                  <a:pt x="608" y="65"/>
                </a:cubicBezTo>
                <a:cubicBezTo>
                  <a:pt x="608" y="65"/>
                  <a:pt x="608" y="65"/>
                  <a:pt x="608" y="65"/>
                </a:cubicBezTo>
                <a:cubicBezTo>
                  <a:pt x="574" y="105"/>
                  <a:pt x="524" y="129"/>
                  <a:pt x="468" y="129"/>
                </a:cubicBezTo>
                <a:cubicBezTo>
                  <a:pt x="412" y="129"/>
                  <a:pt x="362" y="105"/>
                  <a:pt x="328" y="65"/>
                </a:cubicBezTo>
                <a:cubicBezTo>
                  <a:pt x="328" y="65"/>
                  <a:pt x="328" y="65"/>
                  <a:pt x="328" y="65"/>
                </a:cubicBezTo>
                <a:cubicBezTo>
                  <a:pt x="294" y="25"/>
                  <a:pt x="243" y="0"/>
                  <a:pt x="186" y="0"/>
                </a:cubicBezTo>
                <a:cubicBezTo>
                  <a:pt x="83" y="0"/>
                  <a:pt x="0" y="83"/>
                  <a:pt x="0" y="186"/>
                </a:cubicBezTo>
                <a:cubicBezTo>
                  <a:pt x="0" y="243"/>
                  <a:pt x="26" y="293"/>
                  <a:pt x="66" y="327"/>
                </a:cubicBezTo>
                <a:cubicBezTo>
                  <a:pt x="66" y="327"/>
                  <a:pt x="66" y="327"/>
                  <a:pt x="66" y="327"/>
                </a:cubicBezTo>
                <a:cubicBezTo>
                  <a:pt x="105" y="362"/>
                  <a:pt x="130" y="412"/>
                  <a:pt x="130" y="468"/>
                </a:cubicBezTo>
                <a:cubicBezTo>
                  <a:pt x="130" y="524"/>
                  <a:pt x="105" y="574"/>
                  <a:pt x="66" y="608"/>
                </a:cubicBezTo>
                <a:cubicBezTo>
                  <a:pt x="66" y="608"/>
                  <a:pt x="66" y="608"/>
                  <a:pt x="66" y="608"/>
                </a:cubicBezTo>
                <a:cubicBezTo>
                  <a:pt x="26" y="642"/>
                  <a:pt x="0" y="693"/>
                  <a:pt x="0" y="749"/>
                </a:cubicBezTo>
                <a:cubicBezTo>
                  <a:pt x="0" y="852"/>
                  <a:pt x="83" y="935"/>
                  <a:pt x="186" y="935"/>
                </a:cubicBezTo>
                <a:cubicBezTo>
                  <a:pt x="243" y="935"/>
                  <a:pt x="294" y="910"/>
                  <a:pt x="328" y="870"/>
                </a:cubicBezTo>
                <a:cubicBezTo>
                  <a:pt x="328" y="870"/>
                  <a:pt x="328" y="870"/>
                  <a:pt x="328" y="870"/>
                </a:cubicBezTo>
                <a:cubicBezTo>
                  <a:pt x="362" y="831"/>
                  <a:pt x="412" y="806"/>
                  <a:pt x="468" y="806"/>
                </a:cubicBezTo>
                <a:cubicBezTo>
                  <a:pt x="524" y="806"/>
                  <a:pt x="574" y="831"/>
                  <a:pt x="608" y="870"/>
                </a:cubicBezTo>
                <a:cubicBezTo>
                  <a:pt x="608" y="870"/>
                  <a:pt x="608" y="870"/>
                  <a:pt x="608" y="870"/>
                </a:cubicBezTo>
                <a:cubicBezTo>
                  <a:pt x="642" y="910"/>
                  <a:pt x="693" y="935"/>
                  <a:pt x="750" y="935"/>
                </a:cubicBezTo>
                <a:cubicBezTo>
                  <a:pt x="852" y="935"/>
                  <a:pt x="935" y="852"/>
                  <a:pt x="935" y="749"/>
                </a:cubicBezTo>
                <a:cubicBezTo>
                  <a:pt x="935" y="693"/>
                  <a:pt x="910" y="642"/>
                  <a:pt x="870" y="608"/>
                </a:cubicBezTo>
                <a:close/>
                <a:moveTo>
                  <a:pt x="468" y="681"/>
                </a:moveTo>
                <a:cubicBezTo>
                  <a:pt x="350" y="681"/>
                  <a:pt x="255" y="585"/>
                  <a:pt x="255" y="468"/>
                </a:cubicBezTo>
                <a:cubicBezTo>
                  <a:pt x="255" y="350"/>
                  <a:pt x="350" y="255"/>
                  <a:pt x="468" y="255"/>
                </a:cubicBezTo>
                <a:cubicBezTo>
                  <a:pt x="585" y="255"/>
                  <a:pt x="681" y="350"/>
                  <a:pt x="681" y="468"/>
                </a:cubicBezTo>
                <a:cubicBezTo>
                  <a:pt x="681" y="585"/>
                  <a:pt x="585" y="681"/>
                  <a:pt x="468" y="681"/>
                </a:cubicBezTo>
                <a:close/>
              </a:path>
            </a:pathLst>
          </a:custGeom>
          <a:noFill/>
          <a:ln w="9525">
            <a:solidFill>
              <a:schemeClr val="accent1"/>
            </a:solidFill>
            <a:round/>
          </a:ln>
        </p:spPr>
        <p:txBody>
          <a:bodyPr/>
          <a:lstStyle/>
          <a:p>
            <a:endParaRPr lang="zh-CN" altLang="en-US">
              <a:cs typeface="+mn-ea"/>
              <a:sym typeface="+mn-lt"/>
            </a:endParaRPr>
          </a:p>
        </p:txBody>
      </p:sp>
      <p:sp>
        <p:nvSpPr>
          <p:cNvPr id="67" name="Oval 8"/>
          <p:cNvSpPr>
            <a:spLocks noChangeArrowheads="1"/>
          </p:cNvSpPr>
          <p:nvPr/>
        </p:nvSpPr>
        <p:spPr bwMode="auto">
          <a:xfrm>
            <a:off x="3201504" y="1876271"/>
            <a:ext cx="853814" cy="852281"/>
          </a:xfrm>
          <a:prstGeom prst="ellipse">
            <a:avLst/>
          </a:prstGeom>
          <a:solidFill>
            <a:schemeClr val="accent1"/>
          </a:solidFill>
          <a:ln w="9525">
            <a:noFill/>
            <a:rou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mn-lt"/>
              <a:ea typeface="+mn-ea"/>
              <a:cs typeface="+mn-ea"/>
              <a:sym typeface="+mn-lt"/>
            </a:endParaRPr>
          </a:p>
        </p:txBody>
      </p:sp>
      <p:sp>
        <p:nvSpPr>
          <p:cNvPr id="70" name="Oval 10"/>
          <p:cNvSpPr>
            <a:spLocks noChangeArrowheads="1"/>
          </p:cNvSpPr>
          <p:nvPr/>
        </p:nvSpPr>
        <p:spPr bwMode="auto">
          <a:xfrm>
            <a:off x="3201504" y="3654412"/>
            <a:ext cx="853814" cy="855347"/>
          </a:xfrm>
          <a:prstGeom prst="ellipse">
            <a:avLst/>
          </a:prstGeom>
          <a:solidFill>
            <a:schemeClr val="accent4"/>
          </a:solidFill>
          <a:ln w="9525">
            <a:noFill/>
            <a:rou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mn-lt"/>
              <a:ea typeface="+mn-ea"/>
              <a:cs typeface="+mn-ea"/>
              <a:sym typeface="+mn-lt"/>
            </a:endParaRPr>
          </a:p>
        </p:txBody>
      </p:sp>
      <p:sp>
        <p:nvSpPr>
          <p:cNvPr id="73" name="Oval 7"/>
          <p:cNvSpPr>
            <a:spLocks noChangeArrowheads="1"/>
          </p:cNvSpPr>
          <p:nvPr/>
        </p:nvSpPr>
        <p:spPr bwMode="auto">
          <a:xfrm>
            <a:off x="4981178" y="3654412"/>
            <a:ext cx="856881" cy="855347"/>
          </a:xfrm>
          <a:prstGeom prst="ellipse">
            <a:avLst/>
          </a:prstGeom>
          <a:solidFill>
            <a:schemeClr val="accent1"/>
          </a:solidFill>
          <a:ln w="9525">
            <a:noFill/>
            <a:rou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mn-lt"/>
              <a:ea typeface="+mn-ea"/>
              <a:cs typeface="+mn-ea"/>
              <a:sym typeface="+mn-lt"/>
            </a:endParaRPr>
          </a:p>
        </p:txBody>
      </p:sp>
      <p:sp>
        <p:nvSpPr>
          <p:cNvPr id="76" name="Oval 9"/>
          <p:cNvSpPr>
            <a:spLocks noChangeArrowheads="1"/>
          </p:cNvSpPr>
          <p:nvPr/>
        </p:nvSpPr>
        <p:spPr bwMode="auto">
          <a:xfrm>
            <a:off x="4981178" y="1876271"/>
            <a:ext cx="856881" cy="852281"/>
          </a:xfrm>
          <a:prstGeom prst="ellipse">
            <a:avLst/>
          </a:prstGeom>
          <a:solidFill>
            <a:schemeClr val="accent2"/>
          </a:solidFill>
          <a:ln w="9525">
            <a:noFill/>
            <a:rou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mn-lt"/>
              <a:ea typeface="+mn-ea"/>
              <a:cs typeface="+mn-ea"/>
              <a:sym typeface="+mn-lt"/>
            </a:endParaRPr>
          </a:p>
        </p:txBody>
      </p:sp>
      <p:sp>
        <p:nvSpPr>
          <p:cNvPr id="79" name="原创设计师QQ598969553      _5"/>
          <p:cNvSpPr>
            <a:spLocks noChangeArrowheads="1"/>
          </p:cNvSpPr>
          <p:nvPr/>
        </p:nvSpPr>
        <p:spPr bwMode="auto">
          <a:xfrm>
            <a:off x="3978188" y="2836832"/>
            <a:ext cx="1080120" cy="693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50000"/>
              </a:lnSpc>
              <a:defRPr/>
            </a:pPr>
            <a:r>
              <a:rPr lang="zh-CN" altLang="en-US" sz="1600" b="1" dirty="0">
                <a:solidFill>
                  <a:schemeClr val="accent1"/>
                </a:solidFill>
                <a:latin typeface="Impact" panose="020B0806030902050204" pitchFamily="34" charset="0"/>
                <a:ea typeface="微软雅黑" panose="020B0503020204020204" pitchFamily="34" charset="-122"/>
                <a:cs typeface="宋体" panose="02010600030101010101" pitchFamily="2" charset="-122"/>
              </a:rPr>
              <a:t>按</a:t>
            </a:r>
            <a:r>
              <a:rPr lang="en-US" altLang="zh-CN" sz="1600" b="1" dirty="0">
                <a:solidFill>
                  <a:schemeClr val="accent1"/>
                </a:solidFill>
                <a:latin typeface="Impact" panose="020B0806030902050204" pitchFamily="34" charset="0"/>
                <a:ea typeface="微软雅黑" panose="020B0503020204020204" pitchFamily="34" charset="-122"/>
                <a:cs typeface="宋体" panose="02010600030101010101" pitchFamily="2" charset="-122"/>
              </a:rPr>
              <a:t>XXX</a:t>
            </a:r>
          </a:p>
          <a:p>
            <a:pPr algn="ctr">
              <a:lnSpc>
                <a:spcPct val="150000"/>
              </a:lnSpc>
              <a:defRPr/>
            </a:pPr>
            <a:r>
              <a:rPr lang="en-US" altLang="zh-CN" sz="1600" b="1" dirty="0">
                <a:solidFill>
                  <a:schemeClr val="accent1"/>
                </a:solidFill>
                <a:latin typeface="Impact" panose="020B0806030902050204" pitchFamily="34" charset="0"/>
                <a:ea typeface="微软雅黑" panose="020B0503020204020204" pitchFamily="34" charset="-122"/>
                <a:cs typeface="宋体" panose="02010600030101010101" pitchFamily="2" charset="-122"/>
              </a:rPr>
              <a:t>XXX</a:t>
            </a:r>
            <a:r>
              <a:rPr lang="zh-CN" altLang="en-US" sz="1600" b="1" dirty="0">
                <a:solidFill>
                  <a:schemeClr val="accent1"/>
                </a:solidFill>
                <a:latin typeface="Impact" panose="020B0806030902050204" pitchFamily="34" charset="0"/>
                <a:ea typeface="微软雅黑" panose="020B0503020204020204" pitchFamily="34" charset="-122"/>
                <a:cs typeface="宋体" panose="02010600030101010101" pitchFamily="2" charset="-122"/>
              </a:rPr>
              <a:t>分类</a:t>
            </a:r>
            <a:endParaRPr lang="en-US" altLang="zh-CN" sz="1600" b="1" dirty="0">
              <a:solidFill>
                <a:schemeClr val="accent1"/>
              </a:solidFill>
              <a:latin typeface="Impact" panose="020B0806030902050204" pitchFamily="34" charset="0"/>
              <a:ea typeface="微软雅黑" panose="020B0503020204020204" pitchFamily="34" charset="-122"/>
              <a:cs typeface="宋体" panose="02010600030101010101" pitchFamily="2" charset="-122"/>
            </a:endParaRPr>
          </a:p>
        </p:txBody>
      </p:sp>
      <p:sp>
        <p:nvSpPr>
          <p:cNvPr id="80" name="原创设计师QQ598969553      _5"/>
          <p:cNvSpPr>
            <a:spLocks noChangeArrowheads="1"/>
          </p:cNvSpPr>
          <p:nvPr/>
        </p:nvSpPr>
        <p:spPr bwMode="auto">
          <a:xfrm>
            <a:off x="3304375" y="2179301"/>
            <a:ext cx="64807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1600" dirty="0">
                <a:solidFill>
                  <a:schemeClr val="bg1"/>
                </a:solidFill>
                <a:latin typeface="Impact" panose="020B0806030902050204" pitchFamily="34" charset="0"/>
                <a:ea typeface="微软雅黑" panose="020B0503020204020204" pitchFamily="34" charset="-122"/>
                <a:cs typeface="宋体" panose="02010600030101010101" pitchFamily="2" charset="-122"/>
              </a:rPr>
              <a:t>XXX</a:t>
            </a:r>
            <a:r>
              <a:rPr lang="zh-CN" altLang="en-US" sz="1600" dirty="0">
                <a:solidFill>
                  <a:schemeClr val="bg1"/>
                </a:solidFill>
                <a:latin typeface="Impact" panose="020B0806030902050204" pitchFamily="34" charset="0"/>
                <a:ea typeface="微软雅黑" panose="020B0503020204020204" pitchFamily="34" charset="-122"/>
                <a:cs typeface="宋体" panose="02010600030101010101" pitchFamily="2" charset="-122"/>
              </a:rPr>
              <a:t>式</a:t>
            </a:r>
            <a:endParaRPr lang="en-US" altLang="zh-CN" sz="1600" dirty="0">
              <a:solidFill>
                <a:schemeClr val="bg1"/>
              </a:solidFill>
              <a:latin typeface="Impact" panose="020B0806030902050204" pitchFamily="34" charset="0"/>
              <a:ea typeface="微软雅黑" panose="020B0503020204020204" pitchFamily="34" charset="-122"/>
              <a:cs typeface="宋体" panose="02010600030101010101" pitchFamily="2" charset="-122"/>
            </a:endParaRPr>
          </a:p>
        </p:txBody>
      </p:sp>
      <p:sp>
        <p:nvSpPr>
          <p:cNvPr id="81" name="原创设计师QQ598969553      _5"/>
          <p:cNvSpPr>
            <a:spLocks noChangeArrowheads="1"/>
          </p:cNvSpPr>
          <p:nvPr/>
        </p:nvSpPr>
        <p:spPr bwMode="auto">
          <a:xfrm>
            <a:off x="5085582" y="2179301"/>
            <a:ext cx="64807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1600" dirty="0">
                <a:solidFill>
                  <a:schemeClr val="bg1"/>
                </a:solidFill>
                <a:latin typeface="Impact" panose="020B0806030902050204" pitchFamily="34" charset="0"/>
                <a:ea typeface="微软雅黑" panose="020B0503020204020204" pitchFamily="34" charset="-122"/>
                <a:cs typeface="宋体" panose="02010600030101010101" pitchFamily="2" charset="-122"/>
              </a:rPr>
              <a:t>XXXX</a:t>
            </a:r>
            <a:r>
              <a:rPr lang="zh-CN" altLang="en-US" sz="1600" dirty="0">
                <a:solidFill>
                  <a:schemeClr val="bg1"/>
                </a:solidFill>
                <a:latin typeface="Impact" panose="020B0806030902050204" pitchFamily="34" charset="0"/>
                <a:ea typeface="微软雅黑" panose="020B0503020204020204" pitchFamily="34" charset="-122"/>
                <a:cs typeface="宋体" panose="02010600030101010101" pitchFamily="2" charset="-122"/>
              </a:rPr>
              <a:t>式</a:t>
            </a:r>
            <a:endParaRPr lang="en-US" altLang="zh-CN" sz="1600" dirty="0">
              <a:solidFill>
                <a:schemeClr val="bg1"/>
              </a:solidFill>
              <a:latin typeface="Impact" panose="020B0806030902050204" pitchFamily="34" charset="0"/>
              <a:ea typeface="微软雅黑" panose="020B0503020204020204" pitchFamily="34" charset="-122"/>
              <a:cs typeface="宋体" panose="02010600030101010101" pitchFamily="2" charset="-122"/>
            </a:endParaRPr>
          </a:p>
        </p:txBody>
      </p:sp>
      <p:sp>
        <p:nvSpPr>
          <p:cNvPr id="82" name="原创设计师QQ598969553      _5"/>
          <p:cNvSpPr>
            <a:spLocks noChangeArrowheads="1"/>
          </p:cNvSpPr>
          <p:nvPr/>
        </p:nvSpPr>
        <p:spPr bwMode="auto">
          <a:xfrm>
            <a:off x="5085582" y="3958975"/>
            <a:ext cx="64807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1600" dirty="0">
                <a:solidFill>
                  <a:schemeClr val="bg1"/>
                </a:solidFill>
                <a:latin typeface="Impact" panose="020B0806030902050204" pitchFamily="34" charset="0"/>
                <a:ea typeface="微软雅黑" panose="020B0503020204020204" pitchFamily="34" charset="-122"/>
                <a:cs typeface="宋体" panose="02010600030101010101" pitchFamily="2" charset="-122"/>
              </a:rPr>
              <a:t>XXXX</a:t>
            </a:r>
          </a:p>
        </p:txBody>
      </p:sp>
      <p:sp>
        <p:nvSpPr>
          <p:cNvPr id="83" name="原创设计师QQ598969553      _5"/>
          <p:cNvSpPr>
            <a:spLocks noChangeArrowheads="1"/>
          </p:cNvSpPr>
          <p:nvPr/>
        </p:nvSpPr>
        <p:spPr bwMode="auto">
          <a:xfrm>
            <a:off x="3304375" y="3958975"/>
            <a:ext cx="64807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1600" dirty="0">
                <a:solidFill>
                  <a:schemeClr val="bg1"/>
                </a:solidFill>
                <a:latin typeface="Impact" panose="020B0806030902050204" pitchFamily="34" charset="0"/>
                <a:ea typeface="微软雅黑" panose="020B0503020204020204" pitchFamily="34" charset="-122"/>
                <a:cs typeface="宋体" panose="02010600030101010101" pitchFamily="2" charset="-122"/>
              </a:rPr>
              <a:t>内</a:t>
            </a:r>
            <a:r>
              <a:rPr lang="en-US" altLang="zh-CN" sz="1600" dirty="0">
                <a:solidFill>
                  <a:schemeClr val="bg1"/>
                </a:solidFill>
                <a:latin typeface="Impact" panose="020B0806030902050204" pitchFamily="34" charset="0"/>
                <a:ea typeface="微软雅黑" panose="020B0503020204020204" pitchFamily="34" charset="-122"/>
                <a:cs typeface="宋体" panose="02010600030101010101" pitchFamily="2" charset="-122"/>
              </a:rPr>
              <a:t>XXX</a:t>
            </a:r>
          </a:p>
        </p:txBody>
      </p:sp>
      <p:sp>
        <p:nvSpPr>
          <p:cNvPr id="84" name="MH_Entry_1"/>
          <p:cNvSpPr/>
          <p:nvPr>
            <p:custDataLst>
              <p:tags r:id="rId1"/>
            </p:custDataLst>
          </p:nvPr>
        </p:nvSpPr>
        <p:spPr>
          <a:xfrm>
            <a:off x="6156176" y="2041892"/>
            <a:ext cx="2520280" cy="521040"/>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nSpc>
                <a:spcPct val="150000"/>
              </a:lnSpc>
            </a:pPr>
            <a:r>
              <a:rPr lang="zh-CN" altLang="en-US" sz="1200" dirty="0">
                <a:solidFill>
                  <a:schemeClr val="accent1"/>
                </a:solidFill>
                <a:latin typeface="Arial" panose="020B0604020202020204" pitchFamily="34" charset="0"/>
                <a:ea typeface="微软雅黑" panose="020B0503020204020204" pitchFamily="34" charset="-122"/>
                <a:sym typeface="Arial" panose="020B0604020202020204" pitchFamily="34" charset="0"/>
              </a:rPr>
              <a:t>分为</a:t>
            </a:r>
            <a:r>
              <a:rPr lang="en-US" altLang="zh-CN" sz="1200" dirty="0">
                <a:solidFill>
                  <a:schemeClr val="accent1"/>
                </a:solidFill>
                <a:latin typeface="Arial" panose="020B0604020202020204" pitchFamily="34" charset="0"/>
                <a:ea typeface="微软雅黑" panose="020B0503020204020204" pitchFamily="34" charset="-122"/>
                <a:sym typeface="Arial" panose="020B0604020202020204" pitchFamily="34" charset="0"/>
              </a:rPr>
              <a:t>XXXXXXXXXXXXXX</a:t>
            </a:r>
            <a:r>
              <a:rPr lang="zh-CN" altLang="en-US" sz="1200" dirty="0">
                <a:solidFill>
                  <a:schemeClr val="accent1"/>
                </a:solidFill>
                <a:latin typeface="Arial" panose="020B0604020202020204" pitchFamily="34" charset="0"/>
                <a:ea typeface="微软雅黑" panose="020B0503020204020204" pitchFamily="34" charset="-122"/>
                <a:sym typeface="Arial" panose="020B0604020202020204" pitchFamily="34" charset="0"/>
              </a:rPr>
              <a:t>不转位和可转位两种。</a:t>
            </a:r>
          </a:p>
        </p:txBody>
      </p:sp>
      <p:sp>
        <p:nvSpPr>
          <p:cNvPr id="86" name="MH_Entry_1"/>
          <p:cNvSpPr/>
          <p:nvPr>
            <p:custDataLst>
              <p:tags r:id="rId2"/>
            </p:custDataLst>
          </p:nvPr>
        </p:nvSpPr>
        <p:spPr>
          <a:xfrm>
            <a:off x="611560" y="3960064"/>
            <a:ext cx="2376264" cy="244041"/>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nSpc>
                <a:spcPct val="150000"/>
              </a:lnSpc>
            </a:pPr>
            <a:r>
              <a:rPr lang="zh-CN" altLang="en-US" sz="1200" dirty="0">
                <a:solidFill>
                  <a:schemeClr val="accent1"/>
                </a:solidFill>
                <a:latin typeface="Arial" panose="020B0604020202020204" pitchFamily="34" charset="0"/>
                <a:ea typeface="微软雅黑" panose="020B0503020204020204" pitchFamily="34" charset="-122"/>
                <a:sym typeface="Arial" panose="020B0604020202020204" pitchFamily="34" charset="0"/>
              </a:rPr>
              <a:t>目前</a:t>
            </a:r>
            <a:r>
              <a:rPr lang="en-US" altLang="zh-CN" sz="1200" dirty="0">
                <a:solidFill>
                  <a:schemeClr val="accent1"/>
                </a:solidFill>
                <a:latin typeface="Arial" panose="020B0604020202020204" pitchFamily="34" charset="0"/>
                <a:ea typeface="微软雅黑" panose="020B0503020204020204" pitchFamily="34" charset="-122"/>
                <a:sym typeface="Arial" panose="020B0604020202020204" pitchFamily="34" charset="0"/>
              </a:rPr>
              <a:t>XXXXXXXXX</a:t>
            </a:r>
            <a:endParaRPr lang="zh-CN" altLang="en-US" sz="1200" dirty="0">
              <a:solidFill>
                <a:schemeClr val="accent1"/>
              </a:solidFill>
              <a:latin typeface="Arial" panose="020B0604020202020204" pitchFamily="34" charset="0"/>
              <a:ea typeface="微软雅黑" panose="020B0503020204020204" pitchFamily="34" charset="-122"/>
              <a:sym typeface="Arial" panose="020B0604020202020204" pitchFamily="34" charset="0"/>
            </a:endParaRPr>
          </a:p>
        </p:txBody>
      </p:sp>
      <p:pic>
        <p:nvPicPr>
          <p:cNvPr id="1026" name="Picture 2" descr="F:\ppt美化\人力资源\参考图\10 (2).png"/>
          <p:cNvPicPr>
            <a:picLocks noChangeAspect="1" noChangeArrowheads="1"/>
          </p:cNvPicPr>
          <p:nvPr/>
        </p:nvPicPr>
        <p:blipFill>
          <a:blip r:embed="rId6" cstate="print"/>
          <a:srcRect/>
          <a:stretch>
            <a:fillRect/>
          </a:stretch>
        </p:blipFill>
        <p:spPr bwMode="auto">
          <a:xfrm>
            <a:off x="6588224" y="3219822"/>
            <a:ext cx="2127771" cy="1923678"/>
          </a:xfrm>
          <a:prstGeom prst="rect">
            <a:avLst/>
          </a:prstGeom>
          <a:noFill/>
        </p:spPr>
      </p:pic>
      <p:sp>
        <p:nvSpPr>
          <p:cNvPr id="33" name="MH_Entry_1"/>
          <p:cNvSpPr/>
          <p:nvPr>
            <p:custDataLst>
              <p:tags r:id="rId3"/>
            </p:custDataLst>
          </p:nvPr>
        </p:nvSpPr>
        <p:spPr>
          <a:xfrm>
            <a:off x="7004037" y="3486034"/>
            <a:ext cx="1296144" cy="796821"/>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nSpc>
                <a:spcPct val="150000"/>
              </a:lnSpc>
            </a:pPr>
            <a:r>
              <a:rPr lang="zh-CN" altLang="en-US" sz="12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目前</a:t>
            </a:r>
            <a:r>
              <a:rPr lang="en-US" altLang="zh-CN" sz="12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XXXXXXXXXXXXXXXXXXXXXX</a:t>
            </a:r>
            <a:endParaRPr lang="zh-CN" altLang="en-US" sz="12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34" name="组合 33"/>
          <p:cNvGrpSpPr/>
          <p:nvPr/>
        </p:nvGrpSpPr>
        <p:grpSpPr>
          <a:xfrm>
            <a:off x="2591780" y="411510"/>
            <a:ext cx="3960440" cy="443139"/>
            <a:chOff x="2411760" y="411510"/>
            <a:chExt cx="3960440" cy="443139"/>
          </a:xfrm>
        </p:grpSpPr>
        <p:sp>
          <p:nvSpPr>
            <p:cNvPr id="35" name="íślíḋè-Rectangle: Rounded Corners 6"/>
            <p:cNvSpPr/>
            <p:nvPr/>
          </p:nvSpPr>
          <p:spPr>
            <a:xfrm>
              <a:off x="2411760" y="411510"/>
              <a:ext cx="3960440" cy="443139"/>
            </a:xfrm>
            <a:prstGeom prst="roundRect">
              <a:avLst>
                <a:gd name="adj" fmla="val 50000"/>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360000" anchor="ctr">
              <a:normAutofit/>
            </a:bodyPr>
            <a:lstStyle/>
            <a:p>
              <a:pPr>
                <a:lnSpc>
                  <a:spcPct val="120000"/>
                </a:lnSpc>
              </a:pPr>
              <a:endParaRPr lang="zh-CN" altLang="en-US" sz="1200" dirty="0">
                <a:solidFill>
                  <a:schemeClr val="dk1">
                    <a:lumMod val="100000"/>
                  </a:schemeClr>
                </a:solidFill>
                <a:cs typeface="+mn-ea"/>
                <a:sym typeface="+mn-lt"/>
              </a:endParaRPr>
            </a:p>
          </p:txBody>
        </p:sp>
        <p:sp>
          <p:nvSpPr>
            <p:cNvPr id="36" name="原创设计师QQ598969553      _5"/>
            <p:cNvSpPr>
              <a:spLocks noChangeArrowheads="1"/>
            </p:cNvSpPr>
            <p:nvPr/>
          </p:nvSpPr>
          <p:spPr bwMode="auto">
            <a:xfrm>
              <a:off x="3059832" y="509969"/>
              <a:ext cx="32403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数控</a:t>
              </a:r>
              <a:r>
                <a:rPr lang="en-US" altLang="zh-CN"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XXXXXXXXXXXXXXXXX</a:t>
              </a:r>
              <a:r>
                <a:rPr lang="zh-CN" altLang="en-US"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特点</a:t>
              </a:r>
              <a:endParaRPr lang="en-US" altLang="zh-CN" sz="1600" dirty="0">
                <a:solidFill>
                  <a:schemeClr val="accent1"/>
                </a:solidFill>
                <a:latin typeface="Impact" panose="020B0806030902050204" pitchFamily="34" charset="0"/>
                <a:ea typeface="微软雅黑" panose="020B0503020204020204" pitchFamily="34" charset="-122"/>
                <a:cs typeface="宋体" panose="02010600030101010101" pitchFamily="2" charset="-122"/>
              </a:endParaRPr>
            </a:p>
          </p:txBody>
        </p:sp>
        <p:grpSp>
          <p:nvGrpSpPr>
            <p:cNvPr id="37" name="组合 33"/>
            <p:cNvGrpSpPr/>
            <p:nvPr/>
          </p:nvGrpSpPr>
          <p:grpSpPr>
            <a:xfrm>
              <a:off x="2627784" y="411510"/>
              <a:ext cx="432048" cy="432048"/>
              <a:chOff x="3131840" y="267494"/>
              <a:chExt cx="432048" cy="432048"/>
            </a:xfrm>
          </p:grpSpPr>
          <p:sp>
            <p:nvSpPr>
              <p:cNvPr id="38" name="椭圆 37"/>
              <p:cNvSpPr/>
              <p:nvPr/>
            </p:nvSpPr>
            <p:spPr>
              <a:xfrm>
                <a:off x="3131840" y="267494"/>
                <a:ext cx="432048" cy="432048"/>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Rectangle 33"/>
              <p:cNvSpPr/>
              <p:nvPr/>
            </p:nvSpPr>
            <p:spPr>
              <a:xfrm>
                <a:off x="3167844" y="314241"/>
                <a:ext cx="360040" cy="338554"/>
              </a:xfrm>
              <a:prstGeom prst="rect">
                <a:avLst/>
              </a:prstGeom>
              <a:noFill/>
            </p:spPr>
            <p:txBody>
              <a:bodyPr wrap="square">
                <a:spAutoFit/>
              </a:bodyPr>
              <a:lstStyle/>
              <a:p>
                <a:pPr algn="ct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一</a:t>
                </a:r>
              </a:p>
            </p:txBody>
          </p:sp>
        </p:grpSp>
      </p:grpSp>
    </p:spTree>
  </p:cSld>
  <p:clrMapOvr>
    <a:masterClrMapping/>
  </p:clrMapOvr>
  <p:transition spd="slow" advClick="0" advTm="0">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56" presetClass="entr" presetSubtype="0" fill="hold" grpId="0" nodeType="withEffect">
                                  <p:stCondLst>
                                    <p:cond delay="1400"/>
                                  </p:stCondLst>
                                  <p:iterate type="lt">
                                    <p:tmPct val="6667"/>
                                  </p:iterate>
                                  <p:childTnLst>
                                    <p:set>
                                      <p:cBhvr>
                                        <p:cTn id="9" dur="1" fill="hold">
                                          <p:stCondLst>
                                            <p:cond delay="0"/>
                                          </p:stCondLst>
                                        </p:cTn>
                                        <p:tgtEl>
                                          <p:spTgt spid="20"/>
                                        </p:tgtEl>
                                        <p:attrNameLst>
                                          <p:attrName>style.visibility</p:attrName>
                                        </p:attrNameLst>
                                      </p:cBhvr>
                                      <p:to>
                                        <p:strVal val="visible"/>
                                      </p:to>
                                    </p:set>
                                    <p:anim by="(-#ppt_w*2)" calcmode="lin" valueType="num">
                                      <p:cBhvr rctx="PPT">
                                        <p:cTn id="10" dur="375" autoRev="1" fill="hold">
                                          <p:stCondLst>
                                            <p:cond delay="0"/>
                                          </p:stCondLst>
                                        </p:cTn>
                                        <p:tgtEl>
                                          <p:spTgt spid="20"/>
                                        </p:tgtEl>
                                        <p:attrNameLst>
                                          <p:attrName>ppt_w</p:attrName>
                                        </p:attrNameLst>
                                      </p:cBhvr>
                                    </p:anim>
                                    <p:anim by="(#ppt_w*0.50)" calcmode="lin" valueType="num">
                                      <p:cBhvr>
                                        <p:cTn id="11" dur="375" decel="50000" autoRev="1" fill="hold">
                                          <p:stCondLst>
                                            <p:cond delay="0"/>
                                          </p:stCondLst>
                                        </p:cTn>
                                        <p:tgtEl>
                                          <p:spTgt spid="20"/>
                                        </p:tgtEl>
                                        <p:attrNameLst>
                                          <p:attrName>ppt_x</p:attrName>
                                        </p:attrNameLst>
                                      </p:cBhvr>
                                    </p:anim>
                                    <p:anim from="(-#ppt_h/2)" to="(#ppt_y)" calcmode="lin" valueType="num">
                                      <p:cBhvr>
                                        <p:cTn id="12" dur="750" fill="hold">
                                          <p:stCondLst>
                                            <p:cond delay="0"/>
                                          </p:stCondLst>
                                        </p:cTn>
                                        <p:tgtEl>
                                          <p:spTgt spid="20"/>
                                        </p:tgtEl>
                                        <p:attrNameLst>
                                          <p:attrName>ppt_y</p:attrName>
                                        </p:attrNameLst>
                                      </p:cBhvr>
                                    </p:anim>
                                    <p:animRot by="21600000">
                                      <p:cBhvr>
                                        <p:cTn id="13" dur="750" fill="hold">
                                          <p:stCondLst>
                                            <p:cond delay="0"/>
                                          </p:stCondLst>
                                        </p:cTn>
                                        <p:tgtEl>
                                          <p:spTgt spid="20"/>
                                        </p:tgtEl>
                                        <p:attrNameLst>
                                          <p:attrName>r</p:attrName>
                                        </p:attrNameLst>
                                      </p:cBhvr>
                                    </p:animRot>
                                  </p:childTnLst>
                                </p:cTn>
                              </p:par>
                              <p:par>
                                <p:cTn id="14" presetID="56" presetClass="entr" presetSubtype="0" fill="hold" grpId="0" nodeType="withEffect">
                                  <p:stCondLst>
                                    <p:cond delay="1400"/>
                                  </p:stCondLst>
                                  <p:iterate type="lt">
                                    <p:tmPct val="6667"/>
                                  </p:iterate>
                                  <p:childTnLst>
                                    <p:set>
                                      <p:cBhvr>
                                        <p:cTn id="15" dur="1" fill="hold">
                                          <p:stCondLst>
                                            <p:cond delay="0"/>
                                          </p:stCondLst>
                                        </p:cTn>
                                        <p:tgtEl>
                                          <p:spTgt spid="79"/>
                                        </p:tgtEl>
                                        <p:attrNameLst>
                                          <p:attrName>style.visibility</p:attrName>
                                        </p:attrNameLst>
                                      </p:cBhvr>
                                      <p:to>
                                        <p:strVal val="visible"/>
                                      </p:to>
                                    </p:set>
                                    <p:anim by="(-#ppt_w*2)" calcmode="lin" valueType="num">
                                      <p:cBhvr rctx="PPT">
                                        <p:cTn id="16" dur="375" autoRev="1" fill="hold">
                                          <p:stCondLst>
                                            <p:cond delay="0"/>
                                          </p:stCondLst>
                                        </p:cTn>
                                        <p:tgtEl>
                                          <p:spTgt spid="79"/>
                                        </p:tgtEl>
                                        <p:attrNameLst>
                                          <p:attrName>ppt_w</p:attrName>
                                        </p:attrNameLst>
                                      </p:cBhvr>
                                    </p:anim>
                                    <p:anim by="(#ppt_w*0.50)" calcmode="lin" valueType="num">
                                      <p:cBhvr>
                                        <p:cTn id="17" dur="375" decel="50000" autoRev="1" fill="hold">
                                          <p:stCondLst>
                                            <p:cond delay="0"/>
                                          </p:stCondLst>
                                        </p:cTn>
                                        <p:tgtEl>
                                          <p:spTgt spid="79"/>
                                        </p:tgtEl>
                                        <p:attrNameLst>
                                          <p:attrName>ppt_x</p:attrName>
                                        </p:attrNameLst>
                                      </p:cBhvr>
                                    </p:anim>
                                    <p:anim from="(-#ppt_h/2)" to="(#ppt_y)" calcmode="lin" valueType="num">
                                      <p:cBhvr>
                                        <p:cTn id="18" dur="750" fill="hold">
                                          <p:stCondLst>
                                            <p:cond delay="0"/>
                                          </p:stCondLst>
                                        </p:cTn>
                                        <p:tgtEl>
                                          <p:spTgt spid="79"/>
                                        </p:tgtEl>
                                        <p:attrNameLst>
                                          <p:attrName>ppt_y</p:attrName>
                                        </p:attrNameLst>
                                      </p:cBhvr>
                                    </p:anim>
                                    <p:animRot by="21600000">
                                      <p:cBhvr>
                                        <p:cTn id="19" dur="750" fill="hold">
                                          <p:stCondLst>
                                            <p:cond delay="0"/>
                                          </p:stCondLst>
                                        </p:cTn>
                                        <p:tgtEl>
                                          <p:spTgt spid="79"/>
                                        </p:tgtEl>
                                        <p:attrNameLst>
                                          <p:attrName>r</p:attrName>
                                        </p:attrNameLst>
                                      </p:cBhvr>
                                    </p:animRot>
                                  </p:childTnLst>
                                </p:cTn>
                              </p:par>
                              <p:par>
                                <p:cTn id="20" presetID="56" presetClass="entr" presetSubtype="0" fill="hold" grpId="0" nodeType="withEffect">
                                  <p:stCondLst>
                                    <p:cond delay="1400"/>
                                  </p:stCondLst>
                                  <p:iterate type="lt">
                                    <p:tmPct val="6667"/>
                                  </p:iterate>
                                  <p:childTnLst>
                                    <p:set>
                                      <p:cBhvr>
                                        <p:cTn id="21" dur="1" fill="hold">
                                          <p:stCondLst>
                                            <p:cond delay="0"/>
                                          </p:stCondLst>
                                        </p:cTn>
                                        <p:tgtEl>
                                          <p:spTgt spid="80"/>
                                        </p:tgtEl>
                                        <p:attrNameLst>
                                          <p:attrName>style.visibility</p:attrName>
                                        </p:attrNameLst>
                                      </p:cBhvr>
                                      <p:to>
                                        <p:strVal val="visible"/>
                                      </p:to>
                                    </p:set>
                                    <p:anim by="(-#ppt_w*2)" calcmode="lin" valueType="num">
                                      <p:cBhvr rctx="PPT">
                                        <p:cTn id="22" dur="375" autoRev="1" fill="hold">
                                          <p:stCondLst>
                                            <p:cond delay="0"/>
                                          </p:stCondLst>
                                        </p:cTn>
                                        <p:tgtEl>
                                          <p:spTgt spid="80"/>
                                        </p:tgtEl>
                                        <p:attrNameLst>
                                          <p:attrName>ppt_w</p:attrName>
                                        </p:attrNameLst>
                                      </p:cBhvr>
                                    </p:anim>
                                    <p:anim by="(#ppt_w*0.50)" calcmode="lin" valueType="num">
                                      <p:cBhvr>
                                        <p:cTn id="23" dur="375" decel="50000" autoRev="1" fill="hold">
                                          <p:stCondLst>
                                            <p:cond delay="0"/>
                                          </p:stCondLst>
                                        </p:cTn>
                                        <p:tgtEl>
                                          <p:spTgt spid="80"/>
                                        </p:tgtEl>
                                        <p:attrNameLst>
                                          <p:attrName>ppt_x</p:attrName>
                                        </p:attrNameLst>
                                      </p:cBhvr>
                                    </p:anim>
                                    <p:anim from="(-#ppt_h/2)" to="(#ppt_y)" calcmode="lin" valueType="num">
                                      <p:cBhvr>
                                        <p:cTn id="24" dur="750" fill="hold">
                                          <p:stCondLst>
                                            <p:cond delay="0"/>
                                          </p:stCondLst>
                                        </p:cTn>
                                        <p:tgtEl>
                                          <p:spTgt spid="80"/>
                                        </p:tgtEl>
                                        <p:attrNameLst>
                                          <p:attrName>ppt_y</p:attrName>
                                        </p:attrNameLst>
                                      </p:cBhvr>
                                    </p:anim>
                                    <p:animRot by="21600000">
                                      <p:cBhvr>
                                        <p:cTn id="25" dur="750" fill="hold">
                                          <p:stCondLst>
                                            <p:cond delay="0"/>
                                          </p:stCondLst>
                                        </p:cTn>
                                        <p:tgtEl>
                                          <p:spTgt spid="80"/>
                                        </p:tgtEl>
                                        <p:attrNameLst>
                                          <p:attrName>r</p:attrName>
                                        </p:attrNameLst>
                                      </p:cBhvr>
                                    </p:animRot>
                                  </p:childTnLst>
                                </p:cTn>
                              </p:par>
                              <p:par>
                                <p:cTn id="26" presetID="56" presetClass="entr" presetSubtype="0" fill="hold" grpId="0" nodeType="withEffect">
                                  <p:stCondLst>
                                    <p:cond delay="1400"/>
                                  </p:stCondLst>
                                  <p:iterate type="lt">
                                    <p:tmPct val="6667"/>
                                  </p:iterate>
                                  <p:childTnLst>
                                    <p:set>
                                      <p:cBhvr>
                                        <p:cTn id="27" dur="1" fill="hold">
                                          <p:stCondLst>
                                            <p:cond delay="0"/>
                                          </p:stCondLst>
                                        </p:cTn>
                                        <p:tgtEl>
                                          <p:spTgt spid="81"/>
                                        </p:tgtEl>
                                        <p:attrNameLst>
                                          <p:attrName>style.visibility</p:attrName>
                                        </p:attrNameLst>
                                      </p:cBhvr>
                                      <p:to>
                                        <p:strVal val="visible"/>
                                      </p:to>
                                    </p:set>
                                    <p:anim by="(-#ppt_w*2)" calcmode="lin" valueType="num">
                                      <p:cBhvr rctx="PPT">
                                        <p:cTn id="28" dur="375" autoRev="1" fill="hold">
                                          <p:stCondLst>
                                            <p:cond delay="0"/>
                                          </p:stCondLst>
                                        </p:cTn>
                                        <p:tgtEl>
                                          <p:spTgt spid="81"/>
                                        </p:tgtEl>
                                        <p:attrNameLst>
                                          <p:attrName>ppt_w</p:attrName>
                                        </p:attrNameLst>
                                      </p:cBhvr>
                                    </p:anim>
                                    <p:anim by="(#ppt_w*0.50)" calcmode="lin" valueType="num">
                                      <p:cBhvr>
                                        <p:cTn id="29" dur="375" decel="50000" autoRev="1" fill="hold">
                                          <p:stCondLst>
                                            <p:cond delay="0"/>
                                          </p:stCondLst>
                                        </p:cTn>
                                        <p:tgtEl>
                                          <p:spTgt spid="81"/>
                                        </p:tgtEl>
                                        <p:attrNameLst>
                                          <p:attrName>ppt_x</p:attrName>
                                        </p:attrNameLst>
                                      </p:cBhvr>
                                    </p:anim>
                                    <p:anim from="(-#ppt_h/2)" to="(#ppt_y)" calcmode="lin" valueType="num">
                                      <p:cBhvr>
                                        <p:cTn id="30" dur="750" fill="hold">
                                          <p:stCondLst>
                                            <p:cond delay="0"/>
                                          </p:stCondLst>
                                        </p:cTn>
                                        <p:tgtEl>
                                          <p:spTgt spid="81"/>
                                        </p:tgtEl>
                                        <p:attrNameLst>
                                          <p:attrName>ppt_y</p:attrName>
                                        </p:attrNameLst>
                                      </p:cBhvr>
                                    </p:anim>
                                    <p:animRot by="21600000">
                                      <p:cBhvr>
                                        <p:cTn id="31" dur="750" fill="hold">
                                          <p:stCondLst>
                                            <p:cond delay="0"/>
                                          </p:stCondLst>
                                        </p:cTn>
                                        <p:tgtEl>
                                          <p:spTgt spid="81"/>
                                        </p:tgtEl>
                                        <p:attrNameLst>
                                          <p:attrName>r</p:attrName>
                                        </p:attrNameLst>
                                      </p:cBhvr>
                                    </p:animRot>
                                  </p:childTnLst>
                                </p:cTn>
                              </p:par>
                              <p:par>
                                <p:cTn id="32" presetID="56" presetClass="entr" presetSubtype="0" fill="hold" grpId="0" nodeType="withEffect">
                                  <p:stCondLst>
                                    <p:cond delay="1400"/>
                                  </p:stCondLst>
                                  <p:iterate type="lt">
                                    <p:tmPct val="6667"/>
                                  </p:iterate>
                                  <p:childTnLst>
                                    <p:set>
                                      <p:cBhvr>
                                        <p:cTn id="33" dur="1" fill="hold">
                                          <p:stCondLst>
                                            <p:cond delay="0"/>
                                          </p:stCondLst>
                                        </p:cTn>
                                        <p:tgtEl>
                                          <p:spTgt spid="82"/>
                                        </p:tgtEl>
                                        <p:attrNameLst>
                                          <p:attrName>style.visibility</p:attrName>
                                        </p:attrNameLst>
                                      </p:cBhvr>
                                      <p:to>
                                        <p:strVal val="visible"/>
                                      </p:to>
                                    </p:set>
                                    <p:anim by="(-#ppt_w*2)" calcmode="lin" valueType="num">
                                      <p:cBhvr rctx="PPT">
                                        <p:cTn id="34" dur="375" autoRev="1" fill="hold">
                                          <p:stCondLst>
                                            <p:cond delay="0"/>
                                          </p:stCondLst>
                                        </p:cTn>
                                        <p:tgtEl>
                                          <p:spTgt spid="82"/>
                                        </p:tgtEl>
                                        <p:attrNameLst>
                                          <p:attrName>ppt_w</p:attrName>
                                        </p:attrNameLst>
                                      </p:cBhvr>
                                    </p:anim>
                                    <p:anim by="(#ppt_w*0.50)" calcmode="lin" valueType="num">
                                      <p:cBhvr>
                                        <p:cTn id="35" dur="375" decel="50000" autoRev="1" fill="hold">
                                          <p:stCondLst>
                                            <p:cond delay="0"/>
                                          </p:stCondLst>
                                        </p:cTn>
                                        <p:tgtEl>
                                          <p:spTgt spid="82"/>
                                        </p:tgtEl>
                                        <p:attrNameLst>
                                          <p:attrName>ppt_x</p:attrName>
                                        </p:attrNameLst>
                                      </p:cBhvr>
                                    </p:anim>
                                    <p:anim from="(-#ppt_h/2)" to="(#ppt_y)" calcmode="lin" valueType="num">
                                      <p:cBhvr>
                                        <p:cTn id="36" dur="750" fill="hold">
                                          <p:stCondLst>
                                            <p:cond delay="0"/>
                                          </p:stCondLst>
                                        </p:cTn>
                                        <p:tgtEl>
                                          <p:spTgt spid="82"/>
                                        </p:tgtEl>
                                        <p:attrNameLst>
                                          <p:attrName>ppt_y</p:attrName>
                                        </p:attrNameLst>
                                      </p:cBhvr>
                                    </p:anim>
                                    <p:animRot by="21600000">
                                      <p:cBhvr>
                                        <p:cTn id="37" dur="750" fill="hold">
                                          <p:stCondLst>
                                            <p:cond delay="0"/>
                                          </p:stCondLst>
                                        </p:cTn>
                                        <p:tgtEl>
                                          <p:spTgt spid="82"/>
                                        </p:tgtEl>
                                        <p:attrNameLst>
                                          <p:attrName>r</p:attrName>
                                        </p:attrNameLst>
                                      </p:cBhvr>
                                    </p:animRot>
                                  </p:childTnLst>
                                </p:cTn>
                              </p:par>
                              <p:par>
                                <p:cTn id="38" presetID="56" presetClass="entr" presetSubtype="0" fill="hold" grpId="0" nodeType="withEffect">
                                  <p:stCondLst>
                                    <p:cond delay="1400"/>
                                  </p:stCondLst>
                                  <p:iterate type="lt">
                                    <p:tmPct val="6667"/>
                                  </p:iterate>
                                  <p:childTnLst>
                                    <p:set>
                                      <p:cBhvr>
                                        <p:cTn id="39" dur="1" fill="hold">
                                          <p:stCondLst>
                                            <p:cond delay="0"/>
                                          </p:stCondLst>
                                        </p:cTn>
                                        <p:tgtEl>
                                          <p:spTgt spid="83"/>
                                        </p:tgtEl>
                                        <p:attrNameLst>
                                          <p:attrName>style.visibility</p:attrName>
                                        </p:attrNameLst>
                                      </p:cBhvr>
                                      <p:to>
                                        <p:strVal val="visible"/>
                                      </p:to>
                                    </p:set>
                                    <p:anim by="(-#ppt_w*2)" calcmode="lin" valueType="num">
                                      <p:cBhvr rctx="PPT">
                                        <p:cTn id="40" dur="375" autoRev="1" fill="hold">
                                          <p:stCondLst>
                                            <p:cond delay="0"/>
                                          </p:stCondLst>
                                        </p:cTn>
                                        <p:tgtEl>
                                          <p:spTgt spid="83"/>
                                        </p:tgtEl>
                                        <p:attrNameLst>
                                          <p:attrName>ppt_w</p:attrName>
                                        </p:attrNameLst>
                                      </p:cBhvr>
                                    </p:anim>
                                    <p:anim by="(#ppt_w*0.50)" calcmode="lin" valueType="num">
                                      <p:cBhvr>
                                        <p:cTn id="41" dur="375" decel="50000" autoRev="1" fill="hold">
                                          <p:stCondLst>
                                            <p:cond delay="0"/>
                                          </p:stCondLst>
                                        </p:cTn>
                                        <p:tgtEl>
                                          <p:spTgt spid="83"/>
                                        </p:tgtEl>
                                        <p:attrNameLst>
                                          <p:attrName>ppt_x</p:attrName>
                                        </p:attrNameLst>
                                      </p:cBhvr>
                                    </p:anim>
                                    <p:anim from="(-#ppt_h/2)" to="(#ppt_y)" calcmode="lin" valueType="num">
                                      <p:cBhvr>
                                        <p:cTn id="42" dur="750" fill="hold">
                                          <p:stCondLst>
                                            <p:cond delay="0"/>
                                          </p:stCondLst>
                                        </p:cTn>
                                        <p:tgtEl>
                                          <p:spTgt spid="83"/>
                                        </p:tgtEl>
                                        <p:attrNameLst>
                                          <p:attrName>ppt_y</p:attrName>
                                        </p:attrNameLst>
                                      </p:cBhvr>
                                    </p:anim>
                                    <p:animRot by="21600000">
                                      <p:cBhvr>
                                        <p:cTn id="43" dur="750" fill="hold">
                                          <p:stCondLst>
                                            <p:cond delay="0"/>
                                          </p:stCondLst>
                                        </p:cTn>
                                        <p:tgtEl>
                                          <p:spTgt spid="8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79" grpId="0"/>
      <p:bldP spid="80" grpId="0"/>
      <p:bldP spid="81" grpId="0"/>
      <p:bldP spid="82" grpId="0"/>
      <p:bldP spid="8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5"/>
          <p:cNvGrpSpPr/>
          <p:nvPr/>
        </p:nvGrpSpPr>
        <p:grpSpPr>
          <a:xfrm>
            <a:off x="251520" y="136926"/>
            <a:ext cx="1724729" cy="405152"/>
            <a:chOff x="395536" y="267494"/>
            <a:chExt cx="1724729" cy="405152"/>
          </a:xfrm>
        </p:grpSpPr>
        <p:sp>
          <p:nvSpPr>
            <p:cNvPr id="11"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12" name="燕尾形 11"/>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燕尾形 12"/>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cxnSp>
        <p:nvCxnSpPr>
          <p:cNvPr id="6" name="MH_Other_1"/>
          <p:cNvCxnSpPr/>
          <p:nvPr>
            <p:custDataLst>
              <p:tags r:id="rId1"/>
            </p:custDataLst>
          </p:nvPr>
        </p:nvCxnSpPr>
        <p:spPr bwMode="auto">
          <a:xfrm rot="7560000">
            <a:off x="2862474" y="2756719"/>
            <a:ext cx="0" cy="973137"/>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7" name="MH_Other_2"/>
          <p:cNvCxnSpPr/>
          <p:nvPr>
            <p:custDataLst>
              <p:tags r:id="rId2"/>
            </p:custDataLst>
          </p:nvPr>
        </p:nvCxnSpPr>
        <p:spPr bwMode="auto">
          <a:xfrm rot="7992000">
            <a:off x="3008524" y="2580506"/>
            <a:ext cx="0" cy="973137"/>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8" name="MH_Other_3"/>
          <p:cNvCxnSpPr/>
          <p:nvPr>
            <p:custDataLst>
              <p:tags r:id="rId3"/>
            </p:custDataLst>
          </p:nvPr>
        </p:nvCxnSpPr>
        <p:spPr bwMode="auto">
          <a:xfrm rot="8424000">
            <a:off x="3176005" y="2424138"/>
            <a:ext cx="0" cy="973137"/>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9" name="MH_Other_4"/>
          <p:cNvCxnSpPr/>
          <p:nvPr>
            <p:custDataLst>
              <p:tags r:id="rId4"/>
            </p:custDataLst>
          </p:nvPr>
        </p:nvCxnSpPr>
        <p:spPr bwMode="auto">
          <a:xfrm rot="8856000">
            <a:off x="3360155" y="2289200"/>
            <a:ext cx="0" cy="973138"/>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4" name="MH_Other_5"/>
          <p:cNvCxnSpPr/>
          <p:nvPr>
            <p:custDataLst>
              <p:tags r:id="rId5"/>
            </p:custDataLst>
          </p:nvPr>
        </p:nvCxnSpPr>
        <p:spPr bwMode="auto">
          <a:xfrm rot="9288000">
            <a:off x="3560180" y="2179663"/>
            <a:ext cx="0" cy="973137"/>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5" name="MH_Other_6"/>
          <p:cNvCxnSpPr/>
          <p:nvPr>
            <p:custDataLst>
              <p:tags r:id="rId6"/>
            </p:custDataLst>
          </p:nvPr>
        </p:nvCxnSpPr>
        <p:spPr bwMode="auto">
          <a:xfrm rot="9720000">
            <a:off x="3772905" y="2095525"/>
            <a:ext cx="0" cy="973138"/>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6" name="MH_Other_7"/>
          <p:cNvCxnSpPr/>
          <p:nvPr>
            <p:custDataLst>
              <p:tags r:id="rId7"/>
            </p:custDataLst>
          </p:nvPr>
        </p:nvCxnSpPr>
        <p:spPr bwMode="auto">
          <a:xfrm rot="10152000">
            <a:off x="3995155" y="2038375"/>
            <a:ext cx="0" cy="973138"/>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7" name="MH_Other_8"/>
          <p:cNvCxnSpPr/>
          <p:nvPr>
            <p:custDataLst>
              <p:tags r:id="rId8"/>
            </p:custDataLst>
          </p:nvPr>
        </p:nvCxnSpPr>
        <p:spPr bwMode="auto">
          <a:xfrm rot="10584000">
            <a:off x="4222167" y="2009800"/>
            <a:ext cx="0" cy="973138"/>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8" name="MH_Other_9"/>
          <p:cNvCxnSpPr/>
          <p:nvPr>
            <p:custDataLst>
              <p:tags r:id="rId9"/>
            </p:custDataLst>
          </p:nvPr>
        </p:nvCxnSpPr>
        <p:spPr bwMode="auto">
          <a:xfrm rot="11016000">
            <a:off x="4450767" y="2009800"/>
            <a:ext cx="0" cy="973138"/>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19" name="MH_Other_10"/>
          <p:cNvCxnSpPr/>
          <p:nvPr>
            <p:custDataLst>
              <p:tags r:id="rId10"/>
            </p:custDataLst>
          </p:nvPr>
        </p:nvCxnSpPr>
        <p:spPr bwMode="auto">
          <a:xfrm rot="11448000">
            <a:off x="4677780" y="2038375"/>
            <a:ext cx="0" cy="973138"/>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0" name="MH_Other_11"/>
          <p:cNvCxnSpPr/>
          <p:nvPr>
            <p:custDataLst>
              <p:tags r:id="rId11"/>
            </p:custDataLst>
          </p:nvPr>
        </p:nvCxnSpPr>
        <p:spPr bwMode="auto">
          <a:xfrm rot="11880000">
            <a:off x="4900030" y="2095525"/>
            <a:ext cx="0" cy="973138"/>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1" name="MH_Other_12"/>
          <p:cNvCxnSpPr/>
          <p:nvPr>
            <p:custDataLst>
              <p:tags r:id="rId12"/>
            </p:custDataLst>
          </p:nvPr>
        </p:nvCxnSpPr>
        <p:spPr bwMode="auto">
          <a:xfrm rot="12312000">
            <a:off x="5112755" y="2179663"/>
            <a:ext cx="0" cy="973137"/>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2" name="MH_Other_13"/>
          <p:cNvCxnSpPr/>
          <p:nvPr>
            <p:custDataLst>
              <p:tags r:id="rId13"/>
            </p:custDataLst>
          </p:nvPr>
        </p:nvCxnSpPr>
        <p:spPr bwMode="auto">
          <a:xfrm rot="12744000">
            <a:off x="5312780" y="2289200"/>
            <a:ext cx="0" cy="973138"/>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3" name="MH_Other_14"/>
          <p:cNvCxnSpPr/>
          <p:nvPr>
            <p:custDataLst>
              <p:tags r:id="rId14"/>
            </p:custDataLst>
          </p:nvPr>
        </p:nvCxnSpPr>
        <p:spPr bwMode="auto">
          <a:xfrm rot="13175999">
            <a:off x="5496930" y="2424138"/>
            <a:ext cx="0" cy="973137"/>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4" name="MH_Other_15"/>
          <p:cNvCxnSpPr/>
          <p:nvPr>
            <p:custDataLst>
              <p:tags r:id="rId15"/>
            </p:custDataLst>
          </p:nvPr>
        </p:nvCxnSpPr>
        <p:spPr bwMode="auto">
          <a:xfrm rot="13608000">
            <a:off x="5664411" y="2580506"/>
            <a:ext cx="0" cy="973138"/>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5" name="MH_Other_16"/>
          <p:cNvCxnSpPr/>
          <p:nvPr>
            <p:custDataLst>
              <p:tags r:id="rId16"/>
            </p:custDataLst>
          </p:nvPr>
        </p:nvCxnSpPr>
        <p:spPr bwMode="auto">
          <a:xfrm rot="14040000">
            <a:off x="5810461" y="2756719"/>
            <a:ext cx="0" cy="973138"/>
          </a:xfrm>
          <a:prstGeom prst="line">
            <a:avLst/>
          </a:prstGeom>
          <a:ln>
            <a:solidFill>
              <a:schemeClr val="accent1">
                <a:lumMod val="40000"/>
                <a:lumOff val="60000"/>
              </a:schemeClr>
            </a:solidFill>
            <a:tailEnd type="oval"/>
          </a:ln>
        </p:spPr>
        <p:style>
          <a:lnRef idx="1">
            <a:schemeClr val="accent1"/>
          </a:lnRef>
          <a:fillRef idx="0">
            <a:schemeClr val="accent1"/>
          </a:fillRef>
          <a:effectRef idx="0">
            <a:schemeClr val="accent1"/>
          </a:effectRef>
          <a:fontRef idx="minor">
            <a:schemeClr val="tx1"/>
          </a:fontRef>
        </p:style>
      </p:cxnSp>
      <p:sp>
        <p:nvSpPr>
          <p:cNvPr id="26" name="MH_Other_17"/>
          <p:cNvSpPr/>
          <p:nvPr>
            <p:custDataLst>
              <p:tags r:id="rId17"/>
            </p:custDataLst>
          </p:nvPr>
        </p:nvSpPr>
        <p:spPr>
          <a:xfrm>
            <a:off x="2002842" y="2617813"/>
            <a:ext cx="365125" cy="36353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lnSpcReduction="10000"/>
          </a:bodyPr>
          <a:lstStyle/>
          <a:p>
            <a:pPr algn="ctr" eaLnBrk="1" fontAlgn="auto" hangingPunct="1">
              <a:spcBef>
                <a:spcPts val="0"/>
              </a:spcBef>
              <a:spcAft>
                <a:spcPts val="0"/>
              </a:spcAft>
              <a:defRPr/>
            </a:pPr>
            <a:r>
              <a:rPr lang="en-US" altLang="zh-CN" dirty="0">
                <a:solidFill>
                  <a:srgbClr val="FEFFFF"/>
                </a:solidFill>
              </a:rPr>
              <a:t>A</a:t>
            </a:r>
            <a:endParaRPr lang="zh-CN" altLang="en-US" dirty="0">
              <a:solidFill>
                <a:srgbClr val="FEFFFF"/>
              </a:solidFill>
            </a:endParaRPr>
          </a:p>
        </p:txBody>
      </p:sp>
      <p:sp>
        <p:nvSpPr>
          <p:cNvPr id="27" name="MH_Other_18"/>
          <p:cNvSpPr/>
          <p:nvPr>
            <p:custDataLst>
              <p:tags r:id="rId18"/>
            </p:custDataLst>
          </p:nvPr>
        </p:nvSpPr>
        <p:spPr>
          <a:xfrm>
            <a:off x="2953755" y="1819300"/>
            <a:ext cx="363537" cy="3635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lnSpcReduction="10000"/>
          </a:bodyPr>
          <a:lstStyle/>
          <a:p>
            <a:pPr algn="ctr" eaLnBrk="1" fontAlgn="auto" hangingPunct="1">
              <a:spcBef>
                <a:spcPts val="0"/>
              </a:spcBef>
              <a:spcAft>
                <a:spcPts val="0"/>
              </a:spcAft>
              <a:defRPr/>
            </a:pPr>
            <a:r>
              <a:rPr lang="en-US" altLang="zh-CN" dirty="0">
                <a:solidFill>
                  <a:srgbClr val="FEFFFF"/>
                </a:solidFill>
              </a:rPr>
              <a:t>B</a:t>
            </a:r>
            <a:endParaRPr lang="zh-CN" altLang="en-US" dirty="0">
              <a:solidFill>
                <a:srgbClr val="FEFFFF"/>
              </a:solidFill>
            </a:endParaRPr>
          </a:p>
        </p:txBody>
      </p:sp>
      <p:sp>
        <p:nvSpPr>
          <p:cNvPr id="28" name="MH_Other_19"/>
          <p:cNvSpPr/>
          <p:nvPr>
            <p:custDataLst>
              <p:tags r:id="rId19"/>
            </p:custDataLst>
          </p:nvPr>
        </p:nvSpPr>
        <p:spPr>
          <a:xfrm>
            <a:off x="4153905" y="1512913"/>
            <a:ext cx="365125" cy="3651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lnSpcReduction="10000"/>
          </a:bodyPr>
          <a:lstStyle/>
          <a:p>
            <a:pPr algn="ctr" eaLnBrk="1" fontAlgn="auto" hangingPunct="1">
              <a:spcBef>
                <a:spcPts val="0"/>
              </a:spcBef>
              <a:spcAft>
                <a:spcPts val="0"/>
              </a:spcAft>
              <a:defRPr/>
            </a:pPr>
            <a:r>
              <a:rPr lang="en-US" altLang="zh-CN" dirty="0">
                <a:solidFill>
                  <a:srgbClr val="FEFFFF"/>
                </a:solidFill>
              </a:rPr>
              <a:t>C</a:t>
            </a:r>
            <a:endParaRPr lang="zh-CN" altLang="en-US" dirty="0">
              <a:solidFill>
                <a:srgbClr val="FEFFFF"/>
              </a:solidFill>
            </a:endParaRPr>
          </a:p>
        </p:txBody>
      </p:sp>
      <p:sp>
        <p:nvSpPr>
          <p:cNvPr id="29" name="MH_Other_20"/>
          <p:cNvSpPr/>
          <p:nvPr>
            <p:custDataLst>
              <p:tags r:id="rId20"/>
            </p:custDataLst>
          </p:nvPr>
        </p:nvSpPr>
        <p:spPr>
          <a:xfrm>
            <a:off x="5509630" y="1819300"/>
            <a:ext cx="365125" cy="3635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lnSpcReduction="10000"/>
          </a:bodyPr>
          <a:lstStyle/>
          <a:p>
            <a:pPr algn="ctr" eaLnBrk="1" fontAlgn="auto" hangingPunct="1">
              <a:spcBef>
                <a:spcPts val="0"/>
              </a:spcBef>
              <a:spcAft>
                <a:spcPts val="0"/>
              </a:spcAft>
              <a:defRPr/>
            </a:pPr>
            <a:r>
              <a:rPr lang="en-US" altLang="zh-CN" dirty="0">
                <a:solidFill>
                  <a:srgbClr val="FEFFFF"/>
                </a:solidFill>
              </a:rPr>
              <a:t>D</a:t>
            </a:r>
            <a:endParaRPr lang="zh-CN" altLang="en-US" dirty="0">
              <a:solidFill>
                <a:srgbClr val="FEFFFF"/>
              </a:solidFill>
            </a:endParaRPr>
          </a:p>
        </p:txBody>
      </p:sp>
      <p:sp>
        <p:nvSpPr>
          <p:cNvPr id="30" name="MH_Other_21"/>
          <p:cNvSpPr/>
          <p:nvPr>
            <p:custDataLst>
              <p:tags r:id="rId21"/>
            </p:custDataLst>
          </p:nvPr>
        </p:nvSpPr>
        <p:spPr>
          <a:xfrm>
            <a:off x="6344655" y="2579713"/>
            <a:ext cx="365125" cy="3651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lnSpcReduction="10000"/>
          </a:bodyPr>
          <a:lstStyle/>
          <a:p>
            <a:pPr algn="ctr" eaLnBrk="1" fontAlgn="auto" hangingPunct="1">
              <a:spcBef>
                <a:spcPts val="0"/>
              </a:spcBef>
              <a:spcAft>
                <a:spcPts val="0"/>
              </a:spcAft>
              <a:defRPr/>
            </a:pPr>
            <a:r>
              <a:rPr lang="en-US" altLang="zh-CN" dirty="0">
                <a:solidFill>
                  <a:srgbClr val="FEFFFF"/>
                </a:solidFill>
              </a:rPr>
              <a:t>E</a:t>
            </a:r>
            <a:endParaRPr lang="zh-CN" altLang="en-US" dirty="0">
              <a:solidFill>
                <a:srgbClr val="FEFFFF"/>
              </a:solidFill>
            </a:endParaRPr>
          </a:p>
        </p:txBody>
      </p:sp>
      <p:sp>
        <p:nvSpPr>
          <p:cNvPr id="31" name="MH_SubTitle_1"/>
          <p:cNvSpPr txBox="1">
            <a:spLocks noChangeArrowheads="1"/>
          </p:cNvSpPr>
          <p:nvPr>
            <p:custDataLst>
              <p:tags r:id="rId22"/>
            </p:custDataLst>
          </p:nvPr>
        </p:nvSpPr>
        <p:spPr bwMode="auto">
          <a:xfrm>
            <a:off x="520043" y="2508275"/>
            <a:ext cx="1665486"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lnSpc>
                <a:spcPct val="150000"/>
              </a:lnSpc>
              <a:defRPr/>
            </a:pP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rPr>
              <a:t>XXXXX</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rPr>
              <a:t>具</a:t>
            </a:r>
          </a:p>
        </p:txBody>
      </p:sp>
      <p:sp>
        <p:nvSpPr>
          <p:cNvPr id="32" name="MH_SubTitle_2"/>
          <p:cNvSpPr txBox="1">
            <a:spLocks noChangeArrowheads="1"/>
          </p:cNvSpPr>
          <p:nvPr>
            <p:custDataLst>
              <p:tags r:id="rId23"/>
            </p:custDataLst>
          </p:nvPr>
        </p:nvSpPr>
        <p:spPr bwMode="auto">
          <a:xfrm>
            <a:off x="1456147" y="1403375"/>
            <a:ext cx="172819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lnSpc>
                <a:spcPct val="150000"/>
              </a:lnSpc>
              <a:defRPr/>
            </a:pP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rPr>
              <a:t>XXXX</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rPr>
              <a:t>具</a:t>
            </a:r>
          </a:p>
        </p:txBody>
      </p:sp>
      <p:sp>
        <p:nvSpPr>
          <p:cNvPr id="33" name="MH_SubTitle_3"/>
          <p:cNvSpPr txBox="1">
            <a:spLocks noChangeArrowheads="1"/>
          </p:cNvSpPr>
          <p:nvPr>
            <p:custDataLst>
              <p:tags r:id="rId24"/>
            </p:custDataLst>
          </p:nvPr>
        </p:nvSpPr>
        <p:spPr bwMode="auto">
          <a:xfrm>
            <a:off x="3618917" y="937592"/>
            <a:ext cx="14351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lnSpc>
                <a:spcPct val="150000"/>
              </a:lnSpc>
              <a:defRPr/>
            </a:pP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rPr>
              <a:t>XXXXX</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rPr>
              <a:t>具</a:t>
            </a:r>
          </a:p>
        </p:txBody>
      </p:sp>
      <p:sp>
        <p:nvSpPr>
          <p:cNvPr id="34" name="MH_SubTitle_4"/>
          <p:cNvSpPr txBox="1">
            <a:spLocks noChangeArrowheads="1"/>
          </p:cNvSpPr>
          <p:nvPr>
            <p:custDataLst>
              <p:tags r:id="rId25"/>
            </p:custDataLst>
          </p:nvPr>
        </p:nvSpPr>
        <p:spPr bwMode="auto">
          <a:xfrm>
            <a:off x="5674605" y="1584350"/>
            <a:ext cx="197423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lnSpc>
                <a:spcPct val="150000"/>
              </a:lnSpc>
              <a:defRPr/>
            </a:pP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rPr>
              <a:t>XXXX</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rPr>
              <a:t>刀具</a:t>
            </a:r>
          </a:p>
        </p:txBody>
      </p:sp>
      <p:sp>
        <p:nvSpPr>
          <p:cNvPr id="35" name="MH_SubTitle_5"/>
          <p:cNvSpPr txBox="1">
            <a:spLocks noChangeArrowheads="1"/>
          </p:cNvSpPr>
          <p:nvPr>
            <p:custDataLst>
              <p:tags r:id="rId26"/>
            </p:custDataLst>
          </p:nvPr>
        </p:nvSpPr>
        <p:spPr bwMode="auto">
          <a:xfrm>
            <a:off x="6496707" y="2427734"/>
            <a:ext cx="21272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lnSpc>
                <a:spcPct val="150000"/>
              </a:lnSpc>
              <a:defRPr/>
            </a:pP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rPr>
              <a:t>聚</a:t>
            </a: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rPr>
              <a:t>XXXX</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rPr>
              <a:t>刀具</a:t>
            </a:r>
          </a:p>
        </p:txBody>
      </p:sp>
      <p:sp>
        <p:nvSpPr>
          <p:cNvPr id="36" name="MH_Title_1"/>
          <p:cNvSpPr txBox="1">
            <a:spLocks noChangeArrowheads="1"/>
          </p:cNvSpPr>
          <p:nvPr>
            <p:custDataLst>
              <p:tags r:id="rId27"/>
            </p:custDataLst>
          </p:nvPr>
        </p:nvSpPr>
        <p:spPr bwMode="auto">
          <a:xfrm>
            <a:off x="2920417" y="3254672"/>
            <a:ext cx="2832100"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lnSpc>
                <a:spcPct val="150000"/>
              </a:lnSpc>
              <a:defRPr/>
            </a:pPr>
            <a:r>
              <a:rPr lang="zh-CN" altLang="en-US" sz="1600" b="1" dirty="0">
                <a:solidFill>
                  <a:schemeClr val="accent1"/>
                </a:solidFill>
                <a:latin typeface="微软雅黑" panose="020B0503020204020204" pitchFamily="34" charset="-122"/>
                <a:ea typeface="微软雅黑" panose="020B0503020204020204" pitchFamily="34" charset="-122"/>
              </a:rPr>
              <a:t>按</a:t>
            </a:r>
            <a:r>
              <a:rPr lang="en-US" altLang="zh-CN" sz="1600" b="1" dirty="0">
                <a:solidFill>
                  <a:schemeClr val="accent1"/>
                </a:solidFill>
                <a:latin typeface="微软雅黑" panose="020B0503020204020204" pitchFamily="34" charset="-122"/>
                <a:ea typeface="微软雅黑" panose="020B0503020204020204" pitchFamily="34" charset="-122"/>
              </a:rPr>
              <a:t>XXXX</a:t>
            </a:r>
            <a:r>
              <a:rPr lang="zh-CN" altLang="en-US" sz="1600" b="1" dirty="0">
                <a:solidFill>
                  <a:schemeClr val="accent1"/>
                </a:solidFill>
                <a:latin typeface="微软雅黑" panose="020B0503020204020204" pitchFamily="34" charset="-122"/>
                <a:ea typeface="微软雅黑" panose="020B0503020204020204" pitchFamily="34" charset="-122"/>
              </a:rPr>
              <a:t>造</a:t>
            </a:r>
            <a:endParaRPr lang="en-US" altLang="zh-CN" sz="1600" b="1" dirty="0">
              <a:solidFill>
                <a:schemeClr val="accent1"/>
              </a:solidFill>
              <a:latin typeface="微软雅黑" panose="020B0503020204020204" pitchFamily="34" charset="-122"/>
              <a:ea typeface="微软雅黑" panose="020B0503020204020204" pitchFamily="34" charset="-122"/>
            </a:endParaRPr>
          </a:p>
          <a:p>
            <a:pPr algn="ctr">
              <a:lnSpc>
                <a:spcPct val="150000"/>
              </a:lnSpc>
              <a:defRPr/>
            </a:pPr>
            <a:r>
              <a:rPr lang="zh-CN" altLang="en-US" sz="1600" b="1" dirty="0">
                <a:solidFill>
                  <a:schemeClr val="accent1"/>
                </a:solidFill>
                <a:latin typeface="微软雅黑" panose="020B0503020204020204" pitchFamily="34" charset="-122"/>
                <a:ea typeface="微软雅黑" panose="020B0503020204020204" pitchFamily="34" charset="-122"/>
              </a:rPr>
              <a:t>所用</a:t>
            </a:r>
            <a:r>
              <a:rPr lang="en-US" altLang="zh-CN" sz="1600" b="1" dirty="0">
                <a:solidFill>
                  <a:schemeClr val="accent1"/>
                </a:solidFill>
                <a:latin typeface="微软雅黑" panose="020B0503020204020204" pitchFamily="34" charset="-122"/>
                <a:ea typeface="微软雅黑" panose="020B0503020204020204" pitchFamily="34" charset="-122"/>
              </a:rPr>
              <a:t>XXXXX</a:t>
            </a:r>
            <a:endParaRPr lang="zh-CN" altLang="en-US" sz="1600" b="1" dirty="0">
              <a:solidFill>
                <a:schemeClr val="accent1"/>
              </a:solidFill>
              <a:latin typeface="微软雅黑" panose="020B0503020204020204" pitchFamily="34" charset="-122"/>
              <a:ea typeface="微软雅黑" panose="020B0503020204020204" pitchFamily="34" charset="-122"/>
            </a:endParaRPr>
          </a:p>
        </p:txBody>
      </p:sp>
      <p:pic>
        <p:nvPicPr>
          <p:cNvPr id="37" name="Picture 2" descr="F:\ppt美化\人力资源\参考图\10 (2).png"/>
          <p:cNvPicPr>
            <a:picLocks noChangeAspect="1" noChangeArrowheads="1"/>
          </p:cNvPicPr>
          <p:nvPr/>
        </p:nvPicPr>
        <p:blipFill>
          <a:blip r:embed="rId31" cstate="print"/>
          <a:srcRect/>
          <a:stretch>
            <a:fillRect/>
          </a:stretch>
        </p:blipFill>
        <p:spPr bwMode="auto">
          <a:xfrm>
            <a:off x="6588224" y="3219822"/>
            <a:ext cx="2127771" cy="1923678"/>
          </a:xfrm>
          <a:prstGeom prst="rect">
            <a:avLst/>
          </a:prstGeom>
          <a:noFill/>
        </p:spPr>
      </p:pic>
      <p:sp>
        <p:nvSpPr>
          <p:cNvPr id="38" name="MH_Entry_1"/>
          <p:cNvSpPr/>
          <p:nvPr>
            <p:custDataLst>
              <p:tags r:id="rId28"/>
            </p:custDataLst>
          </p:nvPr>
        </p:nvSpPr>
        <p:spPr>
          <a:xfrm>
            <a:off x="6876256" y="3561278"/>
            <a:ext cx="1456395" cy="646331"/>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目前</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XXXXXXXXXXX</a:t>
            </a: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硬质合金刀具。</a:t>
            </a:r>
          </a:p>
        </p:txBody>
      </p:sp>
    </p:spTree>
  </p:cSld>
  <p:clrMapOvr>
    <a:masterClrMapping/>
  </p:clrMapOvr>
  <p:transition spd="slow" advClick="0" advTm="0">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5"/>
          <p:cNvGrpSpPr/>
          <p:nvPr/>
        </p:nvGrpSpPr>
        <p:grpSpPr>
          <a:xfrm>
            <a:off x="251520" y="136926"/>
            <a:ext cx="1724729" cy="405152"/>
            <a:chOff x="395536" y="267494"/>
            <a:chExt cx="1724729" cy="405152"/>
          </a:xfrm>
        </p:grpSpPr>
        <p:sp>
          <p:nvSpPr>
            <p:cNvPr id="11"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12" name="燕尾形 11"/>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燕尾形 12"/>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31" name="组合 30"/>
          <p:cNvGrpSpPr/>
          <p:nvPr/>
        </p:nvGrpSpPr>
        <p:grpSpPr>
          <a:xfrm>
            <a:off x="1970500" y="1084237"/>
            <a:ext cx="5203000" cy="3287713"/>
            <a:chOff x="1745264" y="1042000"/>
            <a:chExt cx="5203000" cy="3287713"/>
          </a:xfrm>
        </p:grpSpPr>
        <p:sp>
          <p:nvSpPr>
            <p:cNvPr id="6" name="MH_SubTitle_1"/>
            <p:cNvSpPr/>
            <p:nvPr>
              <p:custDataLst>
                <p:tags r:id="rId1"/>
              </p:custDataLst>
            </p:nvPr>
          </p:nvSpPr>
          <p:spPr>
            <a:xfrm>
              <a:off x="4569427" y="1059463"/>
              <a:ext cx="2260600" cy="3238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ltLang="zh-CN" sz="14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7" name="MH_Other_1"/>
            <p:cNvSpPr/>
            <p:nvPr>
              <p:custDataLst>
                <p:tags r:id="rId2"/>
              </p:custDataLst>
            </p:nvPr>
          </p:nvSpPr>
          <p:spPr>
            <a:xfrm rot="16200000">
              <a:off x="1898827" y="1716531"/>
              <a:ext cx="3251390" cy="1937492"/>
            </a:xfrm>
            <a:custGeom>
              <a:avLst/>
              <a:gdLst>
                <a:gd name="connsiteX0" fmla="*/ 1030079 w 2883578"/>
                <a:gd name="connsiteY0" fmla="*/ 0 h 2418446"/>
                <a:gd name="connsiteX1" fmla="*/ 1053716 w 2883578"/>
                <a:gd name="connsiteY1" fmla="*/ 43547 h 2418446"/>
                <a:gd name="connsiteX2" fmla="*/ 1441789 w 2883578"/>
                <a:gd name="connsiteY2" fmla="*/ 249884 h 2418446"/>
                <a:gd name="connsiteX3" fmla="*/ 1829862 w 2883578"/>
                <a:gd name="connsiteY3" fmla="*/ 43547 h 2418446"/>
                <a:gd name="connsiteX4" fmla="*/ 1853499 w 2883578"/>
                <a:gd name="connsiteY4" fmla="*/ 0 h 2418446"/>
                <a:gd name="connsiteX5" fmla="*/ 2883578 w 2883578"/>
                <a:gd name="connsiteY5" fmla="*/ 2418446 h 2418446"/>
                <a:gd name="connsiteX6" fmla="*/ 0 w 2883578"/>
                <a:gd name="connsiteY6" fmla="*/ 2418446 h 2418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83578" h="2418446">
                  <a:moveTo>
                    <a:pt x="1030079" y="0"/>
                  </a:moveTo>
                  <a:lnTo>
                    <a:pt x="1053716" y="43547"/>
                  </a:lnTo>
                  <a:cubicBezTo>
                    <a:pt x="1137819" y="168036"/>
                    <a:pt x="1280246" y="249884"/>
                    <a:pt x="1441789" y="249884"/>
                  </a:cubicBezTo>
                  <a:cubicBezTo>
                    <a:pt x="1603332" y="249884"/>
                    <a:pt x="1745759" y="168036"/>
                    <a:pt x="1829862" y="43547"/>
                  </a:cubicBezTo>
                  <a:lnTo>
                    <a:pt x="1853499" y="0"/>
                  </a:lnTo>
                  <a:lnTo>
                    <a:pt x="2883578" y="2418446"/>
                  </a:lnTo>
                  <a:lnTo>
                    <a:pt x="0" y="2418446"/>
                  </a:lnTo>
                  <a:close/>
                </a:path>
              </a:pathLst>
            </a:custGeom>
            <a:gradFill flip="none" rotWithShape="1">
              <a:gsLst>
                <a:gs pos="19000">
                  <a:schemeClr val="accent1">
                    <a:lumMod val="60000"/>
                    <a:lumOff val="40000"/>
                  </a:schemeClr>
                </a:gs>
                <a:gs pos="0">
                  <a:schemeClr val="accent1">
                    <a:lumMod val="60000"/>
                    <a:lumOff val="40000"/>
                    <a:alpha val="84000"/>
                  </a:schemeClr>
                </a:gs>
                <a:gs pos="100000">
                  <a:srgbClr val="F9F9F9">
                    <a:alpha val="0"/>
                  </a:srgb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792000" rIns="792000" anchor="ctr"/>
            <a:lstStyle/>
            <a:p>
              <a:pPr algn="ctr" eaLnBrk="1" fontAlgn="auto" hangingPunct="1">
                <a:lnSpc>
                  <a:spcPct val="130000"/>
                </a:lnSpc>
                <a:spcBef>
                  <a:spcPts val="0"/>
                </a:spcBef>
                <a:spcAft>
                  <a:spcPts val="0"/>
                </a:spcAft>
                <a:defRPr/>
              </a:pPr>
              <a:endParaRPr lang="zh-CN" altLang="en-US" dirty="0">
                <a:solidFill>
                  <a:srgbClr val="F9F9F9"/>
                </a:solidFill>
              </a:endParaRPr>
            </a:p>
          </p:txBody>
        </p:sp>
        <p:sp>
          <p:nvSpPr>
            <p:cNvPr id="8" name="MH_Title_1"/>
            <p:cNvSpPr/>
            <p:nvPr>
              <p:custDataLst>
                <p:tags r:id="rId3"/>
              </p:custDataLst>
            </p:nvPr>
          </p:nvSpPr>
          <p:spPr>
            <a:xfrm>
              <a:off x="1745264" y="1953225"/>
              <a:ext cx="1460500" cy="1462088"/>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lnSpc>
                  <a:spcPct val="130000"/>
                </a:lnSpc>
                <a:defRPr/>
              </a:pPr>
              <a:endParaRPr lang="en-US" altLang="zh-CN" sz="2000" b="1" dirty="0">
                <a:solidFill>
                  <a:srgbClr val="F9F9F9"/>
                </a:solidFill>
                <a:latin typeface="微软雅黑" panose="020B0503020204020204" pitchFamily="34" charset="-122"/>
                <a:ea typeface="微软雅黑" panose="020B0503020204020204" pitchFamily="34" charset="-122"/>
              </a:endParaRPr>
            </a:p>
          </p:txBody>
        </p:sp>
        <p:sp>
          <p:nvSpPr>
            <p:cNvPr id="9" name="MH_Other_2"/>
            <p:cNvSpPr/>
            <p:nvPr>
              <p:custDataLst>
                <p:tags r:id="rId4"/>
              </p:custDataLst>
            </p:nvPr>
          </p:nvSpPr>
          <p:spPr>
            <a:xfrm>
              <a:off x="4280502" y="1042000"/>
              <a:ext cx="360362" cy="360363"/>
            </a:xfrm>
            <a:prstGeom prst="ellipse">
              <a:avLst/>
            </a:prstGeom>
            <a:ln w="38100">
              <a:solidFill>
                <a:srgbClr val="F9F9F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CN" dirty="0">
                  <a:solidFill>
                    <a:srgbClr val="F9F9F9"/>
                  </a:solidFill>
                </a:rPr>
                <a:t>1</a:t>
              </a:r>
              <a:endParaRPr lang="zh-CN" altLang="en-US" dirty="0">
                <a:solidFill>
                  <a:srgbClr val="F9F9F9"/>
                </a:solidFill>
              </a:endParaRPr>
            </a:p>
          </p:txBody>
        </p:sp>
        <p:sp>
          <p:nvSpPr>
            <p:cNvPr id="14" name="MH_SubTitle_2"/>
            <p:cNvSpPr/>
            <p:nvPr>
              <p:custDataLst>
                <p:tags r:id="rId5"/>
              </p:custDataLst>
            </p:nvPr>
          </p:nvSpPr>
          <p:spPr>
            <a:xfrm>
              <a:off x="4569427" y="1645250"/>
              <a:ext cx="2260600" cy="3238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ltLang="zh-CN" sz="14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5" name="MH_Other_3"/>
            <p:cNvSpPr/>
            <p:nvPr>
              <p:custDataLst>
                <p:tags r:id="rId6"/>
              </p:custDataLst>
            </p:nvPr>
          </p:nvSpPr>
          <p:spPr>
            <a:xfrm>
              <a:off x="4280502" y="1627788"/>
              <a:ext cx="360362" cy="358775"/>
            </a:xfrm>
            <a:prstGeom prst="ellipse">
              <a:avLst/>
            </a:prstGeom>
            <a:ln w="38100">
              <a:solidFill>
                <a:srgbClr val="F9F9F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CN" dirty="0">
                  <a:solidFill>
                    <a:srgbClr val="F9F9F9"/>
                  </a:solidFill>
                </a:rPr>
                <a:t>2</a:t>
              </a:r>
              <a:endParaRPr lang="zh-CN" altLang="en-US" dirty="0">
                <a:solidFill>
                  <a:srgbClr val="F9F9F9"/>
                </a:solidFill>
              </a:endParaRPr>
            </a:p>
          </p:txBody>
        </p:sp>
        <p:sp>
          <p:nvSpPr>
            <p:cNvPr id="16" name="MH_SubTitle_3"/>
            <p:cNvSpPr/>
            <p:nvPr>
              <p:custDataLst>
                <p:tags r:id="rId7"/>
              </p:custDataLst>
            </p:nvPr>
          </p:nvSpPr>
          <p:spPr>
            <a:xfrm>
              <a:off x="4569427" y="2231038"/>
              <a:ext cx="2260600" cy="3238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ltLang="zh-CN" sz="14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7" name="MH_Other_4"/>
            <p:cNvSpPr/>
            <p:nvPr>
              <p:custDataLst>
                <p:tags r:id="rId8"/>
              </p:custDataLst>
            </p:nvPr>
          </p:nvSpPr>
          <p:spPr>
            <a:xfrm>
              <a:off x="4280502" y="2211988"/>
              <a:ext cx="360362" cy="360362"/>
            </a:xfrm>
            <a:prstGeom prst="ellipse">
              <a:avLst/>
            </a:prstGeom>
            <a:ln w="38100">
              <a:solidFill>
                <a:srgbClr val="F9F9F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CN" dirty="0">
                  <a:solidFill>
                    <a:srgbClr val="F9F9F9"/>
                  </a:solidFill>
                </a:rPr>
                <a:t>3</a:t>
              </a:r>
              <a:endParaRPr lang="zh-CN" altLang="en-US" dirty="0">
                <a:solidFill>
                  <a:srgbClr val="F9F9F9"/>
                </a:solidFill>
              </a:endParaRPr>
            </a:p>
          </p:txBody>
        </p:sp>
        <p:sp>
          <p:nvSpPr>
            <p:cNvPr id="18" name="MH_SubTitle_4"/>
            <p:cNvSpPr/>
            <p:nvPr>
              <p:custDataLst>
                <p:tags r:id="rId9"/>
              </p:custDataLst>
            </p:nvPr>
          </p:nvSpPr>
          <p:spPr>
            <a:xfrm>
              <a:off x="4569427" y="2815238"/>
              <a:ext cx="2260600" cy="32543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ltLang="zh-CN" sz="14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9" name="MH_Other_5"/>
            <p:cNvSpPr/>
            <p:nvPr>
              <p:custDataLst>
                <p:tags r:id="rId10"/>
              </p:custDataLst>
            </p:nvPr>
          </p:nvSpPr>
          <p:spPr>
            <a:xfrm>
              <a:off x="4280502" y="2797775"/>
              <a:ext cx="360362" cy="360363"/>
            </a:xfrm>
            <a:prstGeom prst="ellipse">
              <a:avLst/>
            </a:prstGeom>
            <a:ln w="38100">
              <a:solidFill>
                <a:srgbClr val="F9F9F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CN" dirty="0">
                  <a:solidFill>
                    <a:srgbClr val="F9F9F9"/>
                  </a:solidFill>
                </a:rPr>
                <a:t>4</a:t>
              </a:r>
              <a:endParaRPr lang="zh-CN" altLang="en-US" dirty="0">
                <a:solidFill>
                  <a:srgbClr val="F9F9F9"/>
                </a:solidFill>
              </a:endParaRPr>
            </a:p>
          </p:txBody>
        </p:sp>
        <p:sp>
          <p:nvSpPr>
            <p:cNvPr id="20" name="MH_SubTitle_5"/>
            <p:cNvSpPr/>
            <p:nvPr>
              <p:custDataLst>
                <p:tags r:id="rId11"/>
              </p:custDataLst>
            </p:nvPr>
          </p:nvSpPr>
          <p:spPr>
            <a:xfrm>
              <a:off x="4569427" y="3401025"/>
              <a:ext cx="2260600" cy="3238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ltLang="zh-CN" sz="14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21" name="MH_Other_6"/>
            <p:cNvSpPr/>
            <p:nvPr>
              <p:custDataLst>
                <p:tags r:id="rId12"/>
              </p:custDataLst>
            </p:nvPr>
          </p:nvSpPr>
          <p:spPr>
            <a:xfrm>
              <a:off x="4280502" y="3383563"/>
              <a:ext cx="360362" cy="360362"/>
            </a:xfrm>
            <a:prstGeom prst="ellipse">
              <a:avLst/>
            </a:prstGeom>
            <a:ln w="38100">
              <a:solidFill>
                <a:srgbClr val="F9F9F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CN" dirty="0">
                  <a:solidFill>
                    <a:srgbClr val="F9F9F9"/>
                  </a:solidFill>
                </a:rPr>
                <a:t>5</a:t>
              </a:r>
              <a:endParaRPr lang="zh-CN" altLang="en-US" dirty="0">
                <a:solidFill>
                  <a:srgbClr val="F9F9F9"/>
                </a:solidFill>
              </a:endParaRPr>
            </a:p>
          </p:txBody>
        </p:sp>
        <p:sp>
          <p:nvSpPr>
            <p:cNvPr id="22" name="MH_SubTitle_6"/>
            <p:cNvSpPr/>
            <p:nvPr>
              <p:custDataLst>
                <p:tags r:id="rId13"/>
              </p:custDataLst>
            </p:nvPr>
          </p:nvSpPr>
          <p:spPr>
            <a:xfrm>
              <a:off x="4569427" y="3986813"/>
              <a:ext cx="2260600" cy="3238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ltLang="zh-CN" sz="14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23" name="MH_Other_7"/>
            <p:cNvSpPr/>
            <p:nvPr>
              <p:custDataLst>
                <p:tags r:id="rId14"/>
              </p:custDataLst>
            </p:nvPr>
          </p:nvSpPr>
          <p:spPr>
            <a:xfrm>
              <a:off x="4280502" y="3969350"/>
              <a:ext cx="360362" cy="360363"/>
            </a:xfrm>
            <a:prstGeom prst="ellipse">
              <a:avLst/>
            </a:prstGeom>
            <a:ln w="38100">
              <a:solidFill>
                <a:srgbClr val="F9F9F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zh-CN" dirty="0">
                  <a:solidFill>
                    <a:srgbClr val="F9F9F9"/>
                  </a:solidFill>
                </a:rPr>
                <a:t>6</a:t>
              </a:r>
              <a:endParaRPr lang="zh-CN" altLang="en-US" dirty="0">
                <a:solidFill>
                  <a:srgbClr val="F9F9F9"/>
                </a:solidFill>
              </a:endParaRPr>
            </a:p>
          </p:txBody>
        </p:sp>
        <p:sp>
          <p:nvSpPr>
            <p:cNvPr id="24" name="原创设计师QQ598969553      _5"/>
            <p:cNvSpPr>
              <a:spLocks noChangeArrowheads="1"/>
            </p:cNvSpPr>
            <p:nvPr/>
          </p:nvSpPr>
          <p:spPr bwMode="auto">
            <a:xfrm>
              <a:off x="1935454" y="2337283"/>
              <a:ext cx="1080120" cy="693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lnSpc>
                  <a:spcPct val="150000"/>
                </a:lnSpc>
                <a:defRPr/>
              </a:pPr>
              <a:r>
                <a:rPr lang="zh-CN" altLang="en-US" sz="1600" b="1" dirty="0">
                  <a:solidFill>
                    <a:schemeClr val="bg1"/>
                  </a:solidFill>
                  <a:latin typeface="Impact" panose="020B0806030902050204" pitchFamily="34" charset="0"/>
                  <a:ea typeface="微软雅黑" panose="020B0503020204020204" pitchFamily="34" charset="-122"/>
                  <a:cs typeface="宋体" panose="02010600030101010101" pitchFamily="2" charset="-122"/>
                </a:rPr>
                <a:t>按</a:t>
              </a:r>
              <a:r>
                <a:rPr lang="en-US" altLang="zh-CN" sz="1600" b="1" dirty="0">
                  <a:solidFill>
                    <a:schemeClr val="bg1"/>
                  </a:solidFill>
                  <a:latin typeface="Impact" panose="020B0806030902050204" pitchFamily="34" charset="0"/>
                  <a:ea typeface="微软雅黑" panose="020B0503020204020204" pitchFamily="34" charset="-122"/>
                  <a:cs typeface="宋体" panose="02010600030101010101" pitchFamily="2" charset="-122"/>
                </a:rPr>
                <a:t>XXXXX</a:t>
              </a:r>
              <a:r>
                <a:rPr lang="zh-CN" altLang="en-US" sz="1600" b="1" dirty="0">
                  <a:solidFill>
                    <a:schemeClr val="bg1"/>
                  </a:solidFill>
                  <a:latin typeface="Impact" panose="020B0806030902050204" pitchFamily="34" charset="0"/>
                  <a:ea typeface="微软雅黑" panose="020B0503020204020204" pitchFamily="34" charset="-122"/>
                  <a:cs typeface="宋体" panose="02010600030101010101" pitchFamily="2" charset="-122"/>
                </a:rPr>
                <a:t>工艺分类</a:t>
              </a:r>
              <a:endParaRPr lang="en-US" altLang="zh-CN" sz="1600" b="1" dirty="0">
                <a:solidFill>
                  <a:schemeClr val="bg1"/>
                </a:solidFill>
                <a:latin typeface="Impact" panose="020B0806030902050204" pitchFamily="34" charset="0"/>
                <a:ea typeface="微软雅黑" panose="020B0503020204020204" pitchFamily="34" charset="-122"/>
                <a:cs typeface="宋体" panose="02010600030101010101" pitchFamily="2" charset="-122"/>
              </a:endParaRPr>
            </a:p>
          </p:txBody>
        </p:sp>
        <p:sp>
          <p:nvSpPr>
            <p:cNvPr id="25" name="MH_Entry_1"/>
            <p:cNvSpPr/>
            <p:nvPr>
              <p:custDataLst>
                <p:tags r:id="rId15"/>
              </p:custDataLst>
            </p:nvPr>
          </p:nvSpPr>
          <p:spPr>
            <a:xfrm>
              <a:off x="5292080" y="1113666"/>
              <a:ext cx="1656184"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外圆</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6" name="MH_Entry_1"/>
            <p:cNvSpPr/>
            <p:nvPr>
              <p:custDataLst>
                <p:tags r:id="rId16"/>
              </p:custDataLst>
            </p:nvPr>
          </p:nvSpPr>
          <p:spPr>
            <a:xfrm>
              <a:off x="5292080" y="1699136"/>
              <a:ext cx="1656184"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XXXX</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MH_Entry_1"/>
            <p:cNvSpPr/>
            <p:nvPr>
              <p:custDataLst>
                <p:tags r:id="rId17"/>
              </p:custDataLst>
            </p:nvPr>
          </p:nvSpPr>
          <p:spPr>
            <a:xfrm>
              <a:off x="5292080" y="2284606"/>
              <a:ext cx="1656184"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8" name="MH_Entry_1"/>
            <p:cNvSpPr/>
            <p:nvPr>
              <p:custDataLst>
                <p:tags r:id="rId18"/>
              </p:custDataLst>
            </p:nvPr>
          </p:nvSpPr>
          <p:spPr>
            <a:xfrm>
              <a:off x="5292080" y="2870076"/>
              <a:ext cx="1656184"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切断</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9" name="MH_Entry_1"/>
            <p:cNvSpPr/>
            <p:nvPr>
              <p:custDataLst>
                <p:tags r:id="rId19"/>
              </p:custDataLst>
            </p:nvPr>
          </p:nvSpPr>
          <p:spPr>
            <a:xfrm>
              <a:off x="5292080" y="3455546"/>
              <a:ext cx="1656184"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切槽</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0" name="MH_Entry_1"/>
            <p:cNvSpPr/>
            <p:nvPr>
              <p:custDataLst>
                <p:tags r:id="rId20"/>
              </p:custDataLst>
            </p:nvPr>
          </p:nvSpPr>
          <p:spPr>
            <a:xfrm>
              <a:off x="5292080" y="4041016"/>
              <a:ext cx="1656184" cy="21544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XXXX</a:t>
              </a:r>
              <a:endPar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Tree>
  </p:cSld>
  <p:clrMapOvr>
    <a:masterClrMapping/>
  </p:clrMapOvr>
  <p:transition spd="slow" advClick="0" advTm="0">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251520" y="136926"/>
            <a:ext cx="1724729" cy="405152"/>
            <a:chOff x="395536" y="267494"/>
            <a:chExt cx="1724729" cy="405152"/>
          </a:xfrm>
        </p:grpSpPr>
        <p:sp>
          <p:nvSpPr>
            <p:cNvPr id="7"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8" name="燕尾形 7"/>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燕尾形 8"/>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10" name="组合 9"/>
          <p:cNvGrpSpPr/>
          <p:nvPr/>
        </p:nvGrpSpPr>
        <p:grpSpPr>
          <a:xfrm>
            <a:off x="1979712" y="411510"/>
            <a:ext cx="5184576" cy="443139"/>
            <a:chOff x="2466020" y="411510"/>
            <a:chExt cx="4986300" cy="443139"/>
          </a:xfrm>
        </p:grpSpPr>
        <p:sp>
          <p:nvSpPr>
            <p:cNvPr id="11" name="íślíḋè-Rectangle: Rounded Corners 6"/>
            <p:cNvSpPr/>
            <p:nvPr/>
          </p:nvSpPr>
          <p:spPr>
            <a:xfrm>
              <a:off x="2466020" y="411510"/>
              <a:ext cx="4986300" cy="443139"/>
            </a:xfrm>
            <a:prstGeom prst="roundRect">
              <a:avLst>
                <a:gd name="adj" fmla="val 50000"/>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360000" anchor="ctr">
              <a:normAutofit/>
            </a:bodyPr>
            <a:lstStyle/>
            <a:p>
              <a:pPr>
                <a:lnSpc>
                  <a:spcPct val="120000"/>
                </a:lnSpc>
              </a:pPr>
              <a:endParaRPr lang="zh-CN" altLang="en-US" sz="1200" dirty="0">
                <a:solidFill>
                  <a:schemeClr val="dk1">
                    <a:lumMod val="100000"/>
                  </a:schemeClr>
                </a:solidFill>
                <a:cs typeface="+mn-ea"/>
                <a:sym typeface="+mn-lt"/>
              </a:endParaRPr>
            </a:p>
          </p:txBody>
        </p:sp>
        <p:sp>
          <p:nvSpPr>
            <p:cNvPr id="12" name="原创设计师QQ598969553      _5"/>
            <p:cNvSpPr>
              <a:spLocks noChangeArrowheads="1"/>
            </p:cNvSpPr>
            <p:nvPr/>
          </p:nvSpPr>
          <p:spPr bwMode="auto">
            <a:xfrm>
              <a:off x="2975584" y="509969"/>
              <a:ext cx="43382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数控</a:t>
              </a:r>
              <a:r>
                <a:rPr lang="en-US" altLang="zh-CN"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XXXXXXXXXXXX</a:t>
              </a:r>
              <a:r>
                <a:rPr lang="zh-CN" altLang="en-US"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的因素</a:t>
              </a:r>
              <a:endParaRPr lang="en-US" altLang="zh-CN" sz="1600" dirty="0">
                <a:solidFill>
                  <a:schemeClr val="accent1"/>
                </a:solidFill>
                <a:latin typeface="Impact" panose="020B0806030902050204" pitchFamily="34" charset="0"/>
                <a:ea typeface="微软雅黑" panose="020B0503020204020204" pitchFamily="34" charset="-122"/>
                <a:cs typeface="宋体" panose="02010600030101010101" pitchFamily="2" charset="-122"/>
              </a:endParaRPr>
            </a:p>
          </p:txBody>
        </p:sp>
      </p:grpSp>
      <p:cxnSp>
        <p:nvCxnSpPr>
          <p:cNvPr id="13" name="直接连接符 12"/>
          <p:cNvCxnSpPr/>
          <p:nvPr/>
        </p:nvCxnSpPr>
        <p:spPr>
          <a:xfrm>
            <a:off x="2483768" y="1347614"/>
            <a:ext cx="414000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4" name="组合 101"/>
          <p:cNvGrpSpPr/>
          <p:nvPr/>
        </p:nvGrpSpPr>
        <p:grpSpPr>
          <a:xfrm>
            <a:off x="2627784" y="1059582"/>
            <a:ext cx="72008" cy="432048"/>
            <a:chOff x="2051720" y="1059582"/>
            <a:chExt cx="72008" cy="432048"/>
          </a:xfrm>
        </p:grpSpPr>
        <p:cxnSp>
          <p:nvCxnSpPr>
            <p:cNvPr id="15" name="直接连接符 14"/>
            <p:cNvCxnSpPr/>
            <p:nvPr/>
          </p:nvCxnSpPr>
          <p:spPr>
            <a:xfrm>
              <a:off x="2087724" y="1131590"/>
              <a:ext cx="0" cy="36004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2051720" y="1059582"/>
              <a:ext cx="72008" cy="7200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原创设计师QQ598969553      _5"/>
          <p:cNvSpPr>
            <a:spLocks noChangeArrowheads="1"/>
          </p:cNvSpPr>
          <p:nvPr/>
        </p:nvSpPr>
        <p:spPr bwMode="auto">
          <a:xfrm>
            <a:off x="2816702" y="1059582"/>
            <a:ext cx="347413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1600" dirty="0">
                <a:solidFill>
                  <a:schemeClr val="accent2"/>
                </a:solidFill>
                <a:latin typeface="Impact" panose="020B0806030902050204" pitchFamily="34" charset="0"/>
                <a:ea typeface="微软雅黑" panose="020B0503020204020204" pitchFamily="34" charset="-122"/>
                <a:cs typeface="宋体" panose="02010600030101010101" pitchFamily="2" charset="-122"/>
              </a:rPr>
              <a:t>二、影响</a:t>
            </a:r>
            <a:r>
              <a:rPr lang="en-US" altLang="zh-CN" sz="1600" dirty="0">
                <a:solidFill>
                  <a:schemeClr val="accent2"/>
                </a:solidFill>
                <a:latin typeface="Impact" panose="020B0806030902050204" pitchFamily="34" charset="0"/>
                <a:ea typeface="微软雅黑" panose="020B0503020204020204" pitchFamily="34" charset="-122"/>
                <a:cs typeface="宋体" panose="02010600030101010101" pitchFamily="2" charset="-122"/>
              </a:rPr>
              <a:t>XXXXXXXXXX</a:t>
            </a:r>
            <a:r>
              <a:rPr lang="zh-CN" altLang="en-US" sz="1600" dirty="0">
                <a:solidFill>
                  <a:schemeClr val="accent2"/>
                </a:solidFill>
                <a:latin typeface="Impact" panose="020B0806030902050204" pitchFamily="34" charset="0"/>
                <a:ea typeface="微软雅黑" panose="020B0503020204020204" pitchFamily="34" charset="-122"/>
                <a:cs typeface="宋体" panose="02010600030101010101" pitchFamily="2" charset="-122"/>
              </a:rPr>
              <a:t>因素</a:t>
            </a:r>
            <a:endParaRPr lang="en-US" altLang="zh-CN" sz="1600" dirty="0">
              <a:solidFill>
                <a:schemeClr val="accent2"/>
              </a:solidFill>
              <a:latin typeface="Impact" panose="020B0806030902050204" pitchFamily="34" charset="0"/>
              <a:ea typeface="微软雅黑" panose="020B0503020204020204" pitchFamily="34" charset="-122"/>
              <a:cs typeface="宋体" panose="02010600030101010101" pitchFamily="2" charset="-122"/>
            </a:endParaRPr>
          </a:p>
        </p:txBody>
      </p:sp>
      <p:grpSp>
        <p:nvGrpSpPr>
          <p:cNvPr id="18" name="组合 103"/>
          <p:cNvGrpSpPr/>
          <p:nvPr/>
        </p:nvGrpSpPr>
        <p:grpSpPr>
          <a:xfrm>
            <a:off x="6372200" y="1059582"/>
            <a:ext cx="72008" cy="432048"/>
            <a:chOff x="2051720" y="1131590"/>
            <a:chExt cx="72008" cy="432048"/>
          </a:xfrm>
        </p:grpSpPr>
        <p:cxnSp>
          <p:nvCxnSpPr>
            <p:cNvPr id="19" name="直接连接符 18"/>
            <p:cNvCxnSpPr/>
            <p:nvPr/>
          </p:nvCxnSpPr>
          <p:spPr>
            <a:xfrm>
              <a:off x="2087724" y="1131590"/>
              <a:ext cx="0" cy="36004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0" name="椭圆 19"/>
            <p:cNvSpPr/>
            <p:nvPr/>
          </p:nvSpPr>
          <p:spPr>
            <a:xfrm>
              <a:off x="2051720" y="1491630"/>
              <a:ext cx="72008" cy="7200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Rectangle 18"/>
          <p:cNvSpPr>
            <a:spLocks noChangeArrowheads="1"/>
          </p:cNvSpPr>
          <p:nvPr/>
        </p:nvSpPr>
        <p:spPr bwMode="auto">
          <a:xfrm>
            <a:off x="1043608" y="1923678"/>
            <a:ext cx="7200800" cy="859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ts val="23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所谓刀具</a:t>
            </a:r>
            <a:r>
              <a:rPr lang="zh-CN" altLang="en-US" sz="1600" dirty="0">
                <a:latin typeface="微软雅黑" panose="020B0503020204020204" pitchFamily="34" charset="-122"/>
                <a:ea typeface="微软雅黑" panose="020B0503020204020204" pitchFamily="34" charset="-122"/>
              </a:rPr>
              <a:t>耐用工作经历工作经历工作经历工作经历工作经历工作经历工作经历工作经历工作经历工作经历工作经历工作经历工作经历工作经历工作经历工作经历刀具耐用度的因素如下：</a:t>
            </a:r>
            <a:endParaRPr lang="zh-CN" altLang="zh-CN" sz="1600" dirty="0">
              <a:latin typeface="微软雅黑" panose="020B0503020204020204" pitchFamily="34" charset="-122"/>
              <a:ea typeface="微软雅黑" panose="020B0503020204020204" pitchFamily="34" charset="-122"/>
            </a:endParaRPr>
          </a:p>
        </p:txBody>
      </p:sp>
      <p:sp>
        <p:nvSpPr>
          <p:cNvPr id="22" name="MH_SubTitle_3"/>
          <p:cNvSpPr/>
          <p:nvPr>
            <p:custDataLst>
              <p:tags r:id="rId1"/>
            </p:custDataLst>
          </p:nvPr>
        </p:nvSpPr>
        <p:spPr>
          <a:xfrm rot="18900000">
            <a:off x="4841045" y="3118467"/>
            <a:ext cx="1575300" cy="1575299"/>
          </a:xfrm>
          <a:custGeom>
            <a:avLst/>
            <a:gdLst>
              <a:gd name="connsiteX0" fmla="*/ 787651 w 1575300"/>
              <a:gd name="connsiteY0" fmla="*/ 0 h 1575299"/>
              <a:gd name="connsiteX1" fmla="*/ 921071 w 1575300"/>
              <a:gd name="connsiteY1" fmla="*/ 55264 h 1575299"/>
              <a:gd name="connsiteX2" fmla="*/ 1520036 w 1575300"/>
              <a:gd name="connsiteY2" fmla="*/ 654229 h 1575299"/>
              <a:gd name="connsiteX3" fmla="*/ 1520036 w 1575300"/>
              <a:gd name="connsiteY3" fmla="*/ 921070 h 1575299"/>
              <a:gd name="connsiteX4" fmla="*/ 1280979 w 1575300"/>
              <a:gd name="connsiteY4" fmla="*/ 1160127 h 1575299"/>
              <a:gd name="connsiteX5" fmla="*/ 1336741 w 1575300"/>
              <a:gd name="connsiteY5" fmla="*/ 1215890 h 1575299"/>
              <a:gd name="connsiteX6" fmla="*/ 1397167 w 1575300"/>
              <a:gd name="connsiteY6" fmla="*/ 1155464 h 1575299"/>
              <a:gd name="connsiteX7" fmla="*/ 1381468 w 1575300"/>
              <a:gd name="connsiteY7" fmla="*/ 1381468 h 1575299"/>
              <a:gd name="connsiteX8" fmla="*/ 1155464 w 1575300"/>
              <a:gd name="connsiteY8" fmla="*/ 1397166 h 1575299"/>
              <a:gd name="connsiteX9" fmla="*/ 1215890 w 1575300"/>
              <a:gd name="connsiteY9" fmla="*/ 1336740 h 1575299"/>
              <a:gd name="connsiteX10" fmla="*/ 1160128 w 1575300"/>
              <a:gd name="connsiteY10" fmla="*/ 1280978 h 1575299"/>
              <a:gd name="connsiteX11" fmla="*/ 921071 w 1575300"/>
              <a:gd name="connsiteY11" fmla="*/ 1520035 h 1575299"/>
              <a:gd name="connsiteX12" fmla="*/ 654230 w 1575300"/>
              <a:gd name="connsiteY12" fmla="*/ 1520035 h 1575299"/>
              <a:gd name="connsiteX13" fmla="*/ 55266 w 1575300"/>
              <a:gd name="connsiteY13" fmla="*/ 921070 h 1575299"/>
              <a:gd name="connsiteX14" fmla="*/ 55266 w 1575300"/>
              <a:gd name="connsiteY14" fmla="*/ 654229 h 1575299"/>
              <a:gd name="connsiteX15" fmla="*/ 654230 w 1575300"/>
              <a:gd name="connsiteY15" fmla="*/ 55264 h 1575299"/>
              <a:gd name="connsiteX16" fmla="*/ 787651 w 1575300"/>
              <a:gd name="connsiteY16" fmla="*/ 0 h 157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299">
                <a:moveTo>
                  <a:pt x="787651" y="0"/>
                </a:moveTo>
                <a:cubicBezTo>
                  <a:pt x="835939" y="0"/>
                  <a:pt x="884228" y="18421"/>
                  <a:pt x="921071" y="55264"/>
                </a:cubicBezTo>
                <a:lnTo>
                  <a:pt x="1520036" y="654229"/>
                </a:lnTo>
                <a:cubicBezTo>
                  <a:pt x="1593722" y="727915"/>
                  <a:pt x="1593722" y="847384"/>
                  <a:pt x="1520036" y="921070"/>
                </a:cubicBezTo>
                <a:lnTo>
                  <a:pt x="1280979" y="1160127"/>
                </a:lnTo>
                <a:lnTo>
                  <a:pt x="1336741" y="1215890"/>
                </a:lnTo>
                <a:lnTo>
                  <a:pt x="1397167" y="1155464"/>
                </a:lnTo>
                <a:lnTo>
                  <a:pt x="1381468" y="1381468"/>
                </a:lnTo>
                <a:lnTo>
                  <a:pt x="1155464" y="1397166"/>
                </a:lnTo>
                <a:lnTo>
                  <a:pt x="1215890" y="1336740"/>
                </a:lnTo>
                <a:lnTo>
                  <a:pt x="1160128" y="1280978"/>
                </a:lnTo>
                <a:lnTo>
                  <a:pt x="921071" y="1520035"/>
                </a:lnTo>
                <a:cubicBezTo>
                  <a:pt x="847385" y="1593721"/>
                  <a:pt x="727916" y="1593721"/>
                  <a:pt x="654230" y="1520035"/>
                </a:cubicBezTo>
                <a:lnTo>
                  <a:pt x="55266" y="921070"/>
                </a:lnTo>
                <a:cubicBezTo>
                  <a:pt x="-18421" y="847384"/>
                  <a:pt x="-18421" y="727915"/>
                  <a:pt x="55266" y="654229"/>
                </a:cubicBezTo>
                <a:lnTo>
                  <a:pt x="654230" y="55264"/>
                </a:lnTo>
                <a:cubicBezTo>
                  <a:pt x="691073" y="18421"/>
                  <a:pt x="739362" y="0"/>
                  <a:pt x="78765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endParaRPr>
          </a:p>
        </p:txBody>
      </p:sp>
      <p:sp>
        <p:nvSpPr>
          <p:cNvPr id="23" name="MH_SubTitle_4"/>
          <p:cNvSpPr/>
          <p:nvPr>
            <p:custDataLst>
              <p:tags r:id="rId2"/>
            </p:custDataLst>
          </p:nvPr>
        </p:nvSpPr>
        <p:spPr>
          <a:xfrm rot="18900000">
            <a:off x="6576637" y="3118466"/>
            <a:ext cx="1575299" cy="1575300"/>
          </a:xfrm>
          <a:custGeom>
            <a:avLst/>
            <a:gdLst>
              <a:gd name="connsiteX0" fmla="*/ 787650 w 1575299"/>
              <a:gd name="connsiteY0" fmla="*/ 0 h 1575300"/>
              <a:gd name="connsiteX1" fmla="*/ 921070 w 1575299"/>
              <a:gd name="connsiteY1" fmla="*/ 55265 h 1575300"/>
              <a:gd name="connsiteX2" fmla="*/ 1520035 w 1575299"/>
              <a:gd name="connsiteY2" fmla="*/ 654230 h 1575300"/>
              <a:gd name="connsiteX3" fmla="*/ 1520035 w 1575299"/>
              <a:gd name="connsiteY3" fmla="*/ 921071 h 1575300"/>
              <a:gd name="connsiteX4" fmla="*/ 921070 w 1575299"/>
              <a:gd name="connsiteY4" fmla="*/ 1520035 h 1575300"/>
              <a:gd name="connsiteX5" fmla="*/ 654229 w 1575299"/>
              <a:gd name="connsiteY5" fmla="*/ 1520035 h 1575300"/>
              <a:gd name="connsiteX6" fmla="*/ 55265 w 1575299"/>
              <a:gd name="connsiteY6" fmla="*/ 921071 h 1575300"/>
              <a:gd name="connsiteX7" fmla="*/ 55265 w 1575299"/>
              <a:gd name="connsiteY7" fmla="*/ 654230 h 1575300"/>
              <a:gd name="connsiteX8" fmla="*/ 654229 w 1575299"/>
              <a:gd name="connsiteY8" fmla="*/ 55265 h 1575300"/>
              <a:gd name="connsiteX9" fmla="*/ 787650 w 1575299"/>
              <a:gd name="connsiteY9" fmla="*/ 0 h 157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299" h="1575300">
                <a:moveTo>
                  <a:pt x="787650" y="0"/>
                </a:moveTo>
                <a:cubicBezTo>
                  <a:pt x="835939" y="0"/>
                  <a:pt x="884227" y="18422"/>
                  <a:pt x="921070" y="55265"/>
                </a:cubicBezTo>
                <a:lnTo>
                  <a:pt x="1520035" y="654230"/>
                </a:lnTo>
                <a:cubicBezTo>
                  <a:pt x="1593721" y="727916"/>
                  <a:pt x="1593721" y="847385"/>
                  <a:pt x="1520035" y="921071"/>
                </a:cubicBezTo>
                <a:lnTo>
                  <a:pt x="921070" y="1520035"/>
                </a:lnTo>
                <a:cubicBezTo>
                  <a:pt x="847384" y="1593722"/>
                  <a:pt x="727915" y="1593722"/>
                  <a:pt x="654229" y="1520035"/>
                </a:cubicBezTo>
                <a:lnTo>
                  <a:pt x="55265" y="921071"/>
                </a:lnTo>
                <a:cubicBezTo>
                  <a:pt x="-18422" y="847385"/>
                  <a:pt x="-18422" y="727916"/>
                  <a:pt x="55265" y="654230"/>
                </a:cubicBezTo>
                <a:lnTo>
                  <a:pt x="654229" y="55265"/>
                </a:lnTo>
                <a:cubicBezTo>
                  <a:pt x="691072" y="18422"/>
                  <a:pt x="739361" y="0"/>
                  <a:pt x="787650"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endParaRPr>
          </a:p>
        </p:txBody>
      </p:sp>
      <p:sp>
        <p:nvSpPr>
          <p:cNvPr id="24" name="MH_SubTitle_3"/>
          <p:cNvSpPr/>
          <p:nvPr>
            <p:custDataLst>
              <p:tags r:id="rId3"/>
            </p:custDataLst>
          </p:nvPr>
        </p:nvSpPr>
        <p:spPr>
          <a:xfrm rot="18900000">
            <a:off x="3119349" y="3118468"/>
            <a:ext cx="1575300" cy="1575299"/>
          </a:xfrm>
          <a:custGeom>
            <a:avLst/>
            <a:gdLst>
              <a:gd name="connsiteX0" fmla="*/ 787651 w 1575300"/>
              <a:gd name="connsiteY0" fmla="*/ 0 h 1575299"/>
              <a:gd name="connsiteX1" fmla="*/ 921071 w 1575300"/>
              <a:gd name="connsiteY1" fmla="*/ 55264 h 1575299"/>
              <a:gd name="connsiteX2" fmla="*/ 1520036 w 1575300"/>
              <a:gd name="connsiteY2" fmla="*/ 654229 h 1575299"/>
              <a:gd name="connsiteX3" fmla="*/ 1520036 w 1575300"/>
              <a:gd name="connsiteY3" fmla="*/ 921070 h 1575299"/>
              <a:gd name="connsiteX4" fmla="*/ 1280979 w 1575300"/>
              <a:gd name="connsiteY4" fmla="*/ 1160127 h 1575299"/>
              <a:gd name="connsiteX5" fmla="*/ 1336741 w 1575300"/>
              <a:gd name="connsiteY5" fmla="*/ 1215890 h 1575299"/>
              <a:gd name="connsiteX6" fmla="*/ 1397167 w 1575300"/>
              <a:gd name="connsiteY6" fmla="*/ 1155464 h 1575299"/>
              <a:gd name="connsiteX7" fmla="*/ 1381468 w 1575300"/>
              <a:gd name="connsiteY7" fmla="*/ 1381468 h 1575299"/>
              <a:gd name="connsiteX8" fmla="*/ 1155464 w 1575300"/>
              <a:gd name="connsiteY8" fmla="*/ 1397166 h 1575299"/>
              <a:gd name="connsiteX9" fmla="*/ 1215890 w 1575300"/>
              <a:gd name="connsiteY9" fmla="*/ 1336740 h 1575299"/>
              <a:gd name="connsiteX10" fmla="*/ 1160128 w 1575300"/>
              <a:gd name="connsiteY10" fmla="*/ 1280978 h 1575299"/>
              <a:gd name="connsiteX11" fmla="*/ 921071 w 1575300"/>
              <a:gd name="connsiteY11" fmla="*/ 1520035 h 1575299"/>
              <a:gd name="connsiteX12" fmla="*/ 654230 w 1575300"/>
              <a:gd name="connsiteY12" fmla="*/ 1520035 h 1575299"/>
              <a:gd name="connsiteX13" fmla="*/ 55266 w 1575300"/>
              <a:gd name="connsiteY13" fmla="*/ 921070 h 1575299"/>
              <a:gd name="connsiteX14" fmla="*/ 55266 w 1575300"/>
              <a:gd name="connsiteY14" fmla="*/ 654229 h 1575299"/>
              <a:gd name="connsiteX15" fmla="*/ 654230 w 1575300"/>
              <a:gd name="connsiteY15" fmla="*/ 55264 h 1575299"/>
              <a:gd name="connsiteX16" fmla="*/ 787651 w 1575300"/>
              <a:gd name="connsiteY16" fmla="*/ 0 h 157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299">
                <a:moveTo>
                  <a:pt x="787651" y="0"/>
                </a:moveTo>
                <a:cubicBezTo>
                  <a:pt x="835939" y="0"/>
                  <a:pt x="884228" y="18421"/>
                  <a:pt x="921071" y="55264"/>
                </a:cubicBezTo>
                <a:lnTo>
                  <a:pt x="1520036" y="654229"/>
                </a:lnTo>
                <a:cubicBezTo>
                  <a:pt x="1593722" y="727915"/>
                  <a:pt x="1593722" y="847384"/>
                  <a:pt x="1520036" y="921070"/>
                </a:cubicBezTo>
                <a:lnTo>
                  <a:pt x="1280979" y="1160127"/>
                </a:lnTo>
                <a:lnTo>
                  <a:pt x="1336741" y="1215890"/>
                </a:lnTo>
                <a:lnTo>
                  <a:pt x="1397167" y="1155464"/>
                </a:lnTo>
                <a:lnTo>
                  <a:pt x="1381468" y="1381468"/>
                </a:lnTo>
                <a:lnTo>
                  <a:pt x="1155464" y="1397166"/>
                </a:lnTo>
                <a:lnTo>
                  <a:pt x="1215890" y="1336740"/>
                </a:lnTo>
                <a:lnTo>
                  <a:pt x="1160128" y="1280978"/>
                </a:lnTo>
                <a:lnTo>
                  <a:pt x="921071" y="1520035"/>
                </a:lnTo>
                <a:cubicBezTo>
                  <a:pt x="847385" y="1593721"/>
                  <a:pt x="727916" y="1593721"/>
                  <a:pt x="654230" y="1520035"/>
                </a:cubicBezTo>
                <a:lnTo>
                  <a:pt x="55266" y="921070"/>
                </a:lnTo>
                <a:cubicBezTo>
                  <a:pt x="-18421" y="847384"/>
                  <a:pt x="-18421" y="727915"/>
                  <a:pt x="55266" y="654229"/>
                </a:cubicBezTo>
                <a:lnTo>
                  <a:pt x="654230" y="55264"/>
                </a:lnTo>
                <a:cubicBezTo>
                  <a:pt x="691073" y="18421"/>
                  <a:pt x="739362" y="0"/>
                  <a:pt x="787651"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endParaRPr>
          </a:p>
        </p:txBody>
      </p:sp>
      <p:sp>
        <p:nvSpPr>
          <p:cNvPr id="25" name="MH_SubTitle_3"/>
          <p:cNvSpPr/>
          <p:nvPr>
            <p:custDataLst>
              <p:tags r:id="rId4"/>
            </p:custDataLst>
          </p:nvPr>
        </p:nvSpPr>
        <p:spPr>
          <a:xfrm rot="18900000">
            <a:off x="1369863" y="3118467"/>
            <a:ext cx="1575300" cy="1575299"/>
          </a:xfrm>
          <a:custGeom>
            <a:avLst/>
            <a:gdLst>
              <a:gd name="connsiteX0" fmla="*/ 787651 w 1575300"/>
              <a:gd name="connsiteY0" fmla="*/ 0 h 1575299"/>
              <a:gd name="connsiteX1" fmla="*/ 921071 w 1575300"/>
              <a:gd name="connsiteY1" fmla="*/ 55264 h 1575299"/>
              <a:gd name="connsiteX2" fmla="*/ 1520036 w 1575300"/>
              <a:gd name="connsiteY2" fmla="*/ 654229 h 1575299"/>
              <a:gd name="connsiteX3" fmla="*/ 1520036 w 1575300"/>
              <a:gd name="connsiteY3" fmla="*/ 921070 h 1575299"/>
              <a:gd name="connsiteX4" fmla="*/ 1280979 w 1575300"/>
              <a:gd name="connsiteY4" fmla="*/ 1160127 h 1575299"/>
              <a:gd name="connsiteX5" fmla="*/ 1336741 w 1575300"/>
              <a:gd name="connsiteY5" fmla="*/ 1215890 h 1575299"/>
              <a:gd name="connsiteX6" fmla="*/ 1397167 w 1575300"/>
              <a:gd name="connsiteY6" fmla="*/ 1155464 h 1575299"/>
              <a:gd name="connsiteX7" fmla="*/ 1381468 w 1575300"/>
              <a:gd name="connsiteY7" fmla="*/ 1381468 h 1575299"/>
              <a:gd name="connsiteX8" fmla="*/ 1155464 w 1575300"/>
              <a:gd name="connsiteY8" fmla="*/ 1397166 h 1575299"/>
              <a:gd name="connsiteX9" fmla="*/ 1215890 w 1575300"/>
              <a:gd name="connsiteY9" fmla="*/ 1336740 h 1575299"/>
              <a:gd name="connsiteX10" fmla="*/ 1160128 w 1575300"/>
              <a:gd name="connsiteY10" fmla="*/ 1280978 h 1575299"/>
              <a:gd name="connsiteX11" fmla="*/ 921071 w 1575300"/>
              <a:gd name="connsiteY11" fmla="*/ 1520035 h 1575299"/>
              <a:gd name="connsiteX12" fmla="*/ 654230 w 1575300"/>
              <a:gd name="connsiteY12" fmla="*/ 1520035 h 1575299"/>
              <a:gd name="connsiteX13" fmla="*/ 55266 w 1575300"/>
              <a:gd name="connsiteY13" fmla="*/ 921070 h 1575299"/>
              <a:gd name="connsiteX14" fmla="*/ 55266 w 1575300"/>
              <a:gd name="connsiteY14" fmla="*/ 654229 h 1575299"/>
              <a:gd name="connsiteX15" fmla="*/ 654230 w 1575300"/>
              <a:gd name="connsiteY15" fmla="*/ 55264 h 1575299"/>
              <a:gd name="connsiteX16" fmla="*/ 787651 w 1575300"/>
              <a:gd name="connsiteY16" fmla="*/ 0 h 157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299">
                <a:moveTo>
                  <a:pt x="787651" y="0"/>
                </a:moveTo>
                <a:cubicBezTo>
                  <a:pt x="835939" y="0"/>
                  <a:pt x="884228" y="18421"/>
                  <a:pt x="921071" y="55264"/>
                </a:cubicBezTo>
                <a:lnTo>
                  <a:pt x="1520036" y="654229"/>
                </a:lnTo>
                <a:cubicBezTo>
                  <a:pt x="1593722" y="727915"/>
                  <a:pt x="1593722" y="847384"/>
                  <a:pt x="1520036" y="921070"/>
                </a:cubicBezTo>
                <a:lnTo>
                  <a:pt x="1280979" y="1160127"/>
                </a:lnTo>
                <a:lnTo>
                  <a:pt x="1336741" y="1215890"/>
                </a:lnTo>
                <a:lnTo>
                  <a:pt x="1397167" y="1155464"/>
                </a:lnTo>
                <a:lnTo>
                  <a:pt x="1381468" y="1381468"/>
                </a:lnTo>
                <a:lnTo>
                  <a:pt x="1155464" y="1397166"/>
                </a:lnTo>
                <a:lnTo>
                  <a:pt x="1215890" y="1336740"/>
                </a:lnTo>
                <a:lnTo>
                  <a:pt x="1160128" y="1280978"/>
                </a:lnTo>
                <a:lnTo>
                  <a:pt x="921071" y="1520035"/>
                </a:lnTo>
                <a:cubicBezTo>
                  <a:pt x="847385" y="1593721"/>
                  <a:pt x="727916" y="1593721"/>
                  <a:pt x="654230" y="1520035"/>
                </a:cubicBezTo>
                <a:lnTo>
                  <a:pt x="55266" y="921070"/>
                </a:lnTo>
                <a:cubicBezTo>
                  <a:pt x="-18421" y="847384"/>
                  <a:pt x="-18421" y="727915"/>
                  <a:pt x="55266" y="654229"/>
                </a:cubicBezTo>
                <a:lnTo>
                  <a:pt x="654230" y="55264"/>
                </a:lnTo>
                <a:cubicBezTo>
                  <a:pt x="691073" y="18421"/>
                  <a:pt x="739362" y="0"/>
                  <a:pt x="78765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FF"/>
              </a:solidFill>
            </a:endParaRPr>
          </a:p>
        </p:txBody>
      </p:sp>
      <p:grpSp>
        <p:nvGrpSpPr>
          <p:cNvPr id="28" name="组合 27"/>
          <p:cNvGrpSpPr/>
          <p:nvPr/>
        </p:nvGrpSpPr>
        <p:grpSpPr>
          <a:xfrm>
            <a:off x="3072464" y="3080243"/>
            <a:ext cx="432048" cy="432048"/>
            <a:chOff x="877022" y="3291830"/>
            <a:chExt cx="432048" cy="432048"/>
          </a:xfrm>
        </p:grpSpPr>
        <p:sp>
          <p:nvSpPr>
            <p:cNvPr id="27" name="椭圆 26"/>
            <p:cNvSpPr/>
            <p:nvPr/>
          </p:nvSpPr>
          <p:spPr>
            <a:xfrm>
              <a:off x="877022" y="3291830"/>
              <a:ext cx="432048" cy="432048"/>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Text Placeholder 3"/>
            <p:cNvSpPr txBox="1"/>
            <p:nvPr/>
          </p:nvSpPr>
          <p:spPr>
            <a:xfrm>
              <a:off x="966409" y="3384744"/>
              <a:ext cx="253275" cy="246221"/>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16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02</a:t>
              </a:r>
            </a:p>
          </p:txBody>
        </p:sp>
      </p:grpSp>
      <p:grpSp>
        <p:nvGrpSpPr>
          <p:cNvPr id="29" name="组合 28"/>
          <p:cNvGrpSpPr/>
          <p:nvPr/>
        </p:nvGrpSpPr>
        <p:grpSpPr>
          <a:xfrm>
            <a:off x="4818137" y="3080243"/>
            <a:ext cx="432048" cy="432048"/>
            <a:chOff x="877022" y="3291830"/>
            <a:chExt cx="432048" cy="432048"/>
          </a:xfrm>
        </p:grpSpPr>
        <p:sp>
          <p:nvSpPr>
            <p:cNvPr id="30" name="椭圆 29"/>
            <p:cNvSpPr/>
            <p:nvPr/>
          </p:nvSpPr>
          <p:spPr>
            <a:xfrm>
              <a:off x="877022" y="3291830"/>
              <a:ext cx="432048" cy="432048"/>
            </a:xfrm>
            <a:prstGeom prst="ellipse">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Text Placeholder 3"/>
            <p:cNvSpPr txBox="1"/>
            <p:nvPr/>
          </p:nvSpPr>
          <p:spPr>
            <a:xfrm>
              <a:off x="966409" y="3384744"/>
              <a:ext cx="253275" cy="246221"/>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16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03</a:t>
              </a:r>
            </a:p>
          </p:txBody>
        </p:sp>
      </p:grpSp>
      <p:grpSp>
        <p:nvGrpSpPr>
          <p:cNvPr id="32" name="组合 31"/>
          <p:cNvGrpSpPr/>
          <p:nvPr/>
        </p:nvGrpSpPr>
        <p:grpSpPr>
          <a:xfrm>
            <a:off x="6563809" y="3080243"/>
            <a:ext cx="432048" cy="432048"/>
            <a:chOff x="877022" y="3291830"/>
            <a:chExt cx="432048" cy="432048"/>
          </a:xfrm>
        </p:grpSpPr>
        <p:sp>
          <p:nvSpPr>
            <p:cNvPr id="33" name="椭圆 32"/>
            <p:cNvSpPr/>
            <p:nvPr/>
          </p:nvSpPr>
          <p:spPr>
            <a:xfrm>
              <a:off x="877022" y="3291830"/>
              <a:ext cx="432048" cy="432048"/>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Text Placeholder 3"/>
            <p:cNvSpPr txBox="1"/>
            <p:nvPr/>
          </p:nvSpPr>
          <p:spPr>
            <a:xfrm>
              <a:off x="966409" y="3384744"/>
              <a:ext cx="253275" cy="246221"/>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16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04</a:t>
              </a:r>
            </a:p>
          </p:txBody>
        </p:sp>
      </p:grpSp>
      <p:grpSp>
        <p:nvGrpSpPr>
          <p:cNvPr id="35" name="组合 34"/>
          <p:cNvGrpSpPr/>
          <p:nvPr/>
        </p:nvGrpSpPr>
        <p:grpSpPr>
          <a:xfrm>
            <a:off x="1326791" y="3080243"/>
            <a:ext cx="432048" cy="432048"/>
            <a:chOff x="877022" y="3291830"/>
            <a:chExt cx="432048" cy="432048"/>
          </a:xfrm>
        </p:grpSpPr>
        <p:sp>
          <p:nvSpPr>
            <p:cNvPr id="36" name="椭圆 35"/>
            <p:cNvSpPr/>
            <p:nvPr/>
          </p:nvSpPr>
          <p:spPr>
            <a:xfrm>
              <a:off x="877022" y="3291830"/>
              <a:ext cx="432048" cy="432048"/>
            </a:xfrm>
            <a:prstGeom prst="ellipse">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Text Placeholder 3"/>
            <p:cNvSpPr txBox="1"/>
            <p:nvPr/>
          </p:nvSpPr>
          <p:spPr>
            <a:xfrm>
              <a:off x="966409" y="3384744"/>
              <a:ext cx="253275" cy="246221"/>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sz="16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01</a:t>
              </a:r>
            </a:p>
          </p:txBody>
        </p:sp>
      </p:grpSp>
      <p:sp>
        <p:nvSpPr>
          <p:cNvPr id="38" name="Rectangle 18"/>
          <p:cNvSpPr>
            <a:spLocks noChangeArrowheads="1"/>
          </p:cNvSpPr>
          <p:nvPr/>
        </p:nvSpPr>
        <p:spPr bwMode="auto">
          <a:xfrm>
            <a:off x="1689461" y="3783006"/>
            <a:ext cx="9361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1600" dirty="0">
                <a:solidFill>
                  <a:schemeClr val="bg1"/>
                </a:solidFill>
                <a:latin typeface="微软雅黑" panose="020B0503020204020204" pitchFamily="34" charset="-122"/>
                <a:ea typeface="微软雅黑" panose="020B0503020204020204" pitchFamily="34" charset="-122"/>
              </a:rPr>
              <a:t>XXXX</a:t>
            </a:r>
            <a:endParaRPr lang="zh-CN" altLang="zh-CN" sz="1600" dirty="0">
              <a:solidFill>
                <a:schemeClr val="bg1"/>
              </a:solidFill>
              <a:latin typeface="微软雅黑" panose="020B0503020204020204" pitchFamily="34" charset="-122"/>
              <a:ea typeface="微软雅黑" panose="020B0503020204020204" pitchFamily="34" charset="-122"/>
            </a:endParaRPr>
          </a:p>
        </p:txBody>
      </p:sp>
      <p:sp>
        <p:nvSpPr>
          <p:cNvPr id="39" name="Rectangle 18"/>
          <p:cNvSpPr>
            <a:spLocks noChangeArrowheads="1"/>
          </p:cNvSpPr>
          <p:nvPr/>
        </p:nvSpPr>
        <p:spPr bwMode="auto">
          <a:xfrm>
            <a:off x="3425052" y="3659895"/>
            <a:ext cx="9361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1600" dirty="0">
                <a:solidFill>
                  <a:schemeClr val="bg1"/>
                </a:solidFill>
                <a:latin typeface="微软雅黑" panose="020B0503020204020204" pitchFamily="34" charset="-122"/>
                <a:ea typeface="微软雅黑" panose="020B0503020204020204" pitchFamily="34" charset="-122"/>
              </a:rPr>
              <a:t>XXXXXXX</a:t>
            </a:r>
            <a:endParaRPr lang="zh-CN" altLang="zh-CN" sz="1600" dirty="0">
              <a:solidFill>
                <a:schemeClr val="bg1"/>
              </a:solidFill>
              <a:latin typeface="微软雅黑" panose="020B0503020204020204" pitchFamily="34" charset="-122"/>
              <a:ea typeface="微软雅黑" panose="020B0503020204020204" pitchFamily="34" charset="-122"/>
            </a:endParaRPr>
          </a:p>
        </p:txBody>
      </p:sp>
      <p:sp>
        <p:nvSpPr>
          <p:cNvPr id="40" name="Rectangle 18"/>
          <p:cNvSpPr>
            <a:spLocks noChangeArrowheads="1"/>
          </p:cNvSpPr>
          <p:nvPr/>
        </p:nvSpPr>
        <p:spPr bwMode="auto">
          <a:xfrm>
            <a:off x="5160643" y="3783006"/>
            <a:ext cx="9361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1600" dirty="0">
                <a:solidFill>
                  <a:schemeClr val="bg1"/>
                </a:solidFill>
                <a:latin typeface="微软雅黑" panose="020B0503020204020204" pitchFamily="34" charset="-122"/>
                <a:ea typeface="微软雅黑" panose="020B0503020204020204" pitchFamily="34" charset="-122"/>
              </a:rPr>
              <a:t>XXXXXX</a:t>
            </a:r>
            <a:endParaRPr lang="zh-CN" altLang="zh-CN" sz="1600" dirty="0">
              <a:solidFill>
                <a:schemeClr val="bg1"/>
              </a:solidFill>
              <a:latin typeface="微软雅黑" panose="020B0503020204020204" pitchFamily="34" charset="-122"/>
              <a:ea typeface="微软雅黑" panose="020B0503020204020204" pitchFamily="34" charset="-122"/>
            </a:endParaRPr>
          </a:p>
        </p:txBody>
      </p:sp>
      <p:sp>
        <p:nvSpPr>
          <p:cNvPr id="41" name="Rectangle 18"/>
          <p:cNvSpPr>
            <a:spLocks noChangeArrowheads="1"/>
          </p:cNvSpPr>
          <p:nvPr/>
        </p:nvSpPr>
        <p:spPr bwMode="auto">
          <a:xfrm>
            <a:off x="6896234" y="3783006"/>
            <a:ext cx="9361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1600" dirty="0">
                <a:solidFill>
                  <a:schemeClr val="bg1"/>
                </a:solidFill>
                <a:latin typeface="微软雅黑" panose="020B0503020204020204" pitchFamily="34" charset="-122"/>
                <a:ea typeface="微软雅黑" panose="020B0503020204020204" pitchFamily="34" charset="-122"/>
              </a:rPr>
              <a:t>XXX</a:t>
            </a:r>
            <a:r>
              <a:rPr lang="zh-CN" altLang="en-US" sz="1600" dirty="0">
                <a:solidFill>
                  <a:schemeClr val="bg1"/>
                </a:solidFill>
                <a:latin typeface="微软雅黑" panose="020B0503020204020204" pitchFamily="34" charset="-122"/>
                <a:ea typeface="微软雅黑" panose="020B0503020204020204" pitchFamily="34" charset="-122"/>
              </a:rPr>
              <a:t>料</a:t>
            </a:r>
            <a:endParaRPr lang="zh-CN" altLang="zh-CN" sz="1600" dirty="0">
              <a:solidFill>
                <a:schemeClr val="bg1"/>
              </a:solidFill>
              <a:latin typeface="微软雅黑" panose="020B0503020204020204" pitchFamily="34" charset="-122"/>
              <a:ea typeface="微软雅黑" panose="020B0503020204020204" pitchFamily="34" charset="-122"/>
            </a:endParaRPr>
          </a:p>
        </p:txBody>
      </p:sp>
      <p:grpSp>
        <p:nvGrpSpPr>
          <p:cNvPr id="42" name="组合 41"/>
          <p:cNvGrpSpPr/>
          <p:nvPr/>
        </p:nvGrpSpPr>
        <p:grpSpPr>
          <a:xfrm>
            <a:off x="2195736" y="411510"/>
            <a:ext cx="432048" cy="432048"/>
            <a:chOff x="3131840" y="267494"/>
            <a:chExt cx="432048" cy="432048"/>
          </a:xfrm>
        </p:grpSpPr>
        <p:sp>
          <p:nvSpPr>
            <p:cNvPr id="43" name="椭圆 42"/>
            <p:cNvSpPr/>
            <p:nvPr/>
          </p:nvSpPr>
          <p:spPr>
            <a:xfrm>
              <a:off x="3131840" y="267494"/>
              <a:ext cx="432048" cy="432048"/>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Rectangle 33"/>
            <p:cNvSpPr/>
            <p:nvPr/>
          </p:nvSpPr>
          <p:spPr>
            <a:xfrm>
              <a:off x="3167844" y="314241"/>
              <a:ext cx="360040" cy="338554"/>
            </a:xfrm>
            <a:prstGeom prst="rect">
              <a:avLst/>
            </a:prstGeom>
            <a:noFill/>
          </p:spPr>
          <p:txBody>
            <a:bodyPr wrap="square">
              <a:spAutoFit/>
            </a:bodyPr>
            <a:lstStyle/>
            <a:p>
              <a:pPr algn="ct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三</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par>
                                <p:cTn id="8" presetID="56" presetClass="entr" presetSubtype="0" fill="hold" grpId="0" nodeType="withEffect">
                                  <p:stCondLst>
                                    <p:cond delay="1400"/>
                                  </p:stCondLst>
                                  <p:iterate type="lt">
                                    <p:tmPct val="6667"/>
                                  </p:iterate>
                                  <p:childTnLst>
                                    <p:set>
                                      <p:cBhvr>
                                        <p:cTn id="9" dur="1" fill="hold">
                                          <p:stCondLst>
                                            <p:cond delay="0"/>
                                          </p:stCondLst>
                                        </p:cTn>
                                        <p:tgtEl>
                                          <p:spTgt spid="17"/>
                                        </p:tgtEl>
                                        <p:attrNameLst>
                                          <p:attrName>style.visibility</p:attrName>
                                        </p:attrNameLst>
                                      </p:cBhvr>
                                      <p:to>
                                        <p:strVal val="visible"/>
                                      </p:to>
                                    </p:set>
                                    <p:anim by="(-#ppt_w*2)" calcmode="lin" valueType="num">
                                      <p:cBhvr rctx="PPT">
                                        <p:cTn id="10" dur="375" autoRev="1" fill="hold">
                                          <p:stCondLst>
                                            <p:cond delay="0"/>
                                          </p:stCondLst>
                                        </p:cTn>
                                        <p:tgtEl>
                                          <p:spTgt spid="17"/>
                                        </p:tgtEl>
                                        <p:attrNameLst>
                                          <p:attrName>ppt_w</p:attrName>
                                        </p:attrNameLst>
                                      </p:cBhvr>
                                    </p:anim>
                                    <p:anim by="(#ppt_w*0.50)" calcmode="lin" valueType="num">
                                      <p:cBhvr>
                                        <p:cTn id="11" dur="375" decel="50000" autoRev="1" fill="hold">
                                          <p:stCondLst>
                                            <p:cond delay="0"/>
                                          </p:stCondLst>
                                        </p:cTn>
                                        <p:tgtEl>
                                          <p:spTgt spid="17"/>
                                        </p:tgtEl>
                                        <p:attrNameLst>
                                          <p:attrName>ppt_x</p:attrName>
                                        </p:attrNameLst>
                                      </p:cBhvr>
                                    </p:anim>
                                    <p:anim from="(-#ppt_h/2)" to="(#ppt_y)" calcmode="lin" valueType="num">
                                      <p:cBhvr>
                                        <p:cTn id="12" dur="750" fill="hold">
                                          <p:stCondLst>
                                            <p:cond delay="0"/>
                                          </p:stCondLst>
                                        </p:cTn>
                                        <p:tgtEl>
                                          <p:spTgt spid="17"/>
                                        </p:tgtEl>
                                        <p:attrNameLst>
                                          <p:attrName>ppt_y</p:attrName>
                                        </p:attrNameLst>
                                      </p:cBhvr>
                                    </p:anim>
                                    <p:animRot by="21600000">
                                      <p:cBhvr>
                                        <p:cTn id="13" dur="750" fill="hold">
                                          <p:stCondLst>
                                            <p:cond delay="0"/>
                                          </p:stCondLst>
                                        </p:cTn>
                                        <p:tgtEl>
                                          <p:spTgt spid="1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251520" y="136926"/>
            <a:ext cx="1724729" cy="405152"/>
            <a:chOff x="395536" y="267494"/>
            <a:chExt cx="1724729" cy="405152"/>
          </a:xfrm>
        </p:grpSpPr>
        <p:sp>
          <p:nvSpPr>
            <p:cNvPr id="7"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8" name="燕尾形 7"/>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燕尾形 8"/>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6" name="组合 5"/>
          <p:cNvGrpSpPr/>
          <p:nvPr/>
        </p:nvGrpSpPr>
        <p:grpSpPr>
          <a:xfrm>
            <a:off x="2735796" y="267494"/>
            <a:ext cx="3672408" cy="443139"/>
            <a:chOff x="3951058" y="411510"/>
            <a:chExt cx="3672408" cy="443139"/>
          </a:xfrm>
        </p:grpSpPr>
        <p:sp>
          <p:nvSpPr>
            <p:cNvPr id="10" name="íślíḋè-Rectangle: Rounded Corners 6"/>
            <p:cNvSpPr/>
            <p:nvPr/>
          </p:nvSpPr>
          <p:spPr>
            <a:xfrm>
              <a:off x="3951058" y="411510"/>
              <a:ext cx="3672408" cy="443139"/>
            </a:xfrm>
            <a:prstGeom prst="roundRect">
              <a:avLst>
                <a:gd name="adj" fmla="val 50000"/>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360000" anchor="ctr">
              <a:normAutofit/>
            </a:bodyPr>
            <a:lstStyle/>
            <a:p>
              <a:pPr>
                <a:lnSpc>
                  <a:spcPct val="120000"/>
                </a:lnSpc>
              </a:pPr>
              <a:endParaRPr lang="zh-CN" altLang="en-US" sz="1200" dirty="0">
                <a:solidFill>
                  <a:schemeClr val="dk1">
                    <a:lumMod val="100000"/>
                  </a:schemeClr>
                </a:solidFill>
                <a:cs typeface="+mn-ea"/>
                <a:sym typeface="+mn-lt"/>
              </a:endParaRPr>
            </a:p>
          </p:txBody>
        </p:sp>
        <p:sp>
          <p:nvSpPr>
            <p:cNvPr id="11" name="原创设计师QQ598969553      _5"/>
            <p:cNvSpPr>
              <a:spLocks noChangeArrowheads="1"/>
            </p:cNvSpPr>
            <p:nvPr/>
          </p:nvSpPr>
          <p:spPr bwMode="auto">
            <a:xfrm>
              <a:off x="4698268" y="509969"/>
              <a:ext cx="267317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数控可</a:t>
              </a:r>
              <a:r>
                <a:rPr lang="en-US" altLang="zh-CN" sz="1600" dirty="0">
                  <a:solidFill>
                    <a:schemeClr val="accent1"/>
                  </a:solidFill>
                  <a:latin typeface="Impact" panose="020B0806030902050204" pitchFamily="34" charset="0"/>
                  <a:ea typeface="微软雅黑" panose="020B0503020204020204" pitchFamily="34" charset="-122"/>
                  <a:cs typeface="宋体" panose="02010600030101010101" pitchFamily="2" charset="-122"/>
                </a:rPr>
                <a:t>XXXXXXXX</a:t>
              </a:r>
            </a:p>
          </p:txBody>
        </p:sp>
      </p:grpSp>
      <p:grpSp>
        <p:nvGrpSpPr>
          <p:cNvPr id="36" name="组合 35"/>
          <p:cNvGrpSpPr/>
          <p:nvPr/>
        </p:nvGrpSpPr>
        <p:grpSpPr>
          <a:xfrm>
            <a:off x="1187624" y="987574"/>
            <a:ext cx="1865716" cy="1944216"/>
            <a:chOff x="2415006" y="987574"/>
            <a:chExt cx="1865716" cy="1944216"/>
          </a:xfrm>
        </p:grpSpPr>
        <p:sp>
          <p:nvSpPr>
            <p:cNvPr id="17" name="矩形 16"/>
            <p:cNvSpPr/>
            <p:nvPr/>
          </p:nvSpPr>
          <p:spPr>
            <a:xfrm>
              <a:off x="2415006" y="987574"/>
              <a:ext cx="1865716" cy="1656000"/>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MH_Entry_1"/>
            <p:cNvSpPr/>
            <p:nvPr>
              <p:custDataLst>
                <p:tags r:id="rId6"/>
              </p:custDataLst>
            </p:nvPr>
          </p:nvSpPr>
          <p:spPr>
            <a:xfrm>
              <a:off x="2519772" y="2715766"/>
              <a:ext cx="1656184" cy="21602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外圆及端面车刀</a:t>
              </a:r>
            </a:p>
          </p:txBody>
        </p:sp>
      </p:grpSp>
      <p:grpSp>
        <p:nvGrpSpPr>
          <p:cNvPr id="35" name="组合 34"/>
          <p:cNvGrpSpPr/>
          <p:nvPr/>
        </p:nvGrpSpPr>
        <p:grpSpPr>
          <a:xfrm>
            <a:off x="3341372" y="987574"/>
            <a:ext cx="2160240" cy="1944216"/>
            <a:chOff x="4568754" y="987574"/>
            <a:chExt cx="2160240" cy="1944216"/>
          </a:xfrm>
        </p:grpSpPr>
        <p:sp>
          <p:nvSpPr>
            <p:cNvPr id="19" name="矩形 18"/>
            <p:cNvSpPr/>
            <p:nvPr/>
          </p:nvSpPr>
          <p:spPr>
            <a:xfrm>
              <a:off x="4568754" y="987574"/>
              <a:ext cx="2160240" cy="1656000"/>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MH_Entry_1"/>
            <p:cNvSpPr/>
            <p:nvPr>
              <p:custDataLst>
                <p:tags r:id="rId5"/>
              </p:custDataLst>
            </p:nvPr>
          </p:nvSpPr>
          <p:spPr>
            <a:xfrm>
              <a:off x="4820782" y="2715766"/>
              <a:ext cx="1656184" cy="21602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外圆车刀</a:t>
              </a:r>
            </a:p>
          </p:txBody>
        </p:sp>
      </p:grpSp>
      <p:grpSp>
        <p:nvGrpSpPr>
          <p:cNvPr id="34" name="组合 33"/>
          <p:cNvGrpSpPr/>
          <p:nvPr/>
        </p:nvGrpSpPr>
        <p:grpSpPr>
          <a:xfrm>
            <a:off x="5802628" y="987574"/>
            <a:ext cx="1865716" cy="1907202"/>
            <a:chOff x="1115616" y="3075806"/>
            <a:chExt cx="1865716" cy="1907202"/>
          </a:xfrm>
        </p:grpSpPr>
        <p:sp>
          <p:nvSpPr>
            <p:cNvPr id="21" name="矩形 20"/>
            <p:cNvSpPr/>
            <p:nvPr/>
          </p:nvSpPr>
          <p:spPr>
            <a:xfrm>
              <a:off x="1115616" y="3075806"/>
              <a:ext cx="1865716" cy="1656000"/>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MH_Entry_1"/>
            <p:cNvSpPr/>
            <p:nvPr>
              <p:custDataLst>
                <p:tags r:id="rId4"/>
              </p:custDataLst>
            </p:nvPr>
          </p:nvSpPr>
          <p:spPr>
            <a:xfrm>
              <a:off x="1228608" y="4766984"/>
              <a:ext cx="1656184" cy="21602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内孔车刀</a:t>
              </a:r>
            </a:p>
          </p:txBody>
        </p:sp>
      </p:grpSp>
      <p:grpSp>
        <p:nvGrpSpPr>
          <p:cNvPr id="37" name="组合 36"/>
          <p:cNvGrpSpPr/>
          <p:nvPr/>
        </p:nvGrpSpPr>
        <p:grpSpPr>
          <a:xfrm>
            <a:off x="1187624" y="3075806"/>
            <a:ext cx="2160240" cy="1907202"/>
            <a:chOff x="3308614" y="3075806"/>
            <a:chExt cx="2160240" cy="1907202"/>
          </a:xfrm>
        </p:grpSpPr>
        <p:sp>
          <p:nvSpPr>
            <p:cNvPr id="23" name="矩形 22"/>
            <p:cNvSpPr/>
            <p:nvPr/>
          </p:nvSpPr>
          <p:spPr>
            <a:xfrm>
              <a:off x="3308614" y="3075806"/>
              <a:ext cx="2160240" cy="1656000"/>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MH_Entry_1"/>
            <p:cNvSpPr/>
            <p:nvPr>
              <p:custDataLst>
                <p:tags r:id="rId3"/>
              </p:custDataLst>
            </p:nvPr>
          </p:nvSpPr>
          <p:spPr>
            <a:xfrm>
              <a:off x="3560642" y="4766984"/>
              <a:ext cx="1656184" cy="21602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螺纹车刀</a:t>
              </a:r>
            </a:p>
          </p:txBody>
        </p:sp>
      </p:grpSp>
      <p:grpSp>
        <p:nvGrpSpPr>
          <p:cNvPr id="38" name="组合 37"/>
          <p:cNvGrpSpPr/>
          <p:nvPr/>
        </p:nvGrpSpPr>
        <p:grpSpPr>
          <a:xfrm>
            <a:off x="3707904" y="3075806"/>
            <a:ext cx="2232248" cy="1907202"/>
            <a:chOff x="5796136" y="3075806"/>
            <a:chExt cx="2232248" cy="1907202"/>
          </a:xfrm>
        </p:grpSpPr>
        <p:sp>
          <p:nvSpPr>
            <p:cNvPr id="25" name="矩形 24"/>
            <p:cNvSpPr/>
            <p:nvPr/>
          </p:nvSpPr>
          <p:spPr>
            <a:xfrm>
              <a:off x="5796136" y="3075806"/>
              <a:ext cx="2232248" cy="1656000"/>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MH_Entry_1"/>
            <p:cNvSpPr/>
            <p:nvPr>
              <p:custDataLst>
                <p:tags r:id="rId2"/>
              </p:custDataLst>
            </p:nvPr>
          </p:nvSpPr>
          <p:spPr>
            <a:xfrm>
              <a:off x="6084168" y="4766984"/>
              <a:ext cx="1656184" cy="21602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切槽刀</a:t>
              </a:r>
            </a:p>
          </p:txBody>
        </p:sp>
      </p:grpSp>
      <p:pic>
        <p:nvPicPr>
          <p:cNvPr id="39" name="Picture 2" descr="F:\ppt美化\人力资源\参考图\10 (2).png"/>
          <p:cNvPicPr>
            <a:picLocks noChangeAspect="1" noChangeArrowheads="1"/>
          </p:cNvPicPr>
          <p:nvPr/>
        </p:nvPicPr>
        <p:blipFill>
          <a:blip r:embed="rId8" cstate="print"/>
          <a:srcRect/>
          <a:stretch>
            <a:fillRect/>
          </a:stretch>
        </p:blipFill>
        <p:spPr bwMode="auto">
          <a:xfrm>
            <a:off x="6300192" y="3219822"/>
            <a:ext cx="2127771" cy="1923678"/>
          </a:xfrm>
          <a:prstGeom prst="rect">
            <a:avLst/>
          </a:prstGeom>
          <a:noFill/>
        </p:spPr>
      </p:pic>
      <p:sp>
        <p:nvSpPr>
          <p:cNvPr id="40" name="MH_Entry_1"/>
          <p:cNvSpPr/>
          <p:nvPr>
            <p:custDataLst>
              <p:tags r:id="rId1"/>
            </p:custDataLst>
          </p:nvPr>
        </p:nvSpPr>
        <p:spPr>
          <a:xfrm>
            <a:off x="6716005" y="3527090"/>
            <a:ext cx="1296144" cy="607859"/>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lnSpc>
                <a:spcPct val="150000"/>
              </a:lnSpc>
            </a:pP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常见</a:t>
            </a:r>
            <a:r>
              <a:rPr lang="en-US" altLang="zh-CN"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XXXXXXXXX</a:t>
            </a: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刀</a:t>
            </a:r>
          </a:p>
        </p:txBody>
      </p:sp>
      <p:grpSp>
        <p:nvGrpSpPr>
          <p:cNvPr id="41" name="组合 40"/>
          <p:cNvGrpSpPr/>
          <p:nvPr/>
        </p:nvGrpSpPr>
        <p:grpSpPr>
          <a:xfrm>
            <a:off x="2915816" y="267494"/>
            <a:ext cx="432048" cy="432048"/>
            <a:chOff x="3131840" y="267494"/>
            <a:chExt cx="432048" cy="432048"/>
          </a:xfrm>
        </p:grpSpPr>
        <p:sp>
          <p:nvSpPr>
            <p:cNvPr id="42" name="椭圆 41"/>
            <p:cNvSpPr/>
            <p:nvPr/>
          </p:nvSpPr>
          <p:spPr>
            <a:xfrm>
              <a:off x="3131840" y="267494"/>
              <a:ext cx="432048" cy="432048"/>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Rectangle 33"/>
            <p:cNvSpPr/>
            <p:nvPr/>
          </p:nvSpPr>
          <p:spPr>
            <a:xfrm>
              <a:off x="3167844" y="314241"/>
              <a:ext cx="360040" cy="338554"/>
            </a:xfrm>
            <a:prstGeom prst="rect">
              <a:avLst/>
            </a:prstGeom>
            <a:noFill/>
          </p:spPr>
          <p:txBody>
            <a:bodyPr wrap="square">
              <a:spAutoFit/>
            </a:bodyPr>
            <a:lstStyle/>
            <a:p>
              <a:pPr algn="ctr"/>
              <a:r>
                <a:rPr lang="zh-CN" altLang="en-US"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四</a:t>
              </a:r>
            </a:p>
          </p:txBody>
        </p:sp>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251520" y="136926"/>
            <a:ext cx="1724729" cy="405152"/>
            <a:chOff x="395536" y="267494"/>
            <a:chExt cx="1724729" cy="405152"/>
          </a:xfrm>
        </p:grpSpPr>
        <p:sp>
          <p:nvSpPr>
            <p:cNvPr id="7" name="文本框 37"/>
            <p:cNvSpPr txBox="1"/>
            <p:nvPr/>
          </p:nvSpPr>
          <p:spPr>
            <a:xfrm>
              <a:off x="899592" y="267494"/>
              <a:ext cx="1220673" cy="405152"/>
            </a:xfrm>
            <a:prstGeom prst="rect">
              <a:avLst/>
            </a:prstGeom>
            <a:noFill/>
          </p:spPr>
          <p:txBody>
            <a:bodyPr wrap="none" lIns="96434" tIns="48217" rIns="96434" bIns="48217" rtlCol="0">
              <a:spAutoFit/>
            </a:bodyPr>
            <a:lstStyle/>
            <a:p>
              <a:pPr defTabSz="963930"/>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工作任务</a:t>
              </a:r>
            </a:p>
          </p:txBody>
        </p:sp>
        <p:sp>
          <p:nvSpPr>
            <p:cNvPr id="8" name="燕尾形 7"/>
            <p:cNvSpPr/>
            <p:nvPr/>
          </p:nvSpPr>
          <p:spPr>
            <a:xfrm>
              <a:off x="395536" y="326054"/>
              <a:ext cx="288032" cy="288032"/>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燕尾形 8"/>
            <p:cNvSpPr/>
            <p:nvPr/>
          </p:nvSpPr>
          <p:spPr>
            <a:xfrm>
              <a:off x="611560" y="326054"/>
              <a:ext cx="288032" cy="28803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14" name="组合 13"/>
          <p:cNvGrpSpPr/>
          <p:nvPr/>
        </p:nvGrpSpPr>
        <p:grpSpPr>
          <a:xfrm>
            <a:off x="2663788" y="555526"/>
            <a:ext cx="3816424" cy="404002"/>
            <a:chOff x="2771800" y="555526"/>
            <a:chExt cx="3816424" cy="404002"/>
          </a:xfrm>
        </p:grpSpPr>
        <p:grpSp>
          <p:nvGrpSpPr>
            <p:cNvPr id="6" name="组合 5"/>
            <p:cNvGrpSpPr/>
            <p:nvPr/>
          </p:nvGrpSpPr>
          <p:grpSpPr>
            <a:xfrm>
              <a:off x="2771800" y="555526"/>
              <a:ext cx="3816424" cy="404002"/>
              <a:chOff x="35496" y="867052"/>
              <a:chExt cx="3816424" cy="404002"/>
            </a:xfrm>
            <a:solidFill>
              <a:srgbClr val="C68F06"/>
            </a:solidFill>
          </p:grpSpPr>
          <p:sp>
            <p:nvSpPr>
              <p:cNvPr id="10" name="Pentagon 9"/>
              <p:cNvSpPr/>
              <p:nvPr/>
            </p:nvSpPr>
            <p:spPr>
              <a:xfrm rot="10800000">
                <a:off x="35496" y="867052"/>
                <a:ext cx="2376265" cy="404002"/>
              </a:xfrm>
              <a:prstGeom prst="homePlate">
                <a:avLst>
                  <a:gd name="adj" fmla="val 36274"/>
                </a:avLst>
              </a:prstGeom>
              <a:grp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0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Pentagon 9"/>
              <p:cNvSpPr/>
              <p:nvPr/>
            </p:nvSpPr>
            <p:spPr>
              <a:xfrm>
                <a:off x="1115616" y="867052"/>
                <a:ext cx="2736304" cy="404002"/>
              </a:xfrm>
              <a:prstGeom prst="homePlate">
                <a:avLst>
                  <a:gd name="adj" fmla="val 36274"/>
                </a:avLst>
              </a:prstGeom>
              <a:grp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0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3" name="Rectangle 33"/>
            <p:cNvSpPr/>
            <p:nvPr/>
          </p:nvSpPr>
          <p:spPr>
            <a:xfrm>
              <a:off x="3131840" y="572861"/>
              <a:ext cx="3096344" cy="369332"/>
            </a:xfrm>
            <a:prstGeom prst="rect">
              <a:avLst/>
            </a:prstGeom>
            <a:noFill/>
          </p:spPr>
          <p:txBody>
            <a:bodyPr wrap="square">
              <a:spAutoFit/>
            </a:bodyPr>
            <a:lstStyle/>
            <a:p>
              <a:pPr algn="ctr"/>
              <a:r>
                <a:rPr lang="zh-CN" alt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数控可</a:t>
              </a:r>
              <a:r>
                <a:rPr lang="en-US" altLang="zh-CN"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XXXXXX</a:t>
              </a:r>
              <a:r>
                <a:rPr lang="zh-CN" alt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形式</a:t>
              </a:r>
            </a:p>
          </p:txBody>
        </p:sp>
      </p:grpSp>
      <p:sp>
        <p:nvSpPr>
          <p:cNvPr id="17" name="圆角矩形 16"/>
          <p:cNvSpPr/>
          <p:nvPr/>
        </p:nvSpPr>
        <p:spPr>
          <a:xfrm>
            <a:off x="971600" y="1995686"/>
            <a:ext cx="3960440" cy="72008"/>
          </a:xfrm>
          <a:prstGeom prst="roundRect">
            <a:avLst>
              <a:gd name="adj" fmla="val 50000"/>
            </a:avLst>
          </a:prstGeom>
          <a:solidFill>
            <a:srgbClr val="FFC000">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Rectangle 18"/>
          <p:cNvSpPr>
            <a:spLocks noChangeArrowheads="1"/>
          </p:cNvSpPr>
          <p:nvPr/>
        </p:nvSpPr>
        <p:spPr bwMode="auto">
          <a:xfrm>
            <a:off x="1043608" y="1203598"/>
            <a:ext cx="7200800" cy="859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ts val="2300"/>
              </a:lnSpc>
            </a:pPr>
            <a:r>
              <a:rPr lang="zh-CN" altLang="en-US" sz="1600" dirty="0">
                <a:latin typeface="微软雅黑" panose="020B0503020204020204" pitchFamily="34" charset="-122"/>
                <a:ea typeface="微软雅黑" panose="020B0503020204020204" pitchFamily="34" charset="-122"/>
              </a:rPr>
              <a:t>可转位车刀工作经历工作经历工作经历工作经历工作经历工作经历工作经历工作经历工作经历工作经历工作经历工作经历工作经历工作经历工作经历工作经历工作经历工作经历工作经历工作经历图所示：</a:t>
            </a:r>
            <a:endParaRPr lang="zh-CN" altLang="zh-CN" sz="1600" dirty="0">
              <a:latin typeface="微软雅黑" panose="020B0503020204020204" pitchFamily="34" charset="-122"/>
              <a:ea typeface="微软雅黑" panose="020B0503020204020204" pitchFamily="34" charset="-122"/>
            </a:endParaRPr>
          </a:p>
        </p:txBody>
      </p:sp>
      <p:grpSp>
        <p:nvGrpSpPr>
          <p:cNvPr id="37" name="组合 36"/>
          <p:cNvGrpSpPr/>
          <p:nvPr/>
        </p:nvGrpSpPr>
        <p:grpSpPr>
          <a:xfrm>
            <a:off x="1043608" y="2283718"/>
            <a:ext cx="2160240" cy="2304256"/>
            <a:chOff x="1043608" y="2283718"/>
            <a:chExt cx="2160240" cy="2304256"/>
          </a:xfrm>
        </p:grpSpPr>
        <p:sp>
          <p:nvSpPr>
            <p:cNvPr id="22" name="矩形 21"/>
            <p:cNvSpPr/>
            <p:nvPr/>
          </p:nvSpPr>
          <p:spPr>
            <a:xfrm>
              <a:off x="1043608" y="2283718"/>
              <a:ext cx="2160240" cy="2053054"/>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MH_Entry_1"/>
            <p:cNvSpPr/>
            <p:nvPr>
              <p:custDataLst>
                <p:tags r:id="rId3"/>
              </p:custDataLst>
            </p:nvPr>
          </p:nvSpPr>
          <p:spPr>
            <a:xfrm>
              <a:off x="1295636" y="4371950"/>
              <a:ext cx="1656184" cy="21602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杠杆式</a:t>
              </a:r>
            </a:p>
          </p:txBody>
        </p:sp>
      </p:grpSp>
      <p:grpSp>
        <p:nvGrpSpPr>
          <p:cNvPr id="36" name="组合 35"/>
          <p:cNvGrpSpPr/>
          <p:nvPr/>
        </p:nvGrpSpPr>
        <p:grpSpPr>
          <a:xfrm>
            <a:off x="3383868" y="2283718"/>
            <a:ext cx="2376264" cy="2304256"/>
            <a:chOff x="3347864" y="2283718"/>
            <a:chExt cx="2376264" cy="2304256"/>
          </a:xfrm>
        </p:grpSpPr>
        <p:sp>
          <p:nvSpPr>
            <p:cNvPr id="27" name="矩形 26"/>
            <p:cNvSpPr/>
            <p:nvPr/>
          </p:nvSpPr>
          <p:spPr>
            <a:xfrm>
              <a:off x="3347864" y="2283718"/>
              <a:ext cx="2376264" cy="2053054"/>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MH_Entry_1"/>
            <p:cNvSpPr/>
            <p:nvPr>
              <p:custDataLst>
                <p:tags r:id="rId2"/>
              </p:custDataLst>
            </p:nvPr>
          </p:nvSpPr>
          <p:spPr>
            <a:xfrm>
              <a:off x="3707904" y="4371950"/>
              <a:ext cx="1656184" cy="21602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楔块式</a:t>
              </a:r>
            </a:p>
          </p:txBody>
        </p:sp>
      </p:grpSp>
      <p:grpSp>
        <p:nvGrpSpPr>
          <p:cNvPr id="35" name="组合 34"/>
          <p:cNvGrpSpPr/>
          <p:nvPr/>
        </p:nvGrpSpPr>
        <p:grpSpPr>
          <a:xfrm>
            <a:off x="5940152" y="2283718"/>
            <a:ext cx="2304256" cy="2304256"/>
            <a:chOff x="5940152" y="2283718"/>
            <a:chExt cx="2304256" cy="2304256"/>
          </a:xfrm>
        </p:grpSpPr>
        <p:sp>
          <p:nvSpPr>
            <p:cNvPr id="32" name="矩形 31"/>
            <p:cNvSpPr/>
            <p:nvPr/>
          </p:nvSpPr>
          <p:spPr>
            <a:xfrm>
              <a:off x="5940152" y="2283718"/>
              <a:ext cx="2304256" cy="2053054"/>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MH_Entry_1"/>
            <p:cNvSpPr/>
            <p:nvPr>
              <p:custDataLst>
                <p:tags r:id="rId1"/>
              </p:custDataLst>
            </p:nvPr>
          </p:nvSpPr>
          <p:spPr>
            <a:xfrm>
              <a:off x="6264188" y="4371950"/>
              <a:ext cx="1656184" cy="21602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algn="ctr"/>
              <a:r>
                <a:rPr lang="zh-CN" altLang="en-US" sz="1400" dirty="0">
                  <a:solidFill>
                    <a:schemeClr val="tx1">
                      <a:lumMod val="75000"/>
                      <a:lumOff val="25000"/>
                    </a:schemeClr>
                  </a:solidFill>
                  <a:latin typeface="Arial" panose="020B0604020202020204" pitchFamily="34" charset="0"/>
                  <a:ea typeface="微软雅黑" panose="020B0503020204020204" pitchFamily="34" charset="-122"/>
                  <a:sym typeface="Arial" panose="020B0604020202020204" pitchFamily="34" charset="0"/>
                </a:rPr>
                <a:t>楔块上压式</a:t>
              </a:r>
            </a:p>
          </p:txBody>
        </p:sp>
      </p:gr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10.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
</p:tagLst>
</file>

<file path=ppt/tags/tag100.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SubTitle"/>
  <p:tag name="MH_ORDER" val="3"/>
</p:tagLst>
</file>

<file path=ppt/tags/tag101.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1"/>
</p:tagLst>
</file>

<file path=ppt/tags/tag102.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2"/>
</p:tagLst>
</file>

<file path=ppt/tags/tag103.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3"/>
</p:tagLst>
</file>

<file path=ppt/tags/tag104.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4"/>
</p:tagLst>
</file>

<file path=ppt/tags/tag105.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5"/>
</p:tagLst>
</file>

<file path=ppt/tags/tag106.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Text"/>
  <p:tag name="MH_ORDER" val="2"/>
</p:tagLst>
</file>

<file path=ppt/tags/tag107.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SubTitle"/>
  <p:tag name="MH_ORDER" val="2"/>
</p:tagLst>
</file>

<file path=ppt/tags/tag108.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6"/>
</p:tagLst>
</file>

<file path=ppt/tags/tag109.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7"/>
</p:tagLst>
</file>

<file path=ppt/tags/tag11.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2"/>
</p:tagLst>
</file>

<file path=ppt/tags/tag110.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8"/>
</p:tagLst>
</file>

<file path=ppt/tags/tag111.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9"/>
</p:tagLst>
</file>

<file path=ppt/tags/tag112.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20"/>
</p:tagLst>
</file>

<file path=ppt/tags/tag113.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Text"/>
  <p:tag name="MH_ORDER" val="4"/>
</p:tagLst>
</file>

<file path=ppt/tags/tag114.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SubTitle"/>
  <p:tag name="MH_ORDER" val="4"/>
</p:tagLst>
</file>

<file path=ppt/tags/tag115.xml><?xml version="1.0" encoding="utf-8"?>
<p:tagLst xmlns:a="http://schemas.openxmlformats.org/drawingml/2006/main" xmlns:r="http://schemas.openxmlformats.org/officeDocument/2006/relationships" xmlns:p="http://schemas.openxmlformats.org/presentationml/2006/main">
  <p:tag name="MH" val="20180523155714"/>
  <p:tag name="MH_LIBRARY" val="GRAPHIC"/>
  <p:tag name="MH_TYPE" val="Text"/>
  <p:tag name="MH_ORDER" val="1"/>
</p:tagLst>
</file>

<file path=ppt/tags/tag116.xml><?xml version="1.0" encoding="utf-8"?>
<p:tagLst xmlns:a="http://schemas.openxmlformats.org/drawingml/2006/main" xmlns:r="http://schemas.openxmlformats.org/officeDocument/2006/relationships" xmlns:p="http://schemas.openxmlformats.org/presentationml/2006/main">
  <p:tag name="MH" val="20180523155714"/>
  <p:tag name="MH_LIBRARY" val="GRAPHIC"/>
  <p:tag name="MH_TYPE" val="SubTitle"/>
  <p:tag name="MH_ORDER" val="1"/>
</p:tagLst>
</file>

<file path=ppt/tags/tag117.xml><?xml version="1.0" encoding="utf-8"?>
<p:tagLst xmlns:a="http://schemas.openxmlformats.org/drawingml/2006/main" xmlns:r="http://schemas.openxmlformats.org/officeDocument/2006/relationships" xmlns:p="http://schemas.openxmlformats.org/presentationml/2006/main">
  <p:tag name="MH" val="20180523155714"/>
  <p:tag name="MH_LIBRARY" val="GRAPHIC"/>
  <p:tag name="MH_TYPE" val="Text"/>
  <p:tag name="MH_ORDER" val="2"/>
</p:tagLst>
</file>

<file path=ppt/tags/tag118.xml><?xml version="1.0" encoding="utf-8"?>
<p:tagLst xmlns:a="http://schemas.openxmlformats.org/drawingml/2006/main" xmlns:r="http://schemas.openxmlformats.org/officeDocument/2006/relationships" xmlns:p="http://schemas.openxmlformats.org/presentationml/2006/main">
  <p:tag name="MH" val="20180523155714"/>
  <p:tag name="MH_LIBRARY" val="GRAPHIC"/>
  <p:tag name="MH_TYPE" val="SubTitle"/>
  <p:tag name="MH_ORDER" val="2"/>
</p:tagLst>
</file>

<file path=ppt/tags/tag119.xml><?xml version="1.0" encoding="utf-8"?>
<p:tagLst xmlns:a="http://schemas.openxmlformats.org/drawingml/2006/main" xmlns:r="http://schemas.openxmlformats.org/officeDocument/2006/relationships" xmlns:p="http://schemas.openxmlformats.org/presentationml/2006/main">
  <p:tag name="MH" val="20180523155714"/>
  <p:tag name="MH_LIBRARY" val="GRAPHIC"/>
  <p:tag name="MH_TYPE" val="Text"/>
  <p:tag name="MH_ORDER" val="3"/>
</p:tagLst>
</file>

<file path=ppt/tags/tag12.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3"/>
</p:tagLst>
</file>

<file path=ppt/tags/tag120.xml><?xml version="1.0" encoding="utf-8"?>
<p:tagLst xmlns:a="http://schemas.openxmlformats.org/drawingml/2006/main" xmlns:r="http://schemas.openxmlformats.org/officeDocument/2006/relationships" xmlns:p="http://schemas.openxmlformats.org/presentationml/2006/main">
  <p:tag name="MH" val="20180523155714"/>
  <p:tag name="MH_LIBRARY" val="GRAPHIC"/>
  <p:tag name="MH_TYPE" val="SubTitle"/>
  <p:tag name="MH_ORDER" val="3"/>
</p:tagLst>
</file>

<file path=ppt/tags/tag121.xml><?xml version="1.0" encoding="utf-8"?>
<p:tagLst xmlns:a="http://schemas.openxmlformats.org/drawingml/2006/main" xmlns:r="http://schemas.openxmlformats.org/officeDocument/2006/relationships" xmlns:p="http://schemas.openxmlformats.org/presentationml/2006/main">
  <p:tag name="MH" val="20180523155714"/>
  <p:tag name="MH_LIBRARY" val="GRAPHIC"/>
  <p:tag name="MH_TYPE" val="Text"/>
  <p:tag name="MH_ORDER" val="4"/>
</p:tagLst>
</file>

<file path=ppt/tags/tag122.xml><?xml version="1.0" encoding="utf-8"?>
<p:tagLst xmlns:a="http://schemas.openxmlformats.org/drawingml/2006/main" xmlns:r="http://schemas.openxmlformats.org/officeDocument/2006/relationships" xmlns:p="http://schemas.openxmlformats.org/presentationml/2006/main">
  <p:tag name="MH" val="20180523155714"/>
  <p:tag name="MH_LIBRARY" val="GRAPHIC"/>
  <p:tag name="MH_TYPE" val="SubTitle"/>
  <p:tag name="MH_ORDER" val="4"/>
</p:tagLst>
</file>

<file path=ppt/tags/tag123.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124.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125.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13.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4"/>
</p:tagLst>
</file>

<file path=ppt/tags/tag14.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5"/>
</p:tagLst>
</file>

<file path=ppt/tags/tag15.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6"/>
</p:tagLst>
</file>

<file path=ppt/tags/tag16.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7"/>
</p:tagLst>
</file>

<file path=ppt/tags/tag17.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8"/>
</p:tagLst>
</file>

<file path=ppt/tags/tag18.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9"/>
</p:tagLst>
</file>

<file path=ppt/tags/tag19.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0"/>
</p:tagLst>
</file>

<file path=ppt/tags/tag2.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20.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1"/>
</p:tagLst>
</file>

<file path=ppt/tags/tag21.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2"/>
</p:tagLst>
</file>

<file path=ppt/tags/tag22.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3"/>
</p:tagLst>
</file>

<file path=ppt/tags/tag23.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4"/>
</p:tagLst>
</file>

<file path=ppt/tags/tag24.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5"/>
</p:tagLst>
</file>

<file path=ppt/tags/tag25.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6"/>
</p:tagLst>
</file>

<file path=ppt/tags/tag26.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7"/>
</p:tagLst>
</file>

<file path=ppt/tags/tag27.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8"/>
</p:tagLst>
</file>

<file path=ppt/tags/tag28.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19"/>
</p:tagLst>
</file>

<file path=ppt/tags/tag29.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20"/>
</p:tagLst>
</file>

<file path=ppt/tags/tag3.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30.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Other"/>
  <p:tag name="MH_ORDER" val="21"/>
</p:tagLst>
</file>

<file path=ppt/tags/tag31.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SubTitle"/>
  <p:tag name="MH_ORDER" val="1"/>
</p:tagLst>
</file>

<file path=ppt/tags/tag32.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SubTitle"/>
  <p:tag name="MH_ORDER" val="2"/>
</p:tagLst>
</file>

<file path=ppt/tags/tag33.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SubTitle"/>
  <p:tag name="MH_ORDER" val="3"/>
</p:tagLst>
</file>

<file path=ppt/tags/tag34.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SubTitle"/>
  <p:tag name="MH_ORDER" val="4"/>
</p:tagLst>
</file>

<file path=ppt/tags/tag35.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SubTitle"/>
  <p:tag name="MH_ORDER" val="5"/>
</p:tagLst>
</file>

<file path=ppt/tags/tag36.xml><?xml version="1.0" encoding="utf-8"?>
<p:tagLst xmlns:a="http://schemas.openxmlformats.org/drawingml/2006/main" xmlns:r="http://schemas.openxmlformats.org/officeDocument/2006/relationships" xmlns:p="http://schemas.openxmlformats.org/presentationml/2006/main">
  <p:tag name="MH" val="20180523091149"/>
  <p:tag name="MH_LIBRARY" val="GRAPHIC"/>
  <p:tag name="MH_TYPE" val="Title"/>
  <p:tag name="MH_ORDER" val="1"/>
</p:tagLst>
</file>

<file path=ppt/tags/tag37.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38.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SubTitle"/>
  <p:tag name="MH_ORDER" val="1"/>
</p:tagLst>
</file>

<file path=ppt/tags/tag39.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Other"/>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40.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Title"/>
  <p:tag name="MH_ORDER" val="1"/>
</p:tagLst>
</file>

<file path=ppt/tags/tag41.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Other"/>
  <p:tag name="MH_ORDER" val="2"/>
</p:tagLst>
</file>

<file path=ppt/tags/tag42.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SubTitle"/>
  <p:tag name="MH_ORDER" val="2"/>
</p:tagLst>
</file>

<file path=ppt/tags/tag43.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Other"/>
  <p:tag name="MH_ORDER" val="3"/>
</p:tagLst>
</file>

<file path=ppt/tags/tag44.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SubTitle"/>
  <p:tag name="MH_ORDER" val="3"/>
</p:tagLst>
</file>

<file path=ppt/tags/tag45.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Other"/>
  <p:tag name="MH_ORDER" val="4"/>
</p:tagLst>
</file>

<file path=ppt/tags/tag46.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SubTitle"/>
  <p:tag name="MH_ORDER" val="4"/>
</p:tagLst>
</file>

<file path=ppt/tags/tag47.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Other"/>
  <p:tag name="MH_ORDER" val="5"/>
</p:tagLst>
</file>

<file path=ppt/tags/tag48.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SubTitle"/>
  <p:tag name="MH_ORDER" val="5"/>
</p:tagLst>
</file>

<file path=ppt/tags/tag49.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Other"/>
  <p:tag name="MH_ORDER" val="6"/>
</p:tagLst>
</file>

<file path=ppt/tags/tag5.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50.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SubTitle"/>
  <p:tag name="MH_ORDER" val="6"/>
</p:tagLst>
</file>

<file path=ppt/tags/tag51.xml><?xml version="1.0" encoding="utf-8"?>
<p:tagLst xmlns:a="http://schemas.openxmlformats.org/drawingml/2006/main" xmlns:r="http://schemas.openxmlformats.org/officeDocument/2006/relationships" xmlns:p="http://schemas.openxmlformats.org/presentationml/2006/main">
  <p:tag name="MH" val="20180523091608"/>
  <p:tag name="MH_LIBRARY" val="GRAPHIC"/>
  <p:tag name="MH_TYPE" val="Other"/>
  <p:tag name="MH_ORDER" val="7"/>
</p:tagLst>
</file>

<file path=ppt/tags/tag52.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53.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54.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55.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56.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57.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58.xml><?xml version="1.0" encoding="utf-8"?>
<p:tagLst xmlns:a="http://schemas.openxmlformats.org/drawingml/2006/main" xmlns:r="http://schemas.openxmlformats.org/officeDocument/2006/relationships" xmlns:p="http://schemas.openxmlformats.org/presentationml/2006/main">
  <p:tag name="MH" val="20180523140745"/>
  <p:tag name="MH_LIBRARY" val="GRAPHIC"/>
  <p:tag name="MH_TYPE" val="SubTitle"/>
  <p:tag name="MH_ORDER" val="3"/>
</p:tagLst>
</file>

<file path=ppt/tags/tag59.xml><?xml version="1.0" encoding="utf-8"?>
<p:tagLst xmlns:a="http://schemas.openxmlformats.org/drawingml/2006/main" xmlns:r="http://schemas.openxmlformats.org/officeDocument/2006/relationships" xmlns:p="http://schemas.openxmlformats.org/presentationml/2006/main">
  <p:tag name="MH" val="20180523140745"/>
  <p:tag name="MH_LIBRARY" val="GRAPHIC"/>
  <p:tag name="MH_TYPE" val="SubTitle"/>
  <p:tag name="MH_ORDER" val="4"/>
</p:tagLst>
</file>

<file path=ppt/tags/tag6.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60.xml><?xml version="1.0" encoding="utf-8"?>
<p:tagLst xmlns:a="http://schemas.openxmlformats.org/drawingml/2006/main" xmlns:r="http://schemas.openxmlformats.org/officeDocument/2006/relationships" xmlns:p="http://schemas.openxmlformats.org/presentationml/2006/main">
  <p:tag name="MH" val="20180523140745"/>
  <p:tag name="MH_LIBRARY" val="GRAPHIC"/>
  <p:tag name="MH_TYPE" val="SubTitle"/>
  <p:tag name="MH_ORDER" val="3"/>
</p:tagLst>
</file>

<file path=ppt/tags/tag61.xml><?xml version="1.0" encoding="utf-8"?>
<p:tagLst xmlns:a="http://schemas.openxmlformats.org/drawingml/2006/main" xmlns:r="http://schemas.openxmlformats.org/officeDocument/2006/relationships" xmlns:p="http://schemas.openxmlformats.org/presentationml/2006/main">
  <p:tag name="MH" val="20180523140745"/>
  <p:tag name="MH_LIBRARY" val="GRAPHIC"/>
  <p:tag name="MH_TYPE" val="SubTitle"/>
  <p:tag name="MH_ORDER" val="3"/>
</p:tagLst>
</file>

<file path=ppt/tags/tag62.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63.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64.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65.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66.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67.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68.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69.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7.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70.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71.xml><?xml version="1.0" encoding="utf-8"?>
<p:tagLst xmlns:a="http://schemas.openxmlformats.org/drawingml/2006/main" xmlns:r="http://schemas.openxmlformats.org/officeDocument/2006/relationships" xmlns:p="http://schemas.openxmlformats.org/presentationml/2006/main">
  <p:tag name="MH" val="20180523153435"/>
  <p:tag name="MH_LIBRARY" val="GRAPHIC"/>
  <p:tag name="MH_TYPE" val="Other"/>
  <p:tag name="MH_ORDER" val="1"/>
</p:tagLst>
</file>

<file path=ppt/tags/tag72.xml><?xml version="1.0" encoding="utf-8"?>
<p:tagLst xmlns:a="http://schemas.openxmlformats.org/drawingml/2006/main" xmlns:r="http://schemas.openxmlformats.org/officeDocument/2006/relationships" xmlns:p="http://schemas.openxmlformats.org/presentationml/2006/main">
  <p:tag name="MH" val="20180523153435"/>
  <p:tag name="MH_LIBRARY" val="GRAPHIC"/>
  <p:tag name="MH_TYPE" val="Other"/>
  <p:tag name="MH_ORDER" val="2"/>
</p:tagLst>
</file>

<file path=ppt/tags/tag73.xml><?xml version="1.0" encoding="utf-8"?>
<p:tagLst xmlns:a="http://schemas.openxmlformats.org/drawingml/2006/main" xmlns:r="http://schemas.openxmlformats.org/officeDocument/2006/relationships" xmlns:p="http://schemas.openxmlformats.org/presentationml/2006/main">
  <p:tag name="MH" val="20180523153435"/>
  <p:tag name="MH_LIBRARY" val="GRAPHIC"/>
  <p:tag name="MH_TYPE" val="SubTitle"/>
  <p:tag name="MH_ORDER" val="1"/>
</p:tagLst>
</file>

<file path=ppt/tags/tag74.xml><?xml version="1.0" encoding="utf-8"?>
<p:tagLst xmlns:a="http://schemas.openxmlformats.org/drawingml/2006/main" xmlns:r="http://schemas.openxmlformats.org/officeDocument/2006/relationships" xmlns:p="http://schemas.openxmlformats.org/presentationml/2006/main">
  <p:tag name="MH" val="20180523153435"/>
  <p:tag name="MH_LIBRARY" val="GRAPHIC"/>
  <p:tag name="MH_TYPE" val="Text"/>
  <p:tag name="MH_ORDER" val="1"/>
</p:tagLst>
</file>

<file path=ppt/tags/tag75.xml><?xml version="1.0" encoding="utf-8"?>
<p:tagLst xmlns:a="http://schemas.openxmlformats.org/drawingml/2006/main" xmlns:r="http://schemas.openxmlformats.org/officeDocument/2006/relationships" xmlns:p="http://schemas.openxmlformats.org/presentationml/2006/main">
  <p:tag name="MH" val="20180523153435"/>
  <p:tag name="MH_LIBRARY" val="GRAPHIC"/>
  <p:tag name="MH_TYPE" val="Other"/>
  <p:tag name="MH_ORDER" val="3"/>
</p:tagLst>
</file>

<file path=ppt/tags/tag76.xml><?xml version="1.0" encoding="utf-8"?>
<p:tagLst xmlns:a="http://schemas.openxmlformats.org/drawingml/2006/main" xmlns:r="http://schemas.openxmlformats.org/officeDocument/2006/relationships" xmlns:p="http://schemas.openxmlformats.org/presentationml/2006/main">
  <p:tag name="MH" val="20180523153435"/>
  <p:tag name="MH_LIBRARY" val="GRAPHIC"/>
  <p:tag name="MH_TYPE" val="SubTitle"/>
  <p:tag name="MH_ORDER" val="2"/>
</p:tagLst>
</file>

<file path=ppt/tags/tag77.xml><?xml version="1.0" encoding="utf-8"?>
<p:tagLst xmlns:a="http://schemas.openxmlformats.org/drawingml/2006/main" xmlns:r="http://schemas.openxmlformats.org/officeDocument/2006/relationships" xmlns:p="http://schemas.openxmlformats.org/presentationml/2006/main">
  <p:tag name="MH" val="20180523153435"/>
  <p:tag name="MH_LIBRARY" val="GRAPHIC"/>
  <p:tag name="MH_TYPE" val="Text"/>
  <p:tag name="MH_ORDER" val="2"/>
</p:tagLst>
</file>

<file path=ppt/tags/tag78.xml><?xml version="1.0" encoding="utf-8"?>
<p:tagLst xmlns:a="http://schemas.openxmlformats.org/drawingml/2006/main" xmlns:r="http://schemas.openxmlformats.org/officeDocument/2006/relationships" xmlns:p="http://schemas.openxmlformats.org/presentationml/2006/main">
  <p:tag name="MH" val="20180523153435"/>
  <p:tag name="MH_LIBRARY" val="GRAPHIC"/>
  <p:tag name="MH_TYPE" val="Other"/>
  <p:tag name="MH_ORDER" val="4"/>
</p:tagLst>
</file>

<file path=ppt/tags/tag79.xml><?xml version="1.0" encoding="utf-8"?>
<p:tagLst xmlns:a="http://schemas.openxmlformats.org/drawingml/2006/main" xmlns:r="http://schemas.openxmlformats.org/officeDocument/2006/relationships" xmlns:p="http://schemas.openxmlformats.org/presentationml/2006/main">
  <p:tag name="MH" val="20180523153435"/>
  <p:tag name="MH_LIBRARY" val="GRAPHIC"/>
  <p:tag name="MH_TYPE" val="SubTitle"/>
  <p:tag name="MH_ORDER" val="3"/>
</p:tagLst>
</file>

<file path=ppt/tags/tag8.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80.xml><?xml version="1.0" encoding="utf-8"?>
<p:tagLst xmlns:a="http://schemas.openxmlformats.org/drawingml/2006/main" xmlns:r="http://schemas.openxmlformats.org/officeDocument/2006/relationships" xmlns:p="http://schemas.openxmlformats.org/presentationml/2006/main">
  <p:tag name="MH" val="20180523153435"/>
  <p:tag name="MH_LIBRARY" val="GRAPHIC"/>
  <p:tag name="MH_TYPE" val="Text"/>
  <p:tag name="MH_ORDER" val="3"/>
</p:tagLst>
</file>

<file path=ppt/tags/tag81.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82.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83.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84.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85.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86.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87.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
</p:tagLst>
</file>

<file path=ppt/tags/tag88.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2"/>
</p:tagLst>
</file>

<file path=ppt/tags/tag89.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3"/>
</p:tagLst>
</file>

<file path=ppt/tags/tag9.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90.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4"/>
</p:tagLst>
</file>

<file path=ppt/tags/tag91.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5"/>
</p:tagLst>
</file>

<file path=ppt/tags/tag92.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Text"/>
  <p:tag name="MH_ORDER" val="1"/>
</p:tagLst>
</file>

<file path=ppt/tags/tag93.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SubTitle"/>
  <p:tag name="MH_ORDER" val="1"/>
</p:tagLst>
</file>

<file path=ppt/tags/tag94.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6"/>
</p:tagLst>
</file>

<file path=ppt/tags/tag95.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7"/>
</p:tagLst>
</file>

<file path=ppt/tags/tag96.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8"/>
</p:tagLst>
</file>

<file path=ppt/tags/tag97.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9"/>
</p:tagLst>
</file>

<file path=ppt/tags/tag98.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Other"/>
  <p:tag name="MH_ORDER" val="10"/>
</p:tagLst>
</file>

<file path=ppt/tags/tag99.xml><?xml version="1.0" encoding="utf-8"?>
<p:tagLst xmlns:a="http://schemas.openxmlformats.org/drawingml/2006/main" xmlns:r="http://schemas.openxmlformats.org/officeDocument/2006/relationships" xmlns:p="http://schemas.openxmlformats.org/presentationml/2006/main">
  <p:tag name="MH" val="20180523155117"/>
  <p:tag name="MH_LIBRARY" val="GRAPHIC"/>
  <p:tag name="MH_TYPE" val="Text"/>
  <p:tag name="MH_ORDER" val="3"/>
</p:tagLst>
</file>

<file path=ppt/theme/theme1.xml><?xml version="1.0" encoding="utf-8"?>
<a:theme xmlns:a="http://schemas.openxmlformats.org/drawingml/2006/main" name="千图网海量PPT模板www.58pic.com​​">
  <a:themeElements>
    <a:clrScheme name="自定义 24">
      <a:dk1>
        <a:sysClr val="windowText" lastClr="000000"/>
      </a:dk1>
      <a:lt1>
        <a:sysClr val="window" lastClr="FFFFFF"/>
      </a:lt1>
      <a:dk2>
        <a:srgbClr val="373545"/>
      </a:dk2>
      <a:lt2>
        <a:srgbClr val="CEDBE6"/>
      </a:lt2>
      <a:accent1>
        <a:srgbClr val="1AB4C4"/>
      </a:accent1>
      <a:accent2>
        <a:srgbClr val="7F7F7F"/>
      </a:accent2>
      <a:accent3>
        <a:srgbClr val="1AB4C4"/>
      </a:accent3>
      <a:accent4>
        <a:srgbClr val="7F7F7F"/>
      </a:accent4>
      <a:accent5>
        <a:srgbClr val="1AB4C4"/>
      </a:accent5>
      <a:accent6>
        <a:srgbClr val="7F7F7F"/>
      </a:accent6>
      <a:hlink>
        <a:srgbClr val="6B9F25"/>
      </a:hlink>
      <a:folHlink>
        <a:srgbClr val="9F671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490</Words>
  <Application>Microsoft Office PowerPoint</Application>
  <PresentationFormat>全屏显示(16:9)</PresentationFormat>
  <Paragraphs>158</Paragraphs>
  <Slides>18</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18</vt:i4>
      </vt:variant>
    </vt:vector>
  </HeadingPairs>
  <TitlesOfParts>
    <vt:vector size="24" baseType="lpstr">
      <vt:lpstr>宋体</vt:lpstr>
      <vt:lpstr>微软雅黑</vt:lpstr>
      <vt:lpstr>Arial</vt:lpstr>
      <vt:lpstr>Calibri</vt:lpstr>
      <vt:lpstr>Impact</vt:lpstr>
      <vt:lpstr>千图网海量PPT模板www.58pic.com​​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09</dc:title>
  <dc:creator>USER</dc:creator>
  <cp:lastModifiedBy>Administrator</cp:lastModifiedBy>
  <cp:revision>522</cp:revision>
  <dcterms:created xsi:type="dcterms:W3CDTF">2014-11-09T01:07:00Z</dcterms:created>
  <dcterms:modified xsi:type="dcterms:W3CDTF">2018-08-20T07:11:16Z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2052-10.1.0.7346</vt:lpwstr>
  </property>
</Properties>
</file>