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20" r:id="rId2"/>
    <p:sldId id="2639" r:id="rId3"/>
    <p:sldId id="2693" r:id="rId4"/>
    <p:sldId id="2694" r:id="rId5"/>
    <p:sldId id="2695" r:id="rId6"/>
    <p:sldId id="2696" r:id="rId7"/>
    <p:sldId id="2697" r:id="rId8"/>
    <p:sldId id="2698" r:id="rId9"/>
    <p:sldId id="2699" r:id="rId10"/>
    <p:sldId id="2700" r:id="rId11"/>
    <p:sldId id="2702" r:id="rId12"/>
    <p:sldId id="2703" r:id="rId13"/>
    <p:sldId id="2704" r:id="rId14"/>
    <p:sldId id="2705" r:id="rId15"/>
    <p:sldId id="2706" r:id="rId16"/>
    <p:sldId id="2708" r:id="rId17"/>
    <p:sldId id="2709" r:id="rId18"/>
    <p:sldId id="2711" r:id="rId19"/>
    <p:sldId id="2713" r:id="rId20"/>
    <p:sldId id="2714" r:id="rId21"/>
    <p:sldId id="2715" r:id="rId22"/>
    <p:sldId id="2716" r:id="rId23"/>
    <p:sldId id="2717" r:id="rId24"/>
    <p:sldId id="2719" r:id="rId25"/>
    <p:sldId id="2723" r:id="rId26"/>
    <p:sldId id="2724" r:id="rId27"/>
    <p:sldId id="2725" r:id="rId28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3F3F3F"/>
        </a:solidFill>
        <a:latin typeface="Palatino"/>
        <a:ea typeface="华文宋体" panose="02010600040101010101" pitchFamily="2" charset="-122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19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C40000"/>
    <a:srgbClr val="EBE4D8"/>
    <a:srgbClr val="E5DDCD"/>
    <a:srgbClr val="F4F4F4"/>
    <a:srgbClr val="BBE0E3"/>
    <a:srgbClr val="C0CEDA"/>
    <a:srgbClr val="1C5383"/>
    <a:srgbClr val="9DB2C6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2548"/>
  </p:normalViewPr>
  <p:slideViewPr>
    <p:cSldViewPr showGuides="1">
      <p:cViewPr varScale="1">
        <p:scale>
          <a:sx n="123" d="100"/>
          <a:sy n="123" d="100"/>
        </p:scale>
        <p:origin x="120" y="138"/>
      </p:cViewPr>
      <p:guideLst>
        <p:guide orient="horz" pos="19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latino"/>
              <a:ea typeface="华文宋体" panose="02010600040101010101" pitchFamily="2" charset="-122"/>
              <a:cs typeface="+mn-cs"/>
              <a:sym typeface="Palatino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latino"/>
              <a:ea typeface="华文宋体" panose="02010600040101010101" pitchFamily="2" charset="-122"/>
              <a:cs typeface="+mn-cs"/>
              <a:sym typeface="Palatino"/>
            </a:endParaRPr>
          </a:p>
        </p:txBody>
      </p:sp>
      <p:sp>
        <p:nvSpPr>
          <p:cNvPr id="3482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二级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三级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四级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latino"/>
              <a:ea typeface="华文宋体" panose="02010600040101010101" pitchFamily="2" charset="-122"/>
              <a:cs typeface="+mn-cs"/>
              <a:sym typeface="Palatino"/>
            </a:endParaRPr>
          </a:p>
        </p:txBody>
      </p:sp>
      <p:sp>
        <p:nvSpPr>
          <p:cNvPr id="2055" name="幻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‹#›</a:t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1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1270"/>
            <a:ext cx="9139555" cy="5141595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复古风中国国学经典古典传统文化PPT模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95" y="0"/>
            <a:ext cx="9152890" cy="5153025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9000">
    <p:fade/>
  </p:transition>
  <p:hf sldNum="0" hdr="0" ftr="0" dt="0"/>
  <p:txStyles>
    <p:titleStyle>
      <a:lvl1pPr marL="22225" indent="-22225" algn="ctr" rtl="0" eaLnBrk="0" fontAlgn="base" hangingPunct="0">
        <a:spcBef>
          <a:spcPct val="0"/>
        </a:spcBef>
        <a:spcAft>
          <a:spcPct val="0"/>
        </a:spcAft>
        <a:defRPr sz="3375">
          <a:solidFill>
            <a:srgbClr val="000000"/>
          </a:solidFill>
          <a:latin typeface="+mj-lt"/>
          <a:ea typeface="+mj-ea"/>
          <a:cs typeface="+mj-cs"/>
          <a:sym typeface="Copperplate"/>
        </a:defRPr>
      </a:lvl1pPr>
      <a:lvl2pPr marL="400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2pPr>
      <a:lvl3pPr marL="400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3pPr>
      <a:lvl4pPr marL="400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4pPr>
      <a:lvl5pPr marL="400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5pPr>
      <a:lvl6pPr marL="4972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6pPr>
      <a:lvl7pPr marL="9544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7pPr>
      <a:lvl8pPr marL="14116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8pPr>
      <a:lvl9pPr marL="1868805" indent="-40005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opperplate"/>
          <a:ea typeface="华文宋体" panose="02010600040101010101" pitchFamily="2" charset="-122"/>
          <a:sym typeface="Copperplate"/>
        </a:defRPr>
      </a:lvl9pPr>
    </p:titleStyle>
    <p:bodyStyle>
      <a:lvl1pPr marL="49403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cs typeface="+mn-cs"/>
          <a:sym typeface="Palatino"/>
        </a:defRPr>
      </a:lvl1pPr>
      <a:lvl2pPr marL="74422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2pPr>
      <a:lvl3pPr marL="99441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3pPr>
      <a:lvl4pPr marL="124460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4pPr>
      <a:lvl5pPr marL="1494155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5pPr>
      <a:lvl6pPr marL="175133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6pPr>
      <a:lvl7pPr marL="2008505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7pPr>
      <a:lvl8pPr marL="2266315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8pPr>
      <a:lvl9pPr marL="2523490" indent="-321310" algn="l" rtl="0" eaLnBrk="0" fontAlgn="base" hangingPunct="0">
        <a:spcBef>
          <a:spcPts val="2530"/>
        </a:spcBef>
        <a:spcAft>
          <a:spcPct val="0"/>
        </a:spcAft>
        <a:buClr>
          <a:srgbClr val="404040"/>
        </a:buClr>
        <a:buSzPct val="100000"/>
        <a:buFont typeface="Palatino"/>
        <a:buChar char="•"/>
        <a:defRPr sz="2140">
          <a:solidFill>
            <a:srgbClr val="404040"/>
          </a:solidFill>
          <a:latin typeface="+mn-lt"/>
          <a:ea typeface="+mn-ea"/>
          <a:sym typeface="Palatino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p.weixin.qq.com/s?__biz=MzIzMjc0NTMxNA==&amp;mid=2247485382&amp;idx=1&amp;sn=8539187b538037192b267f2a574baaba&amp;chksm=e89177cbdfe6fedd059398efcdc43419fad6155dbe0e38633900c7fbacb7d94dafc3a9caa660&amp;mpshare=1&amp;scene=1&amp;srcid=1128kBOcVZMYc0SLgfUxM02p&amp;key=960cf11a664bfb2712808984c18c4401fe12ee02ef46bb67a3ad79298503498b288affb28e6526a3ff2d9b934386f908282c430274995ba9f65daaa856cf4f25ab4be0603d2076b5f1ecd1b313e861ca&amp;ascene=1&amp;uin=MjcxNTU0MDEyMg%3D%3D&amp;devicetype=Windows+10&amp;version=62060028&amp;lang=zh_CN&amp;pass_ticket=d9qt1O31t0Zep0xcJQvJlATosRZyvk9Irbxl0lWjYTuB71RjNspCm5ERmZRTZwhe&amp;winzoom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41140" y="2882900"/>
            <a:ext cx="2808605" cy="318135"/>
          </a:xfrm>
          <a:prstGeom prst="rect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201</a:t>
            </a:r>
            <a:r>
              <a:rPr lang="en-US" altLang="zh-CN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xx</a:t>
            </a:r>
            <a:r>
              <a:rPr lang="zh-CN" altLang="en-US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月</a:t>
            </a:r>
            <a:r>
              <a:rPr lang="en-US" altLang="zh-CN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XX</a:t>
            </a:r>
            <a:r>
              <a:rPr lang="zh-CN" altLang="en-US" sz="1400" b="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F3F3F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0" name="直接连接符 27"/>
          <p:cNvCxnSpPr>
            <a:cxnSpLocks noChangeShapeType="1"/>
          </p:cNvCxnSpPr>
          <p:nvPr/>
        </p:nvCxnSpPr>
        <p:spPr bwMode="auto">
          <a:xfrm>
            <a:off x="3626485" y="1928495"/>
            <a:ext cx="0" cy="852170"/>
          </a:xfrm>
          <a:prstGeom prst="line">
            <a:avLst/>
          </a:prstGeom>
          <a:noFill/>
          <a:ln w="19050">
            <a:solidFill>
              <a:srgbClr val="404040">
                <a:alpha val="67842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30"/>
          <p:cNvGrpSpPr/>
          <p:nvPr/>
        </p:nvGrpSpPr>
        <p:grpSpPr>
          <a:xfrm rot="15300000">
            <a:off x="2150110" y="1556385"/>
            <a:ext cx="1651635" cy="1642745"/>
            <a:chOff x="3502191" y="533400"/>
            <a:chExt cx="4241635" cy="4219576"/>
          </a:xfrm>
        </p:grpSpPr>
        <p:sp>
          <p:nvSpPr>
            <p:cNvPr id="32" name="弧形 31"/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9947470"/>
                <a:gd name="adj2" fmla="val 2497295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7072970" y="3929076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3502191" y="3094741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35" name="图片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0" y="299085"/>
            <a:ext cx="187388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55" y="3301365"/>
            <a:ext cx="3335655" cy="1696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39858" y="2082800"/>
            <a:ext cx="301117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精英之子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13050" y="2108835"/>
            <a:ext cx="84328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600" b="0" spc="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87905" y="1875790"/>
            <a:ext cx="7924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200" b="0" spc="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161158-AE7D-4600-81AA-E59F75410BC6}"/>
              </a:ext>
            </a:extLst>
          </p:cNvPr>
          <p:cNvSpPr/>
          <p:nvPr/>
        </p:nvSpPr>
        <p:spPr>
          <a:xfrm>
            <a:off x="4212126" y="1491348"/>
            <a:ext cx="2592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LOGO</a:t>
            </a:r>
            <a:endParaRPr lang="zh-CN" altLang="en-US" dirty="0"/>
          </a:p>
        </p:txBody>
      </p:sp>
    </p:spTree>
  </p:cSld>
  <p:clrMapOvr>
    <a:masterClrMapping/>
  </p:clrMapOvr>
  <p:transition spd="med" advClick="0" advTm="5000">
    <p:fade/>
    <p:sndAc>
      <p:stSnd loop="1">
        <p:snd r:embed="rId3" name="PPT音乐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5447" y="342583"/>
            <a:ext cx="2310249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和目标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33793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124587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椭圆 7"/>
          <p:cNvSpPr/>
          <p:nvPr/>
        </p:nvSpPr>
        <p:spPr>
          <a:xfrm>
            <a:off x="802005" y="2198370"/>
            <a:ext cx="1974215" cy="1974215"/>
          </a:xfrm>
          <a:prstGeom prst="ellipse">
            <a:avLst/>
          </a:prstGeom>
          <a:solidFill>
            <a:srgbClr val="C0CE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2005" y="2429193"/>
            <a:ext cx="1512570" cy="1512570"/>
          </a:xfrm>
          <a:prstGeom prst="ellipse">
            <a:avLst/>
          </a:prstGeom>
          <a:solidFill>
            <a:srgbClr val="9DB2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2005" y="2667000"/>
            <a:ext cx="1036955" cy="1036955"/>
          </a:xfrm>
          <a:prstGeom prst="ellipse">
            <a:avLst/>
          </a:prstGeom>
          <a:solidFill>
            <a:srgbClr val="1C53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91895" y="1907540"/>
            <a:ext cx="1881505" cy="1000125"/>
            <a:chOff x="2185" y="2566"/>
            <a:chExt cx="3600" cy="2044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2185" y="2576"/>
              <a:ext cx="1500" cy="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>
              <a:off x="3685" y="2566"/>
              <a:ext cx="2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文本框 14"/>
          <p:cNvSpPr txBox="1"/>
          <p:nvPr/>
        </p:nvSpPr>
        <p:spPr>
          <a:xfrm>
            <a:off x="2149508" y="1541463"/>
            <a:ext cx="78098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</a:t>
            </a:r>
            <a:endParaRPr lang="zh-CN" altLang="en-US" sz="18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96110" y="2381885"/>
            <a:ext cx="1881505" cy="1000125"/>
            <a:chOff x="2185" y="2566"/>
            <a:chExt cx="3600" cy="2044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2185" y="2576"/>
              <a:ext cx="1500" cy="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>
              <a:off x="3685" y="2566"/>
              <a:ext cx="2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文本框 18"/>
          <p:cNvSpPr txBox="1"/>
          <p:nvPr/>
        </p:nvSpPr>
        <p:spPr>
          <a:xfrm>
            <a:off x="2931438" y="2018983"/>
            <a:ext cx="63190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</a:t>
            </a:r>
            <a:endParaRPr lang="zh-CN" altLang="en-US" sz="18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06320" y="2841625"/>
            <a:ext cx="1881505" cy="1000125"/>
            <a:chOff x="2185" y="2566"/>
            <a:chExt cx="3600" cy="2044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2185" y="2576"/>
              <a:ext cx="1500" cy="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>
              <a:off x="3685" y="2566"/>
              <a:ext cx="2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文本框 22"/>
          <p:cNvSpPr txBox="1"/>
          <p:nvPr/>
        </p:nvSpPr>
        <p:spPr>
          <a:xfrm>
            <a:off x="3215429" y="2464118"/>
            <a:ext cx="9300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</a:t>
            </a:r>
            <a:endParaRPr lang="zh-CN" altLang="en-US" sz="18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8525" y="1635760"/>
            <a:ext cx="3849370" cy="1431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面向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精英之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人，精英的后代。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精英是指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的精英。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首先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全球精英。</a:t>
            </a:r>
            <a:endParaRPr lang="zh-CN" altLang="en-US" sz="1400" dirty="0"/>
          </a:p>
        </p:txBody>
      </p:sp>
    </p:spTree>
  </p:cSld>
  <p:clrMapOvr>
    <a:masterClrMapping/>
  </p:clrMapOvr>
  <p:transition spd="slow" advClick="0" advTm="9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8947" y="342583"/>
            <a:ext cx="1563249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3565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174815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图片 7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05" y="1249680"/>
            <a:ext cx="1805940" cy="1678305"/>
          </a:xfrm>
          <a:prstGeom prst="rect">
            <a:avLst/>
          </a:prstGeom>
        </p:spPr>
      </p:pic>
      <p:pic>
        <p:nvPicPr>
          <p:cNvPr id="9" name="图片 8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2537460"/>
            <a:ext cx="1805940" cy="1678305"/>
          </a:xfrm>
          <a:prstGeom prst="rect">
            <a:avLst/>
          </a:prstGeom>
        </p:spPr>
      </p:pic>
      <p:pic>
        <p:nvPicPr>
          <p:cNvPr id="10" name="图片 9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15" y="2537460"/>
            <a:ext cx="1805940" cy="16783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20928" y="1873568"/>
            <a:ext cx="466794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kern="0" noProof="0" dirty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38913" y="3172778"/>
            <a:ext cx="466794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kern="0" noProof="0" dirty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25143" y="3172778"/>
            <a:ext cx="466794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kern="0" noProof="0" dirty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00930" y="2205990"/>
            <a:ext cx="3162300" cy="658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教育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相互促进，你中有我，我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三位一体</a:t>
            </a:r>
          </a:p>
        </p:txBody>
      </p:sp>
    </p:spTree>
  </p:cSld>
  <p:clrMapOvr>
    <a:masterClrMapping/>
  </p:clrMapOvr>
  <p:transition spd="slow" advClick="0" advTm="9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710940" y="1310005"/>
            <a:ext cx="1440180" cy="3002280"/>
          </a:xfrm>
          <a:prstGeom prst="roundRect">
            <a:avLst>
              <a:gd name="adj" fmla="val 12522"/>
            </a:avLst>
          </a:prstGeom>
          <a:solidFill>
            <a:srgbClr val="EBE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179320" y="1310005"/>
            <a:ext cx="1440180" cy="3002280"/>
          </a:xfrm>
          <a:prstGeom prst="roundRect">
            <a:avLst>
              <a:gd name="adj" fmla="val 12522"/>
            </a:avLst>
          </a:prstGeom>
          <a:solidFill>
            <a:srgbClr val="EBE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5000" y="1310005"/>
            <a:ext cx="1440180" cy="3002280"/>
          </a:xfrm>
          <a:prstGeom prst="roundRect">
            <a:avLst>
              <a:gd name="adj" fmla="val 12522"/>
            </a:avLst>
          </a:prstGeom>
          <a:solidFill>
            <a:srgbClr val="EBE4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0330" y="342583"/>
            <a:ext cx="13004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三大支撑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3" y="1525270"/>
            <a:ext cx="1355725" cy="136334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28" y="1521778"/>
            <a:ext cx="1355725" cy="1370330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78" y="1543685"/>
            <a:ext cx="1326515" cy="132651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846455" y="3110865"/>
            <a:ext cx="1008380" cy="43180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场地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374900" y="3110865"/>
            <a:ext cx="1008380" cy="43180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大师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903345" y="3110865"/>
            <a:ext cx="1008380" cy="43180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方案</a:t>
            </a:r>
          </a:p>
        </p:txBody>
      </p:sp>
      <p:sp>
        <p:nvSpPr>
          <p:cNvPr id="20" name="左右箭头 19"/>
          <p:cNvSpPr/>
          <p:nvPr/>
        </p:nvSpPr>
        <p:spPr>
          <a:xfrm>
            <a:off x="1096645" y="3747770"/>
            <a:ext cx="3490595" cy="319405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80050" y="1529080"/>
            <a:ext cx="3133725" cy="14654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，无与伦比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>
              <a:lnSpc>
                <a:spcPct val="130000"/>
              </a:lnSpc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场地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——XXXXXX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山大学堂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>
              <a:lnSpc>
                <a:spcPct val="130000"/>
              </a:lnSpc>
              <a:buSzPct val="100000"/>
            </a:pPr>
            <a:r>
              <a:rPr lang="zh-CN" altLang="en-US" sz="1400" b="0" dirty="0"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师资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——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非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师论坛，大师研究。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、教育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学术、思想、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之大师。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0330" y="342583"/>
            <a:ext cx="13004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三大方案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等腰三角形 1"/>
          <p:cNvSpPr/>
          <p:nvPr/>
        </p:nvSpPr>
        <p:spPr>
          <a:xfrm flipV="1">
            <a:off x="1757680" y="2140585"/>
            <a:ext cx="1434465" cy="1235710"/>
          </a:xfrm>
          <a:prstGeom prst="triangle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982980" y="2140585"/>
            <a:ext cx="1434465" cy="1235710"/>
          </a:xfrm>
          <a:prstGeom prst="triangle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532380" y="2140585"/>
            <a:ext cx="1434465" cy="1235710"/>
          </a:xfrm>
          <a:prstGeom prst="triangle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9639" y="2731135"/>
            <a:ext cx="441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16201" y="2719070"/>
            <a:ext cx="441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76654" y="2371445"/>
            <a:ext cx="441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坛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567555" y="1918970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0" name="椭圆 49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928235" y="1854835"/>
            <a:ext cx="1260281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教学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67555" y="2430145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16" name="椭圆 15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28235" y="2320290"/>
            <a:ext cx="3453765" cy="9537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论坛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国内最大问题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大师论坛，能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让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的白皮书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567555" y="3468370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28" name="椭圆 27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8235" y="3404235"/>
            <a:ext cx="2613216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研究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思想研究</a:t>
            </a:r>
          </a:p>
        </p:txBody>
      </p:sp>
    </p:spTree>
  </p:cSld>
  <p:clrMapOvr>
    <a:masterClrMapping/>
  </p:clrMapOvr>
  <p:transition spd="slow" advClick="0" advTm="9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81748" y="341948"/>
            <a:ext cx="1380507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2989580" y="1464945"/>
            <a:ext cx="335059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法律：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的防护墙</a:t>
            </a:r>
          </a:p>
        </p:txBody>
      </p:sp>
      <p:sp>
        <p:nvSpPr>
          <p:cNvPr id="2050" name="锤子"/>
          <p:cNvSpPr/>
          <p:nvPr/>
        </p:nvSpPr>
        <p:spPr bwMode="auto">
          <a:xfrm>
            <a:off x="2280920" y="1451610"/>
            <a:ext cx="542925" cy="380365"/>
          </a:xfrm>
          <a:custGeom>
            <a:avLst/>
            <a:gdLst>
              <a:gd name="T0" fmla="*/ 47254 w 1217613"/>
              <a:gd name="T1" fmla="*/ 947019 h 669925"/>
              <a:gd name="T2" fmla="*/ 1016112 w 1217613"/>
              <a:gd name="T3" fmla="*/ 958724 h 669925"/>
              <a:gd name="T4" fmla="*/ 1027126 w 1217613"/>
              <a:gd name="T5" fmla="*/ 937796 h 669925"/>
              <a:gd name="T6" fmla="*/ 74610 w 1217613"/>
              <a:gd name="T7" fmla="*/ 846641 h 669925"/>
              <a:gd name="T8" fmla="*/ 1025349 w 1217613"/>
              <a:gd name="T9" fmla="*/ 856927 h 669925"/>
              <a:gd name="T10" fmla="*/ 1035298 w 1217613"/>
              <a:gd name="T11" fmla="*/ 886366 h 669925"/>
              <a:gd name="T12" fmla="*/ 1027126 w 1217613"/>
              <a:gd name="T13" fmla="*/ 915806 h 669925"/>
              <a:gd name="T14" fmla="*/ 1068339 w 1217613"/>
              <a:gd name="T15" fmla="*/ 950211 h 669925"/>
              <a:gd name="T16" fmla="*/ 1070115 w 1217613"/>
              <a:gd name="T17" fmla="*/ 1006606 h 669925"/>
              <a:gd name="T18" fmla="*/ 1028191 w 1217613"/>
              <a:gd name="T19" fmla="*/ 1044558 h 669925"/>
              <a:gd name="T20" fmla="*/ 35174 w 1217613"/>
              <a:gd name="T21" fmla="*/ 1039592 h 669925"/>
              <a:gd name="T22" fmla="*/ 1067 w 1217613"/>
              <a:gd name="T23" fmla="*/ 993838 h 669925"/>
              <a:gd name="T24" fmla="*/ 13502 w 1217613"/>
              <a:gd name="T25" fmla="*/ 939569 h 669925"/>
              <a:gd name="T26" fmla="*/ 60044 w 1217613"/>
              <a:gd name="T27" fmla="*/ 913323 h 669925"/>
              <a:gd name="T28" fmla="*/ 40148 w 1217613"/>
              <a:gd name="T29" fmla="*/ 877853 h 669925"/>
              <a:gd name="T30" fmla="*/ 55425 w 1217613"/>
              <a:gd name="T31" fmla="*/ 852672 h 669925"/>
              <a:gd name="T32" fmla="*/ 327511 w 1217613"/>
              <a:gd name="T33" fmla="*/ 640342 h 669925"/>
              <a:gd name="T34" fmla="*/ 309767 w 1217613"/>
              <a:gd name="T35" fmla="*/ 656642 h 669925"/>
              <a:gd name="T36" fmla="*/ 310831 w 1217613"/>
              <a:gd name="T37" fmla="*/ 681448 h 669925"/>
              <a:gd name="T38" fmla="*/ 330350 w 1217613"/>
              <a:gd name="T39" fmla="*/ 695623 h 669925"/>
              <a:gd name="T40" fmla="*/ 753734 w 1217613"/>
              <a:gd name="T41" fmla="*/ 691370 h 669925"/>
              <a:gd name="T42" fmla="*/ 766157 w 1217613"/>
              <a:gd name="T43" fmla="*/ 670463 h 669925"/>
              <a:gd name="T44" fmla="*/ 758348 w 1217613"/>
              <a:gd name="T45" fmla="*/ 647784 h 669925"/>
              <a:gd name="T46" fmla="*/ 335674 w 1217613"/>
              <a:gd name="T47" fmla="*/ 639279 h 669925"/>
              <a:gd name="T48" fmla="*/ 315800 w 1217613"/>
              <a:gd name="T49" fmla="*/ 24805 h 669925"/>
              <a:gd name="T50" fmla="*/ 307283 w 1217613"/>
              <a:gd name="T51" fmla="*/ 47839 h 669925"/>
              <a:gd name="T52" fmla="*/ 319704 w 1217613"/>
              <a:gd name="T53" fmla="*/ 68393 h 669925"/>
              <a:gd name="T54" fmla="*/ 743798 w 1217613"/>
              <a:gd name="T55" fmla="*/ 72645 h 669925"/>
              <a:gd name="T56" fmla="*/ 762962 w 1217613"/>
              <a:gd name="T57" fmla="*/ 58116 h 669925"/>
              <a:gd name="T58" fmla="*/ 764381 w 1217613"/>
              <a:gd name="T59" fmla="*/ 33310 h 669925"/>
              <a:gd name="T60" fmla="*/ 746638 w 1217613"/>
              <a:gd name="T61" fmla="*/ 17363 h 669925"/>
              <a:gd name="T62" fmla="*/ 763317 w 1217613"/>
              <a:gd name="T63" fmla="*/ 1417 h 669925"/>
              <a:gd name="T64" fmla="*/ 817616 w 1217613"/>
              <a:gd name="T65" fmla="*/ 41461 h 669925"/>
              <a:gd name="T66" fmla="*/ 821164 w 1217613"/>
              <a:gd name="T67" fmla="*/ 110207 h 669925"/>
              <a:gd name="T68" fmla="*/ 771124 w 1217613"/>
              <a:gd name="T69" fmla="*/ 155568 h 669925"/>
              <a:gd name="T70" fmla="*/ 752315 w 1217613"/>
              <a:gd name="T71" fmla="*/ 190294 h 669925"/>
              <a:gd name="T72" fmla="*/ 1816987 w 1217613"/>
              <a:gd name="T73" fmla="*/ 283140 h 669925"/>
              <a:gd name="T74" fmla="*/ 1859220 w 1217613"/>
              <a:gd name="T75" fmla="*/ 299440 h 669925"/>
              <a:gd name="T76" fmla="*/ 1898967 w 1217613"/>
              <a:gd name="T77" fmla="*/ 349761 h 669925"/>
              <a:gd name="T78" fmla="*/ 1905000 w 1217613"/>
              <a:gd name="T79" fmla="*/ 401497 h 669925"/>
              <a:gd name="T80" fmla="*/ 1892579 w 1217613"/>
              <a:gd name="T81" fmla="*/ 445794 h 669925"/>
              <a:gd name="T82" fmla="*/ 1854961 w 1217613"/>
              <a:gd name="T83" fmla="*/ 484775 h 669925"/>
              <a:gd name="T84" fmla="*/ 1811664 w 1217613"/>
              <a:gd name="T85" fmla="*/ 499304 h 669925"/>
              <a:gd name="T86" fmla="*/ 750541 w 1217613"/>
              <a:gd name="T87" fmla="*/ 598173 h 669925"/>
              <a:gd name="T88" fmla="*/ 778578 w 1217613"/>
              <a:gd name="T89" fmla="*/ 629002 h 669925"/>
              <a:gd name="T90" fmla="*/ 824004 w 1217613"/>
              <a:gd name="T91" fmla="*/ 678968 h 669925"/>
              <a:gd name="T92" fmla="*/ 813711 w 1217613"/>
              <a:gd name="T93" fmla="*/ 747006 h 669925"/>
              <a:gd name="T94" fmla="*/ 755864 w 1217613"/>
              <a:gd name="T95" fmla="*/ 781734 h 669925"/>
              <a:gd name="T96" fmla="*/ 277472 w 1217613"/>
              <a:gd name="T97" fmla="*/ 763662 h 669925"/>
              <a:gd name="T98" fmla="*/ 248370 w 1217613"/>
              <a:gd name="T99" fmla="*/ 702356 h 669925"/>
              <a:gd name="T100" fmla="*/ 277472 w 1217613"/>
              <a:gd name="T101" fmla="*/ 641051 h 669925"/>
              <a:gd name="T102" fmla="*/ 332125 w 1217613"/>
              <a:gd name="T103" fmla="*/ 616953 h 669925"/>
              <a:gd name="T104" fmla="*/ 321478 w 1217613"/>
              <a:gd name="T105" fmla="*/ 203760 h 669925"/>
              <a:gd name="T106" fmla="*/ 320059 w 1217613"/>
              <a:gd name="T107" fmla="*/ 158757 h 669925"/>
              <a:gd name="T108" fmla="*/ 262212 w 1217613"/>
              <a:gd name="T109" fmla="*/ 123673 h 669925"/>
              <a:gd name="T110" fmla="*/ 252274 w 1217613"/>
              <a:gd name="T111" fmla="*/ 55635 h 669925"/>
              <a:gd name="T112" fmla="*/ 296991 w 1217613"/>
              <a:gd name="T113" fmla="*/ 6024 h 6699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17613" h="669925">
                <a:moveTo>
                  <a:pt x="37924" y="593725"/>
                </a:moveTo>
                <a:lnTo>
                  <a:pt x="36107" y="594405"/>
                </a:lnTo>
                <a:lnTo>
                  <a:pt x="34290" y="595086"/>
                </a:lnTo>
                <a:lnTo>
                  <a:pt x="32701" y="596446"/>
                </a:lnTo>
                <a:lnTo>
                  <a:pt x="31565" y="598034"/>
                </a:lnTo>
                <a:lnTo>
                  <a:pt x="30657" y="599621"/>
                </a:lnTo>
                <a:lnTo>
                  <a:pt x="30203" y="601662"/>
                </a:lnTo>
                <a:lnTo>
                  <a:pt x="29976" y="603477"/>
                </a:lnTo>
                <a:lnTo>
                  <a:pt x="30203" y="605518"/>
                </a:lnTo>
                <a:lnTo>
                  <a:pt x="30657" y="607559"/>
                </a:lnTo>
                <a:lnTo>
                  <a:pt x="31565" y="608920"/>
                </a:lnTo>
                <a:lnTo>
                  <a:pt x="32701" y="610507"/>
                </a:lnTo>
                <a:lnTo>
                  <a:pt x="34290" y="611868"/>
                </a:lnTo>
                <a:lnTo>
                  <a:pt x="36107" y="612548"/>
                </a:lnTo>
                <a:lnTo>
                  <a:pt x="37924" y="613002"/>
                </a:lnTo>
                <a:lnTo>
                  <a:pt x="39967" y="613455"/>
                </a:lnTo>
                <a:lnTo>
                  <a:pt x="647421" y="613455"/>
                </a:lnTo>
                <a:lnTo>
                  <a:pt x="649465" y="613002"/>
                </a:lnTo>
                <a:lnTo>
                  <a:pt x="651282" y="612548"/>
                </a:lnTo>
                <a:lnTo>
                  <a:pt x="653098" y="611868"/>
                </a:lnTo>
                <a:lnTo>
                  <a:pt x="654461" y="610507"/>
                </a:lnTo>
                <a:lnTo>
                  <a:pt x="655823" y="608920"/>
                </a:lnTo>
                <a:lnTo>
                  <a:pt x="656505" y="607559"/>
                </a:lnTo>
                <a:lnTo>
                  <a:pt x="657413" y="605518"/>
                </a:lnTo>
                <a:lnTo>
                  <a:pt x="657413" y="603477"/>
                </a:lnTo>
                <a:lnTo>
                  <a:pt x="657413" y="601662"/>
                </a:lnTo>
                <a:lnTo>
                  <a:pt x="656505" y="599621"/>
                </a:lnTo>
                <a:lnTo>
                  <a:pt x="655823" y="598034"/>
                </a:lnTo>
                <a:lnTo>
                  <a:pt x="654461" y="596446"/>
                </a:lnTo>
                <a:lnTo>
                  <a:pt x="653098" y="595086"/>
                </a:lnTo>
                <a:lnTo>
                  <a:pt x="651282" y="594405"/>
                </a:lnTo>
                <a:lnTo>
                  <a:pt x="649465" y="593725"/>
                </a:lnTo>
                <a:lnTo>
                  <a:pt x="647421" y="593725"/>
                </a:lnTo>
                <a:lnTo>
                  <a:pt x="39967" y="593725"/>
                </a:lnTo>
                <a:lnTo>
                  <a:pt x="37924" y="593725"/>
                </a:lnTo>
                <a:close/>
                <a:moveTo>
                  <a:pt x="47688" y="541337"/>
                </a:moveTo>
                <a:lnTo>
                  <a:pt x="639700" y="541337"/>
                </a:lnTo>
                <a:lnTo>
                  <a:pt x="641971" y="541791"/>
                </a:lnTo>
                <a:lnTo>
                  <a:pt x="644015" y="542018"/>
                </a:lnTo>
                <a:lnTo>
                  <a:pt x="646286" y="542471"/>
                </a:lnTo>
                <a:lnTo>
                  <a:pt x="648330" y="543152"/>
                </a:lnTo>
                <a:lnTo>
                  <a:pt x="650146" y="544285"/>
                </a:lnTo>
                <a:lnTo>
                  <a:pt x="652190" y="545193"/>
                </a:lnTo>
                <a:lnTo>
                  <a:pt x="653780" y="546553"/>
                </a:lnTo>
                <a:lnTo>
                  <a:pt x="655369" y="547914"/>
                </a:lnTo>
                <a:lnTo>
                  <a:pt x="656959" y="549728"/>
                </a:lnTo>
                <a:lnTo>
                  <a:pt x="658094" y="551089"/>
                </a:lnTo>
                <a:lnTo>
                  <a:pt x="659230" y="552903"/>
                </a:lnTo>
                <a:lnTo>
                  <a:pt x="660138" y="554944"/>
                </a:lnTo>
                <a:lnTo>
                  <a:pt x="661046" y="556986"/>
                </a:lnTo>
                <a:lnTo>
                  <a:pt x="661500" y="559027"/>
                </a:lnTo>
                <a:lnTo>
                  <a:pt x="661728" y="561294"/>
                </a:lnTo>
                <a:lnTo>
                  <a:pt x="661955" y="563789"/>
                </a:lnTo>
                <a:lnTo>
                  <a:pt x="661728" y="566737"/>
                </a:lnTo>
                <a:lnTo>
                  <a:pt x="661046" y="570139"/>
                </a:lnTo>
                <a:lnTo>
                  <a:pt x="659911" y="572861"/>
                </a:lnTo>
                <a:lnTo>
                  <a:pt x="658094" y="575809"/>
                </a:lnTo>
                <a:lnTo>
                  <a:pt x="656277" y="578303"/>
                </a:lnTo>
                <a:lnTo>
                  <a:pt x="654007" y="580571"/>
                </a:lnTo>
                <a:lnTo>
                  <a:pt x="651509" y="582386"/>
                </a:lnTo>
                <a:lnTo>
                  <a:pt x="648784" y="583973"/>
                </a:lnTo>
                <a:lnTo>
                  <a:pt x="652871" y="584427"/>
                </a:lnTo>
                <a:lnTo>
                  <a:pt x="656505" y="585561"/>
                </a:lnTo>
                <a:lnTo>
                  <a:pt x="660365" y="586695"/>
                </a:lnTo>
                <a:lnTo>
                  <a:pt x="663998" y="588282"/>
                </a:lnTo>
                <a:lnTo>
                  <a:pt x="667405" y="590323"/>
                </a:lnTo>
                <a:lnTo>
                  <a:pt x="670357" y="592591"/>
                </a:lnTo>
                <a:lnTo>
                  <a:pt x="673536" y="594859"/>
                </a:lnTo>
                <a:lnTo>
                  <a:pt x="676034" y="597807"/>
                </a:lnTo>
                <a:lnTo>
                  <a:pt x="678759" y="600755"/>
                </a:lnTo>
                <a:lnTo>
                  <a:pt x="681030" y="603930"/>
                </a:lnTo>
                <a:lnTo>
                  <a:pt x="682847" y="607559"/>
                </a:lnTo>
                <a:lnTo>
                  <a:pt x="684209" y="610961"/>
                </a:lnTo>
                <a:lnTo>
                  <a:pt x="685572" y="614589"/>
                </a:lnTo>
                <a:lnTo>
                  <a:pt x="686480" y="618445"/>
                </a:lnTo>
                <a:lnTo>
                  <a:pt x="687161" y="622527"/>
                </a:lnTo>
                <a:lnTo>
                  <a:pt x="687388" y="626609"/>
                </a:lnTo>
                <a:lnTo>
                  <a:pt x="687161" y="630918"/>
                </a:lnTo>
                <a:lnTo>
                  <a:pt x="686480" y="635454"/>
                </a:lnTo>
                <a:lnTo>
                  <a:pt x="685572" y="639536"/>
                </a:lnTo>
                <a:lnTo>
                  <a:pt x="683982" y="643618"/>
                </a:lnTo>
                <a:lnTo>
                  <a:pt x="682165" y="647473"/>
                </a:lnTo>
                <a:lnTo>
                  <a:pt x="679894" y="650875"/>
                </a:lnTo>
                <a:lnTo>
                  <a:pt x="677624" y="654277"/>
                </a:lnTo>
                <a:lnTo>
                  <a:pt x="674899" y="657452"/>
                </a:lnTo>
                <a:lnTo>
                  <a:pt x="671719" y="659947"/>
                </a:lnTo>
                <a:lnTo>
                  <a:pt x="668313" y="662441"/>
                </a:lnTo>
                <a:lnTo>
                  <a:pt x="664907" y="664709"/>
                </a:lnTo>
                <a:lnTo>
                  <a:pt x="661046" y="666523"/>
                </a:lnTo>
                <a:lnTo>
                  <a:pt x="657186" y="667884"/>
                </a:lnTo>
                <a:lnTo>
                  <a:pt x="652871" y="668791"/>
                </a:lnTo>
                <a:lnTo>
                  <a:pt x="648784" y="669698"/>
                </a:lnTo>
                <a:lnTo>
                  <a:pt x="644015" y="669925"/>
                </a:lnTo>
                <a:lnTo>
                  <a:pt x="42919" y="669925"/>
                </a:lnTo>
                <a:lnTo>
                  <a:pt x="38605" y="669698"/>
                </a:lnTo>
                <a:lnTo>
                  <a:pt x="34517" y="668791"/>
                </a:lnTo>
                <a:lnTo>
                  <a:pt x="30203" y="667884"/>
                </a:lnTo>
                <a:lnTo>
                  <a:pt x="26342" y="666523"/>
                </a:lnTo>
                <a:lnTo>
                  <a:pt x="22482" y="664709"/>
                </a:lnTo>
                <a:lnTo>
                  <a:pt x="18848" y="662441"/>
                </a:lnTo>
                <a:lnTo>
                  <a:pt x="15669" y="659947"/>
                </a:lnTo>
                <a:lnTo>
                  <a:pt x="12490" y="657452"/>
                </a:lnTo>
                <a:lnTo>
                  <a:pt x="9765" y="654277"/>
                </a:lnTo>
                <a:lnTo>
                  <a:pt x="7494" y="650875"/>
                </a:lnTo>
                <a:lnTo>
                  <a:pt x="4996" y="647473"/>
                </a:lnTo>
                <a:lnTo>
                  <a:pt x="3407" y="643618"/>
                </a:lnTo>
                <a:lnTo>
                  <a:pt x="1817" y="639536"/>
                </a:lnTo>
                <a:lnTo>
                  <a:pt x="682" y="635454"/>
                </a:lnTo>
                <a:lnTo>
                  <a:pt x="227" y="630918"/>
                </a:lnTo>
                <a:lnTo>
                  <a:pt x="0" y="626609"/>
                </a:lnTo>
                <a:lnTo>
                  <a:pt x="227" y="622527"/>
                </a:lnTo>
                <a:lnTo>
                  <a:pt x="682" y="618445"/>
                </a:lnTo>
                <a:lnTo>
                  <a:pt x="1817" y="614589"/>
                </a:lnTo>
                <a:lnTo>
                  <a:pt x="2725" y="610961"/>
                </a:lnTo>
                <a:lnTo>
                  <a:pt x="4542" y="607559"/>
                </a:lnTo>
                <a:lnTo>
                  <a:pt x="6359" y="603930"/>
                </a:lnTo>
                <a:lnTo>
                  <a:pt x="8630" y="600755"/>
                </a:lnTo>
                <a:lnTo>
                  <a:pt x="10900" y="597807"/>
                </a:lnTo>
                <a:lnTo>
                  <a:pt x="13852" y="594859"/>
                </a:lnTo>
                <a:lnTo>
                  <a:pt x="16805" y="592591"/>
                </a:lnTo>
                <a:lnTo>
                  <a:pt x="19984" y="590323"/>
                </a:lnTo>
                <a:lnTo>
                  <a:pt x="23390" y="588282"/>
                </a:lnTo>
                <a:lnTo>
                  <a:pt x="26796" y="586695"/>
                </a:lnTo>
                <a:lnTo>
                  <a:pt x="30657" y="585561"/>
                </a:lnTo>
                <a:lnTo>
                  <a:pt x="34517" y="584427"/>
                </a:lnTo>
                <a:lnTo>
                  <a:pt x="38378" y="583973"/>
                </a:lnTo>
                <a:lnTo>
                  <a:pt x="35880" y="582386"/>
                </a:lnTo>
                <a:lnTo>
                  <a:pt x="33382" y="580571"/>
                </a:lnTo>
                <a:lnTo>
                  <a:pt x="30884" y="578303"/>
                </a:lnTo>
                <a:lnTo>
                  <a:pt x="29067" y="575809"/>
                </a:lnTo>
                <a:lnTo>
                  <a:pt x="27478" y="572861"/>
                </a:lnTo>
                <a:lnTo>
                  <a:pt x="26342" y="570139"/>
                </a:lnTo>
                <a:lnTo>
                  <a:pt x="25661" y="566737"/>
                </a:lnTo>
                <a:lnTo>
                  <a:pt x="25434" y="563789"/>
                </a:lnTo>
                <a:lnTo>
                  <a:pt x="25661" y="561294"/>
                </a:lnTo>
                <a:lnTo>
                  <a:pt x="25888" y="559027"/>
                </a:lnTo>
                <a:lnTo>
                  <a:pt x="26342" y="556986"/>
                </a:lnTo>
                <a:lnTo>
                  <a:pt x="27023" y="554944"/>
                </a:lnTo>
                <a:lnTo>
                  <a:pt x="28159" y="552903"/>
                </a:lnTo>
                <a:lnTo>
                  <a:pt x="29067" y="551089"/>
                </a:lnTo>
                <a:lnTo>
                  <a:pt x="30430" y="549728"/>
                </a:lnTo>
                <a:lnTo>
                  <a:pt x="32019" y="547914"/>
                </a:lnTo>
                <a:lnTo>
                  <a:pt x="33609" y="546553"/>
                </a:lnTo>
                <a:lnTo>
                  <a:pt x="35426" y="545193"/>
                </a:lnTo>
                <a:lnTo>
                  <a:pt x="37015" y="544285"/>
                </a:lnTo>
                <a:lnTo>
                  <a:pt x="38832" y="543152"/>
                </a:lnTo>
                <a:lnTo>
                  <a:pt x="40876" y="542471"/>
                </a:lnTo>
                <a:lnTo>
                  <a:pt x="42919" y="542018"/>
                </a:lnTo>
                <a:lnTo>
                  <a:pt x="45417" y="541791"/>
                </a:lnTo>
                <a:lnTo>
                  <a:pt x="47688" y="541337"/>
                </a:lnTo>
                <a:close/>
                <a:moveTo>
                  <a:pt x="212737" y="408751"/>
                </a:moveTo>
                <a:lnTo>
                  <a:pt x="211149" y="408977"/>
                </a:lnTo>
                <a:lnTo>
                  <a:pt x="209334" y="409431"/>
                </a:lnTo>
                <a:lnTo>
                  <a:pt x="207746" y="410337"/>
                </a:lnTo>
                <a:lnTo>
                  <a:pt x="205932" y="411017"/>
                </a:lnTo>
                <a:lnTo>
                  <a:pt x="204344" y="411923"/>
                </a:lnTo>
                <a:lnTo>
                  <a:pt x="203210" y="412829"/>
                </a:lnTo>
                <a:lnTo>
                  <a:pt x="201849" y="414189"/>
                </a:lnTo>
                <a:lnTo>
                  <a:pt x="200488" y="415322"/>
                </a:lnTo>
                <a:lnTo>
                  <a:pt x="199580" y="416681"/>
                </a:lnTo>
                <a:lnTo>
                  <a:pt x="198673" y="418267"/>
                </a:lnTo>
                <a:lnTo>
                  <a:pt x="197993" y="419853"/>
                </a:lnTo>
                <a:lnTo>
                  <a:pt x="197312" y="421439"/>
                </a:lnTo>
                <a:lnTo>
                  <a:pt x="196858" y="423252"/>
                </a:lnTo>
                <a:lnTo>
                  <a:pt x="196405" y="425065"/>
                </a:lnTo>
                <a:lnTo>
                  <a:pt x="196405" y="426877"/>
                </a:lnTo>
                <a:lnTo>
                  <a:pt x="196405" y="428690"/>
                </a:lnTo>
                <a:lnTo>
                  <a:pt x="196858" y="430729"/>
                </a:lnTo>
                <a:lnTo>
                  <a:pt x="197312" y="432315"/>
                </a:lnTo>
                <a:lnTo>
                  <a:pt x="197993" y="434128"/>
                </a:lnTo>
                <a:lnTo>
                  <a:pt x="198673" y="435714"/>
                </a:lnTo>
                <a:lnTo>
                  <a:pt x="199580" y="437073"/>
                </a:lnTo>
                <a:lnTo>
                  <a:pt x="200488" y="438659"/>
                </a:lnTo>
                <a:lnTo>
                  <a:pt x="201849" y="440019"/>
                </a:lnTo>
                <a:lnTo>
                  <a:pt x="203210" y="440925"/>
                </a:lnTo>
                <a:lnTo>
                  <a:pt x="204344" y="442058"/>
                </a:lnTo>
                <a:lnTo>
                  <a:pt x="205932" y="442964"/>
                </a:lnTo>
                <a:lnTo>
                  <a:pt x="207746" y="443871"/>
                </a:lnTo>
                <a:lnTo>
                  <a:pt x="209334" y="444324"/>
                </a:lnTo>
                <a:lnTo>
                  <a:pt x="211149" y="444777"/>
                </a:lnTo>
                <a:lnTo>
                  <a:pt x="212737" y="445004"/>
                </a:lnTo>
                <a:lnTo>
                  <a:pt x="214552" y="445230"/>
                </a:lnTo>
                <a:lnTo>
                  <a:pt x="471555" y="445230"/>
                </a:lnTo>
                <a:lnTo>
                  <a:pt x="473596" y="445004"/>
                </a:lnTo>
                <a:lnTo>
                  <a:pt x="475411" y="444777"/>
                </a:lnTo>
                <a:lnTo>
                  <a:pt x="477226" y="444324"/>
                </a:lnTo>
                <a:lnTo>
                  <a:pt x="478814" y="443871"/>
                </a:lnTo>
                <a:lnTo>
                  <a:pt x="480175" y="442964"/>
                </a:lnTo>
                <a:lnTo>
                  <a:pt x="481762" y="442058"/>
                </a:lnTo>
                <a:lnTo>
                  <a:pt x="483350" y="440925"/>
                </a:lnTo>
                <a:lnTo>
                  <a:pt x="484711" y="440019"/>
                </a:lnTo>
                <a:lnTo>
                  <a:pt x="485845" y="438659"/>
                </a:lnTo>
                <a:lnTo>
                  <a:pt x="486980" y="437073"/>
                </a:lnTo>
                <a:lnTo>
                  <a:pt x="487660" y="435714"/>
                </a:lnTo>
                <a:lnTo>
                  <a:pt x="488567" y="434128"/>
                </a:lnTo>
                <a:lnTo>
                  <a:pt x="489248" y="432315"/>
                </a:lnTo>
                <a:lnTo>
                  <a:pt x="489475" y="430729"/>
                </a:lnTo>
                <a:lnTo>
                  <a:pt x="489702" y="428690"/>
                </a:lnTo>
                <a:lnTo>
                  <a:pt x="489928" y="426877"/>
                </a:lnTo>
                <a:lnTo>
                  <a:pt x="489702" y="425065"/>
                </a:lnTo>
                <a:lnTo>
                  <a:pt x="489475" y="423252"/>
                </a:lnTo>
                <a:lnTo>
                  <a:pt x="489248" y="421439"/>
                </a:lnTo>
                <a:lnTo>
                  <a:pt x="488567" y="419853"/>
                </a:lnTo>
                <a:lnTo>
                  <a:pt x="487660" y="418267"/>
                </a:lnTo>
                <a:lnTo>
                  <a:pt x="486980" y="416681"/>
                </a:lnTo>
                <a:lnTo>
                  <a:pt x="485845" y="415322"/>
                </a:lnTo>
                <a:lnTo>
                  <a:pt x="484711" y="414189"/>
                </a:lnTo>
                <a:lnTo>
                  <a:pt x="483350" y="412829"/>
                </a:lnTo>
                <a:lnTo>
                  <a:pt x="481762" y="411923"/>
                </a:lnTo>
                <a:lnTo>
                  <a:pt x="480175" y="411017"/>
                </a:lnTo>
                <a:lnTo>
                  <a:pt x="478814" y="410337"/>
                </a:lnTo>
                <a:lnTo>
                  <a:pt x="477226" y="409431"/>
                </a:lnTo>
                <a:lnTo>
                  <a:pt x="475411" y="408977"/>
                </a:lnTo>
                <a:lnTo>
                  <a:pt x="473596" y="408751"/>
                </a:lnTo>
                <a:lnTo>
                  <a:pt x="471555" y="408751"/>
                </a:lnTo>
                <a:lnTo>
                  <a:pt x="214552" y="408751"/>
                </a:lnTo>
                <a:lnTo>
                  <a:pt x="212737" y="408751"/>
                </a:lnTo>
                <a:close/>
                <a:moveTo>
                  <a:pt x="212737" y="10422"/>
                </a:moveTo>
                <a:lnTo>
                  <a:pt x="211149" y="10649"/>
                </a:lnTo>
                <a:lnTo>
                  <a:pt x="209334" y="11102"/>
                </a:lnTo>
                <a:lnTo>
                  <a:pt x="207746" y="11782"/>
                </a:lnTo>
                <a:lnTo>
                  <a:pt x="205932" y="12462"/>
                </a:lnTo>
                <a:lnTo>
                  <a:pt x="204344" y="13368"/>
                </a:lnTo>
                <a:lnTo>
                  <a:pt x="203210" y="14501"/>
                </a:lnTo>
                <a:lnTo>
                  <a:pt x="201849" y="15860"/>
                </a:lnTo>
                <a:lnTo>
                  <a:pt x="200488" y="16993"/>
                </a:lnTo>
                <a:lnTo>
                  <a:pt x="199580" y="18353"/>
                </a:lnTo>
                <a:lnTo>
                  <a:pt x="198673" y="19939"/>
                </a:lnTo>
                <a:lnTo>
                  <a:pt x="197993" y="21298"/>
                </a:lnTo>
                <a:lnTo>
                  <a:pt x="197312" y="23111"/>
                </a:lnTo>
                <a:lnTo>
                  <a:pt x="196858" y="24924"/>
                </a:lnTo>
                <a:lnTo>
                  <a:pt x="196405" y="26736"/>
                </a:lnTo>
                <a:lnTo>
                  <a:pt x="196405" y="28549"/>
                </a:lnTo>
                <a:lnTo>
                  <a:pt x="196405" y="30588"/>
                </a:lnTo>
                <a:lnTo>
                  <a:pt x="196858" y="32401"/>
                </a:lnTo>
                <a:lnTo>
                  <a:pt x="197312" y="34213"/>
                </a:lnTo>
                <a:lnTo>
                  <a:pt x="197993" y="35799"/>
                </a:lnTo>
                <a:lnTo>
                  <a:pt x="198673" y="37159"/>
                </a:lnTo>
                <a:lnTo>
                  <a:pt x="199580" y="38745"/>
                </a:lnTo>
                <a:lnTo>
                  <a:pt x="200488" y="40331"/>
                </a:lnTo>
                <a:lnTo>
                  <a:pt x="201849" y="41691"/>
                </a:lnTo>
                <a:lnTo>
                  <a:pt x="203210" y="42597"/>
                </a:lnTo>
                <a:lnTo>
                  <a:pt x="204344" y="43730"/>
                </a:lnTo>
                <a:lnTo>
                  <a:pt x="205932" y="44636"/>
                </a:lnTo>
                <a:lnTo>
                  <a:pt x="207746" y="45542"/>
                </a:lnTo>
                <a:lnTo>
                  <a:pt x="209334" y="45996"/>
                </a:lnTo>
                <a:lnTo>
                  <a:pt x="211149" y="46449"/>
                </a:lnTo>
                <a:lnTo>
                  <a:pt x="212737" y="46675"/>
                </a:lnTo>
                <a:lnTo>
                  <a:pt x="214552" y="46902"/>
                </a:lnTo>
                <a:lnTo>
                  <a:pt x="471555" y="46902"/>
                </a:lnTo>
                <a:lnTo>
                  <a:pt x="473596" y="46675"/>
                </a:lnTo>
                <a:lnTo>
                  <a:pt x="475411" y="46449"/>
                </a:lnTo>
                <a:lnTo>
                  <a:pt x="477226" y="45996"/>
                </a:lnTo>
                <a:lnTo>
                  <a:pt x="478814" y="45542"/>
                </a:lnTo>
                <a:lnTo>
                  <a:pt x="480175" y="44636"/>
                </a:lnTo>
                <a:lnTo>
                  <a:pt x="481762" y="43730"/>
                </a:lnTo>
                <a:lnTo>
                  <a:pt x="483350" y="42597"/>
                </a:lnTo>
                <a:lnTo>
                  <a:pt x="484711" y="41691"/>
                </a:lnTo>
                <a:lnTo>
                  <a:pt x="485845" y="40331"/>
                </a:lnTo>
                <a:lnTo>
                  <a:pt x="486980" y="38745"/>
                </a:lnTo>
                <a:lnTo>
                  <a:pt x="487660" y="37159"/>
                </a:lnTo>
                <a:lnTo>
                  <a:pt x="488567" y="35799"/>
                </a:lnTo>
                <a:lnTo>
                  <a:pt x="489248" y="34213"/>
                </a:lnTo>
                <a:lnTo>
                  <a:pt x="489475" y="32401"/>
                </a:lnTo>
                <a:lnTo>
                  <a:pt x="489702" y="30588"/>
                </a:lnTo>
                <a:lnTo>
                  <a:pt x="489928" y="28549"/>
                </a:lnTo>
                <a:lnTo>
                  <a:pt x="489702" y="26736"/>
                </a:lnTo>
                <a:lnTo>
                  <a:pt x="489475" y="24924"/>
                </a:lnTo>
                <a:lnTo>
                  <a:pt x="489248" y="23111"/>
                </a:lnTo>
                <a:lnTo>
                  <a:pt x="488567" y="21298"/>
                </a:lnTo>
                <a:lnTo>
                  <a:pt x="487660" y="19939"/>
                </a:lnTo>
                <a:lnTo>
                  <a:pt x="486980" y="18353"/>
                </a:lnTo>
                <a:lnTo>
                  <a:pt x="485845" y="16993"/>
                </a:lnTo>
                <a:lnTo>
                  <a:pt x="484711" y="15860"/>
                </a:lnTo>
                <a:lnTo>
                  <a:pt x="483350" y="14501"/>
                </a:lnTo>
                <a:lnTo>
                  <a:pt x="481762" y="13368"/>
                </a:lnTo>
                <a:lnTo>
                  <a:pt x="480175" y="12462"/>
                </a:lnTo>
                <a:lnTo>
                  <a:pt x="478814" y="11782"/>
                </a:lnTo>
                <a:lnTo>
                  <a:pt x="477226" y="11102"/>
                </a:lnTo>
                <a:lnTo>
                  <a:pt x="475411" y="10649"/>
                </a:lnTo>
                <a:lnTo>
                  <a:pt x="473596" y="10422"/>
                </a:lnTo>
                <a:lnTo>
                  <a:pt x="471555" y="10422"/>
                </a:lnTo>
                <a:lnTo>
                  <a:pt x="214552" y="10422"/>
                </a:lnTo>
                <a:lnTo>
                  <a:pt x="212737" y="10422"/>
                </a:lnTo>
                <a:close/>
                <a:moveTo>
                  <a:pt x="209788" y="0"/>
                </a:moveTo>
                <a:lnTo>
                  <a:pt x="477679" y="0"/>
                </a:lnTo>
                <a:lnTo>
                  <a:pt x="483123" y="226"/>
                </a:lnTo>
                <a:lnTo>
                  <a:pt x="487887" y="906"/>
                </a:lnTo>
                <a:lnTo>
                  <a:pt x="492877" y="2266"/>
                </a:lnTo>
                <a:lnTo>
                  <a:pt x="497641" y="3852"/>
                </a:lnTo>
                <a:lnTo>
                  <a:pt x="501951" y="6117"/>
                </a:lnTo>
                <a:lnTo>
                  <a:pt x="506261" y="8610"/>
                </a:lnTo>
                <a:lnTo>
                  <a:pt x="510117" y="11329"/>
                </a:lnTo>
                <a:lnTo>
                  <a:pt x="513746" y="14727"/>
                </a:lnTo>
                <a:lnTo>
                  <a:pt x="517149" y="18353"/>
                </a:lnTo>
                <a:lnTo>
                  <a:pt x="520097" y="22205"/>
                </a:lnTo>
                <a:lnTo>
                  <a:pt x="522593" y="26510"/>
                </a:lnTo>
                <a:lnTo>
                  <a:pt x="524861" y="30815"/>
                </a:lnTo>
                <a:lnTo>
                  <a:pt x="526676" y="35573"/>
                </a:lnTo>
                <a:lnTo>
                  <a:pt x="527583" y="40558"/>
                </a:lnTo>
                <a:lnTo>
                  <a:pt x="528717" y="45542"/>
                </a:lnTo>
                <a:lnTo>
                  <a:pt x="528944" y="50754"/>
                </a:lnTo>
                <a:lnTo>
                  <a:pt x="528717" y="55965"/>
                </a:lnTo>
                <a:lnTo>
                  <a:pt x="527583" y="60950"/>
                </a:lnTo>
                <a:lnTo>
                  <a:pt x="526676" y="65935"/>
                </a:lnTo>
                <a:lnTo>
                  <a:pt x="524861" y="70466"/>
                </a:lnTo>
                <a:lnTo>
                  <a:pt x="522593" y="74998"/>
                </a:lnTo>
                <a:lnTo>
                  <a:pt x="520097" y="79076"/>
                </a:lnTo>
                <a:lnTo>
                  <a:pt x="517149" y="82928"/>
                </a:lnTo>
                <a:lnTo>
                  <a:pt x="513746" y="86780"/>
                </a:lnTo>
                <a:lnTo>
                  <a:pt x="510117" y="89952"/>
                </a:lnTo>
                <a:lnTo>
                  <a:pt x="506261" y="92898"/>
                </a:lnTo>
                <a:lnTo>
                  <a:pt x="501951" y="95617"/>
                </a:lnTo>
                <a:lnTo>
                  <a:pt x="497641" y="97656"/>
                </a:lnTo>
                <a:lnTo>
                  <a:pt x="492877" y="99469"/>
                </a:lnTo>
                <a:lnTo>
                  <a:pt x="487887" y="100601"/>
                </a:lnTo>
                <a:lnTo>
                  <a:pt x="483123" y="101508"/>
                </a:lnTo>
                <a:lnTo>
                  <a:pt x="477679" y="101734"/>
                </a:lnTo>
                <a:lnTo>
                  <a:pt x="473370" y="101734"/>
                </a:lnTo>
                <a:lnTo>
                  <a:pt x="475184" y="105360"/>
                </a:lnTo>
                <a:lnTo>
                  <a:pt x="476999" y="109212"/>
                </a:lnTo>
                <a:lnTo>
                  <a:pt x="478587" y="113290"/>
                </a:lnTo>
                <a:lnTo>
                  <a:pt x="479721" y="117368"/>
                </a:lnTo>
                <a:lnTo>
                  <a:pt x="480855" y="121673"/>
                </a:lnTo>
                <a:lnTo>
                  <a:pt x="481536" y="125978"/>
                </a:lnTo>
                <a:lnTo>
                  <a:pt x="481989" y="130283"/>
                </a:lnTo>
                <a:lnTo>
                  <a:pt x="482216" y="134815"/>
                </a:lnTo>
                <a:lnTo>
                  <a:pt x="482216" y="180358"/>
                </a:lnTo>
                <a:lnTo>
                  <a:pt x="484258" y="180131"/>
                </a:lnTo>
                <a:lnTo>
                  <a:pt x="1150924" y="180131"/>
                </a:lnTo>
                <a:lnTo>
                  <a:pt x="1154553" y="180131"/>
                </a:lnTo>
                <a:lnTo>
                  <a:pt x="1157956" y="180358"/>
                </a:lnTo>
                <a:lnTo>
                  <a:pt x="1161358" y="181038"/>
                </a:lnTo>
                <a:lnTo>
                  <a:pt x="1164534" y="181491"/>
                </a:lnTo>
                <a:lnTo>
                  <a:pt x="1167936" y="182170"/>
                </a:lnTo>
                <a:lnTo>
                  <a:pt x="1170885" y="183303"/>
                </a:lnTo>
                <a:lnTo>
                  <a:pt x="1174061" y="184210"/>
                </a:lnTo>
                <a:lnTo>
                  <a:pt x="1177237" y="185343"/>
                </a:lnTo>
                <a:lnTo>
                  <a:pt x="1179959" y="186929"/>
                </a:lnTo>
                <a:lnTo>
                  <a:pt x="1182908" y="188062"/>
                </a:lnTo>
                <a:lnTo>
                  <a:pt x="1185630" y="189874"/>
                </a:lnTo>
                <a:lnTo>
                  <a:pt x="1188352" y="191460"/>
                </a:lnTo>
                <a:lnTo>
                  <a:pt x="1193569" y="195312"/>
                </a:lnTo>
                <a:lnTo>
                  <a:pt x="1198105" y="199617"/>
                </a:lnTo>
                <a:lnTo>
                  <a:pt x="1202415" y="204375"/>
                </a:lnTo>
                <a:lnTo>
                  <a:pt x="1206271" y="209587"/>
                </a:lnTo>
                <a:lnTo>
                  <a:pt x="1208086" y="212079"/>
                </a:lnTo>
                <a:lnTo>
                  <a:pt x="1209674" y="215025"/>
                </a:lnTo>
                <a:lnTo>
                  <a:pt x="1211262" y="217744"/>
                </a:lnTo>
                <a:lnTo>
                  <a:pt x="1212396" y="220916"/>
                </a:lnTo>
                <a:lnTo>
                  <a:pt x="1213757" y="223635"/>
                </a:lnTo>
                <a:lnTo>
                  <a:pt x="1214664" y="227033"/>
                </a:lnTo>
                <a:lnTo>
                  <a:pt x="1215572" y="229979"/>
                </a:lnTo>
                <a:lnTo>
                  <a:pt x="1216252" y="233151"/>
                </a:lnTo>
                <a:lnTo>
                  <a:pt x="1216706" y="236323"/>
                </a:lnTo>
                <a:lnTo>
                  <a:pt x="1217386" y="239722"/>
                </a:lnTo>
                <a:lnTo>
                  <a:pt x="1217613" y="243121"/>
                </a:lnTo>
                <a:lnTo>
                  <a:pt x="1217613" y="246746"/>
                </a:lnTo>
                <a:lnTo>
                  <a:pt x="1217613" y="253317"/>
                </a:lnTo>
                <a:lnTo>
                  <a:pt x="1217613" y="256715"/>
                </a:lnTo>
                <a:lnTo>
                  <a:pt x="1217386" y="259888"/>
                </a:lnTo>
                <a:lnTo>
                  <a:pt x="1216706" y="263286"/>
                </a:lnTo>
                <a:lnTo>
                  <a:pt x="1216252" y="266685"/>
                </a:lnTo>
                <a:lnTo>
                  <a:pt x="1215572" y="269857"/>
                </a:lnTo>
                <a:lnTo>
                  <a:pt x="1214664" y="273029"/>
                </a:lnTo>
                <a:lnTo>
                  <a:pt x="1213757" y="275975"/>
                </a:lnTo>
                <a:lnTo>
                  <a:pt x="1212396" y="279147"/>
                </a:lnTo>
                <a:lnTo>
                  <a:pt x="1211262" y="281866"/>
                </a:lnTo>
                <a:lnTo>
                  <a:pt x="1209674" y="285038"/>
                </a:lnTo>
                <a:lnTo>
                  <a:pt x="1208086" y="287530"/>
                </a:lnTo>
                <a:lnTo>
                  <a:pt x="1206271" y="290476"/>
                </a:lnTo>
                <a:lnTo>
                  <a:pt x="1204457" y="292968"/>
                </a:lnTo>
                <a:lnTo>
                  <a:pt x="1202415" y="295461"/>
                </a:lnTo>
                <a:lnTo>
                  <a:pt x="1198105" y="299992"/>
                </a:lnTo>
                <a:lnTo>
                  <a:pt x="1193569" y="304524"/>
                </a:lnTo>
                <a:lnTo>
                  <a:pt x="1190847" y="306563"/>
                </a:lnTo>
                <a:lnTo>
                  <a:pt x="1188352" y="308376"/>
                </a:lnTo>
                <a:lnTo>
                  <a:pt x="1185630" y="309962"/>
                </a:lnTo>
                <a:lnTo>
                  <a:pt x="1182908" y="311548"/>
                </a:lnTo>
                <a:lnTo>
                  <a:pt x="1179959" y="313134"/>
                </a:lnTo>
                <a:lnTo>
                  <a:pt x="1177237" y="314493"/>
                </a:lnTo>
                <a:lnTo>
                  <a:pt x="1174061" y="315626"/>
                </a:lnTo>
                <a:lnTo>
                  <a:pt x="1170885" y="316759"/>
                </a:lnTo>
                <a:lnTo>
                  <a:pt x="1167936" y="317439"/>
                </a:lnTo>
                <a:lnTo>
                  <a:pt x="1164534" y="318345"/>
                </a:lnTo>
                <a:lnTo>
                  <a:pt x="1161358" y="318798"/>
                </a:lnTo>
                <a:lnTo>
                  <a:pt x="1157956" y="319252"/>
                </a:lnTo>
                <a:lnTo>
                  <a:pt x="1154553" y="319478"/>
                </a:lnTo>
                <a:lnTo>
                  <a:pt x="1150924" y="319478"/>
                </a:lnTo>
                <a:lnTo>
                  <a:pt x="484258" y="319478"/>
                </a:lnTo>
                <a:lnTo>
                  <a:pt x="482216" y="319478"/>
                </a:lnTo>
                <a:lnTo>
                  <a:pt x="482216" y="365021"/>
                </a:lnTo>
                <a:lnTo>
                  <a:pt x="481989" y="369326"/>
                </a:lnTo>
                <a:lnTo>
                  <a:pt x="481536" y="374084"/>
                </a:lnTo>
                <a:lnTo>
                  <a:pt x="480855" y="378389"/>
                </a:lnTo>
                <a:lnTo>
                  <a:pt x="479721" y="382468"/>
                </a:lnTo>
                <a:lnTo>
                  <a:pt x="478587" y="386546"/>
                </a:lnTo>
                <a:lnTo>
                  <a:pt x="476999" y="390624"/>
                </a:lnTo>
                <a:lnTo>
                  <a:pt x="475184" y="394476"/>
                </a:lnTo>
                <a:lnTo>
                  <a:pt x="473370" y="398102"/>
                </a:lnTo>
                <a:lnTo>
                  <a:pt x="477679" y="398102"/>
                </a:lnTo>
                <a:lnTo>
                  <a:pt x="483123" y="398328"/>
                </a:lnTo>
                <a:lnTo>
                  <a:pt x="487887" y="399234"/>
                </a:lnTo>
                <a:lnTo>
                  <a:pt x="492877" y="400367"/>
                </a:lnTo>
                <a:lnTo>
                  <a:pt x="497641" y="402180"/>
                </a:lnTo>
                <a:lnTo>
                  <a:pt x="501951" y="404446"/>
                </a:lnTo>
                <a:lnTo>
                  <a:pt x="506261" y="406938"/>
                </a:lnTo>
                <a:lnTo>
                  <a:pt x="510117" y="409884"/>
                </a:lnTo>
                <a:lnTo>
                  <a:pt x="513746" y="413056"/>
                </a:lnTo>
                <a:lnTo>
                  <a:pt x="517149" y="416681"/>
                </a:lnTo>
                <a:lnTo>
                  <a:pt x="520097" y="420533"/>
                </a:lnTo>
                <a:lnTo>
                  <a:pt x="522593" y="424838"/>
                </a:lnTo>
                <a:lnTo>
                  <a:pt x="524861" y="429143"/>
                </a:lnTo>
                <a:lnTo>
                  <a:pt x="526676" y="434128"/>
                </a:lnTo>
                <a:lnTo>
                  <a:pt x="527583" y="438886"/>
                </a:lnTo>
                <a:lnTo>
                  <a:pt x="528717" y="443871"/>
                </a:lnTo>
                <a:lnTo>
                  <a:pt x="528944" y="449082"/>
                </a:lnTo>
                <a:lnTo>
                  <a:pt x="528717" y="454294"/>
                </a:lnTo>
                <a:lnTo>
                  <a:pt x="527583" y="459278"/>
                </a:lnTo>
                <a:lnTo>
                  <a:pt x="526676" y="464263"/>
                </a:lnTo>
                <a:lnTo>
                  <a:pt x="524861" y="468795"/>
                </a:lnTo>
                <a:lnTo>
                  <a:pt x="522593" y="473553"/>
                </a:lnTo>
                <a:lnTo>
                  <a:pt x="520097" y="477631"/>
                </a:lnTo>
                <a:lnTo>
                  <a:pt x="517149" y="481483"/>
                </a:lnTo>
                <a:lnTo>
                  <a:pt x="513746" y="485108"/>
                </a:lnTo>
                <a:lnTo>
                  <a:pt x="510117" y="488281"/>
                </a:lnTo>
                <a:lnTo>
                  <a:pt x="506261" y="491453"/>
                </a:lnTo>
                <a:lnTo>
                  <a:pt x="501951" y="493945"/>
                </a:lnTo>
                <a:lnTo>
                  <a:pt x="497641" y="495984"/>
                </a:lnTo>
                <a:lnTo>
                  <a:pt x="492877" y="497797"/>
                </a:lnTo>
                <a:lnTo>
                  <a:pt x="487887" y="498930"/>
                </a:lnTo>
                <a:lnTo>
                  <a:pt x="483123" y="499836"/>
                </a:lnTo>
                <a:lnTo>
                  <a:pt x="477679" y="500063"/>
                </a:lnTo>
                <a:lnTo>
                  <a:pt x="209788" y="500063"/>
                </a:lnTo>
                <a:lnTo>
                  <a:pt x="204571" y="499836"/>
                </a:lnTo>
                <a:lnTo>
                  <a:pt x="199580" y="498930"/>
                </a:lnTo>
                <a:lnTo>
                  <a:pt x="194590" y="497797"/>
                </a:lnTo>
                <a:lnTo>
                  <a:pt x="189827" y="495984"/>
                </a:lnTo>
                <a:lnTo>
                  <a:pt x="185517" y="493945"/>
                </a:lnTo>
                <a:lnTo>
                  <a:pt x="181434" y="491453"/>
                </a:lnTo>
                <a:lnTo>
                  <a:pt x="177351" y="488281"/>
                </a:lnTo>
                <a:lnTo>
                  <a:pt x="173721" y="485108"/>
                </a:lnTo>
                <a:lnTo>
                  <a:pt x="170319" y="481483"/>
                </a:lnTo>
                <a:lnTo>
                  <a:pt x="167597" y="477631"/>
                </a:lnTo>
                <a:lnTo>
                  <a:pt x="164875" y="473553"/>
                </a:lnTo>
                <a:lnTo>
                  <a:pt x="162606" y="468795"/>
                </a:lnTo>
                <a:lnTo>
                  <a:pt x="161245" y="464263"/>
                </a:lnTo>
                <a:lnTo>
                  <a:pt x="159884" y="459278"/>
                </a:lnTo>
                <a:lnTo>
                  <a:pt x="159204" y="454294"/>
                </a:lnTo>
                <a:lnTo>
                  <a:pt x="158750" y="449082"/>
                </a:lnTo>
                <a:lnTo>
                  <a:pt x="159204" y="443871"/>
                </a:lnTo>
                <a:lnTo>
                  <a:pt x="159884" y="438886"/>
                </a:lnTo>
                <a:lnTo>
                  <a:pt x="161245" y="434128"/>
                </a:lnTo>
                <a:lnTo>
                  <a:pt x="162606" y="429143"/>
                </a:lnTo>
                <a:lnTo>
                  <a:pt x="164875" y="424838"/>
                </a:lnTo>
                <a:lnTo>
                  <a:pt x="167597" y="420533"/>
                </a:lnTo>
                <a:lnTo>
                  <a:pt x="170319" y="416681"/>
                </a:lnTo>
                <a:lnTo>
                  <a:pt x="173721" y="413056"/>
                </a:lnTo>
                <a:lnTo>
                  <a:pt x="177351" y="409884"/>
                </a:lnTo>
                <a:lnTo>
                  <a:pt x="181434" y="406938"/>
                </a:lnTo>
                <a:lnTo>
                  <a:pt x="185517" y="404446"/>
                </a:lnTo>
                <a:lnTo>
                  <a:pt x="189827" y="402180"/>
                </a:lnTo>
                <a:lnTo>
                  <a:pt x="194590" y="400367"/>
                </a:lnTo>
                <a:lnTo>
                  <a:pt x="199580" y="399234"/>
                </a:lnTo>
                <a:lnTo>
                  <a:pt x="204571" y="398328"/>
                </a:lnTo>
                <a:lnTo>
                  <a:pt x="209788" y="398102"/>
                </a:lnTo>
                <a:lnTo>
                  <a:pt x="214325" y="398102"/>
                </a:lnTo>
                <a:lnTo>
                  <a:pt x="212283" y="394476"/>
                </a:lnTo>
                <a:lnTo>
                  <a:pt x="210468" y="390624"/>
                </a:lnTo>
                <a:lnTo>
                  <a:pt x="209107" y="386546"/>
                </a:lnTo>
                <a:lnTo>
                  <a:pt x="207746" y="382468"/>
                </a:lnTo>
                <a:lnTo>
                  <a:pt x="206612" y="378389"/>
                </a:lnTo>
                <a:lnTo>
                  <a:pt x="205932" y="374084"/>
                </a:lnTo>
                <a:lnTo>
                  <a:pt x="205478" y="369326"/>
                </a:lnTo>
                <a:lnTo>
                  <a:pt x="205478" y="365021"/>
                </a:lnTo>
                <a:lnTo>
                  <a:pt x="205478" y="134815"/>
                </a:lnTo>
                <a:lnTo>
                  <a:pt x="205478" y="130283"/>
                </a:lnTo>
                <a:lnTo>
                  <a:pt x="205932" y="125978"/>
                </a:lnTo>
                <a:lnTo>
                  <a:pt x="206612" y="121673"/>
                </a:lnTo>
                <a:lnTo>
                  <a:pt x="207746" y="117368"/>
                </a:lnTo>
                <a:lnTo>
                  <a:pt x="209107" y="113290"/>
                </a:lnTo>
                <a:lnTo>
                  <a:pt x="210468" y="109212"/>
                </a:lnTo>
                <a:lnTo>
                  <a:pt x="212283" y="105360"/>
                </a:lnTo>
                <a:lnTo>
                  <a:pt x="214325" y="101734"/>
                </a:lnTo>
                <a:lnTo>
                  <a:pt x="209788" y="101734"/>
                </a:lnTo>
                <a:lnTo>
                  <a:pt x="204571" y="101508"/>
                </a:lnTo>
                <a:lnTo>
                  <a:pt x="199580" y="100601"/>
                </a:lnTo>
                <a:lnTo>
                  <a:pt x="194590" y="99469"/>
                </a:lnTo>
                <a:lnTo>
                  <a:pt x="189827" y="97656"/>
                </a:lnTo>
                <a:lnTo>
                  <a:pt x="185517" y="95617"/>
                </a:lnTo>
                <a:lnTo>
                  <a:pt x="181434" y="92898"/>
                </a:lnTo>
                <a:lnTo>
                  <a:pt x="177351" y="89952"/>
                </a:lnTo>
                <a:lnTo>
                  <a:pt x="173721" y="86780"/>
                </a:lnTo>
                <a:lnTo>
                  <a:pt x="170319" y="82928"/>
                </a:lnTo>
                <a:lnTo>
                  <a:pt x="167597" y="79076"/>
                </a:lnTo>
                <a:lnTo>
                  <a:pt x="164875" y="74998"/>
                </a:lnTo>
                <a:lnTo>
                  <a:pt x="162606" y="70466"/>
                </a:lnTo>
                <a:lnTo>
                  <a:pt x="161245" y="65935"/>
                </a:lnTo>
                <a:lnTo>
                  <a:pt x="159884" y="60950"/>
                </a:lnTo>
                <a:lnTo>
                  <a:pt x="159204" y="55965"/>
                </a:lnTo>
                <a:lnTo>
                  <a:pt x="158750" y="50754"/>
                </a:lnTo>
                <a:lnTo>
                  <a:pt x="159204" y="45542"/>
                </a:lnTo>
                <a:lnTo>
                  <a:pt x="159884" y="40558"/>
                </a:lnTo>
                <a:lnTo>
                  <a:pt x="161245" y="35573"/>
                </a:lnTo>
                <a:lnTo>
                  <a:pt x="162606" y="30815"/>
                </a:lnTo>
                <a:lnTo>
                  <a:pt x="164875" y="26510"/>
                </a:lnTo>
                <a:lnTo>
                  <a:pt x="167597" y="22205"/>
                </a:lnTo>
                <a:lnTo>
                  <a:pt x="170319" y="18353"/>
                </a:lnTo>
                <a:lnTo>
                  <a:pt x="173721" y="14727"/>
                </a:lnTo>
                <a:lnTo>
                  <a:pt x="177351" y="11329"/>
                </a:lnTo>
                <a:lnTo>
                  <a:pt x="181434" y="8610"/>
                </a:lnTo>
                <a:lnTo>
                  <a:pt x="185517" y="6117"/>
                </a:lnTo>
                <a:lnTo>
                  <a:pt x="189827" y="3852"/>
                </a:lnTo>
                <a:lnTo>
                  <a:pt x="194590" y="2266"/>
                </a:lnTo>
                <a:lnTo>
                  <a:pt x="199580" y="906"/>
                </a:lnTo>
                <a:lnTo>
                  <a:pt x="204571" y="226"/>
                </a:lnTo>
                <a:lnTo>
                  <a:pt x="20978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 rot="15300000">
            <a:off x="2021840" y="1193800"/>
            <a:ext cx="900430" cy="895985"/>
            <a:chOff x="3502191" y="533400"/>
            <a:chExt cx="4241635" cy="4219576"/>
          </a:xfrm>
        </p:grpSpPr>
        <p:sp>
          <p:nvSpPr>
            <p:cNvPr id="23" name="弧形 22"/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9947470"/>
                <a:gd name="adj2" fmla="val 2497295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7072970" y="3929076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3502191" y="3094741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90215" y="2644140"/>
            <a:ext cx="2951449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健康：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服务通道</a:t>
            </a:r>
          </a:p>
        </p:txBody>
      </p:sp>
      <p:grpSp>
        <p:nvGrpSpPr>
          <p:cNvPr id="20" name="组合 19"/>
          <p:cNvGrpSpPr/>
          <p:nvPr/>
        </p:nvGrpSpPr>
        <p:grpSpPr>
          <a:xfrm rot="15300000">
            <a:off x="2022475" y="2372995"/>
            <a:ext cx="900430" cy="895985"/>
            <a:chOff x="3502191" y="533400"/>
            <a:chExt cx="4241635" cy="4219576"/>
          </a:xfrm>
        </p:grpSpPr>
        <p:sp>
          <p:nvSpPr>
            <p:cNvPr id="21" name="弧形 20"/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9947470"/>
                <a:gd name="adj2" fmla="val 2497295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7072970" y="3929076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3502191" y="3094741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990215" y="3823335"/>
            <a:ext cx="429316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传承：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家族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</a:t>
            </a: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、家谱等</a:t>
            </a:r>
          </a:p>
        </p:txBody>
      </p:sp>
      <p:grpSp>
        <p:nvGrpSpPr>
          <p:cNvPr id="35" name="组合 34"/>
          <p:cNvGrpSpPr/>
          <p:nvPr/>
        </p:nvGrpSpPr>
        <p:grpSpPr>
          <a:xfrm rot="15300000">
            <a:off x="2022475" y="3552190"/>
            <a:ext cx="900430" cy="895985"/>
            <a:chOff x="3502191" y="533400"/>
            <a:chExt cx="4241635" cy="4219576"/>
          </a:xfrm>
        </p:grpSpPr>
        <p:sp>
          <p:nvSpPr>
            <p:cNvPr id="36" name="弧形 35"/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9947470"/>
                <a:gd name="adj2" fmla="val 2497295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7072970" y="3929076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8" name="椭圆 37"/>
            <p:cNvSpPr/>
            <p:nvPr/>
          </p:nvSpPr>
          <p:spPr>
            <a:xfrm>
              <a:off x="3502191" y="3094741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0" name="手"/>
          <p:cNvSpPr/>
          <p:nvPr/>
        </p:nvSpPr>
        <p:spPr>
          <a:xfrm>
            <a:off x="2213610" y="2566035"/>
            <a:ext cx="438785" cy="462915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" name="团队"/>
          <p:cNvSpPr/>
          <p:nvPr/>
        </p:nvSpPr>
        <p:spPr bwMode="auto">
          <a:xfrm>
            <a:off x="2213610" y="3811905"/>
            <a:ext cx="514985" cy="37909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rgbClr val="C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32054" y="341948"/>
            <a:ext cx="1479893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战略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1771650" y="1986915"/>
            <a:ext cx="661670" cy="933450"/>
          </a:xfrm>
          <a:custGeom>
            <a:avLst/>
            <a:gdLst>
              <a:gd name="connsiteX0" fmla="*/ 581935 w 907037"/>
              <a:gd name="connsiteY0" fmla="*/ 100 h 1278747"/>
              <a:gd name="connsiteX1" fmla="*/ 134149 w 907037"/>
              <a:gd name="connsiteY1" fmla="*/ 1215246 h 1278747"/>
              <a:gd name="connsiteX2" fmla="*/ 0 w 907037"/>
              <a:gd name="connsiteY2" fmla="*/ 1278747 h 1278747"/>
              <a:gd name="connsiteX3" fmla="*/ 12 w 907037"/>
              <a:gd name="connsiteY3" fmla="*/ 1278741 h 1278747"/>
              <a:gd name="connsiteX4" fmla="*/ 455890 w 907037"/>
              <a:gd name="connsiteY4" fmla="*/ 487553 h 1278747"/>
              <a:gd name="connsiteX5" fmla="*/ 380861 w 907037"/>
              <a:gd name="connsiteY5" fmla="*/ 141227 h 1278747"/>
              <a:gd name="connsiteX6" fmla="*/ 355174 w 907037"/>
              <a:gd name="connsiteY6" fmla="*/ 89776 h 1278747"/>
              <a:gd name="connsiteX7" fmla="*/ 404097 w 907037"/>
              <a:gd name="connsiteY7" fmla="*/ 55245 h 1278747"/>
              <a:gd name="connsiteX8" fmla="*/ 504652 w 907037"/>
              <a:gd name="connsiteY8" fmla="*/ 11469 h 1278747"/>
              <a:gd name="connsiteX9" fmla="*/ 581935 w 907037"/>
              <a:gd name="connsiteY9" fmla="*/ 100 h 127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037" h="1278747">
                <a:moveTo>
                  <a:pt x="581935" y="100"/>
                </a:moveTo>
                <a:cubicBezTo>
                  <a:pt x="961502" y="-9474"/>
                  <a:pt x="1211744" y="671617"/>
                  <a:pt x="134149" y="1215246"/>
                </a:cubicBezTo>
                <a:lnTo>
                  <a:pt x="0" y="1278747"/>
                </a:lnTo>
                <a:lnTo>
                  <a:pt x="12" y="1278741"/>
                </a:lnTo>
                <a:cubicBezTo>
                  <a:pt x="276023" y="1123712"/>
                  <a:pt x="460679" y="826348"/>
                  <a:pt x="455890" y="487553"/>
                </a:cubicBezTo>
                <a:cubicBezTo>
                  <a:pt x="454149" y="364354"/>
                  <a:pt x="427522" y="247340"/>
                  <a:pt x="380861" y="141227"/>
                </a:cubicBezTo>
                <a:lnTo>
                  <a:pt x="355174" y="89776"/>
                </a:lnTo>
                <a:lnTo>
                  <a:pt x="404097" y="55245"/>
                </a:lnTo>
                <a:cubicBezTo>
                  <a:pt x="437479" y="34878"/>
                  <a:pt x="471246" y="20458"/>
                  <a:pt x="504652" y="11469"/>
                </a:cubicBezTo>
                <a:cubicBezTo>
                  <a:pt x="530751" y="4446"/>
                  <a:pt x="556630" y="738"/>
                  <a:pt x="581935" y="1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35000" rtlCol="0" anchor="t">
            <a:normAutofit/>
          </a:bodyPr>
          <a:lstStyle/>
          <a:p>
            <a:pPr algn="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2223770" y="2517775"/>
            <a:ext cx="1031240" cy="459740"/>
          </a:xfrm>
          <a:custGeom>
            <a:avLst/>
            <a:gdLst>
              <a:gd name="connsiteX0" fmla="*/ 1240533 w 1413413"/>
              <a:gd name="connsiteY0" fmla="*/ 0 h 629905"/>
              <a:gd name="connsiteX1" fmla="*/ 1288492 w 1413413"/>
              <a:gd name="connsiteY1" fmla="*/ 35857 h 629905"/>
              <a:gd name="connsiteX2" fmla="*/ 1361199 w 1413413"/>
              <a:gd name="connsiteY2" fmla="*/ 117963 h 629905"/>
              <a:gd name="connsiteX3" fmla="*/ 101847 w 1413413"/>
              <a:gd name="connsiteY3" fmla="*/ 137582 h 629905"/>
              <a:gd name="connsiteX4" fmla="*/ 0 w 1413413"/>
              <a:gd name="connsiteY4" fmla="*/ 29622 h 629905"/>
              <a:gd name="connsiteX5" fmla="*/ 9 w 1413413"/>
              <a:gd name="connsiteY5" fmla="*/ 29631 h 629905"/>
              <a:gd name="connsiteX6" fmla="*/ 893348 w 1413413"/>
              <a:gd name="connsiteY6" fmla="*/ 218706 h 629905"/>
              <a:gd name="connsiteX7" fmla="*/ 1199538 w 1413413"/>
              <a:gd name="connsiteY7" fmla="*/ 40329 h 6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413" h="629905">
                <a:moveTo>
                  <a:pt x="1240533" y="0"/>
                </a:moveTo>
                <a:lnTo>
                  <a:pt x="1288492" y="35857"/>
                </a:lnTo>
                <a:cubicBezTo>
                  <a:pt x="1318178" y="61312"/>
                  <a:pt x="1342326" y="88970"/>
                  <a:pt x="1361199" y="117963"/>
                </a:cubicBezTo>
                <a:cubicBezTo>
                  <a:pt x="1597105" y="480386"/>
                  <a:pt x="1008532" y="1051569"/>
                  <a:pt x="101847" y="137582"/>
                </a:cubicBezTo>
                <a:lnTo>
                  <a:pt x="0" y="29622"/>
                </a:lnTo>
                <a:lnTo>
                  <a:pt x="9" y="29631"/>
                </a:lnTo>
                <a:cubicBezTo>
                  <a:pt x="232743" y="244227"/>
                  <a:pt x="572614" y="327955"/>
                  <a:pt x="893348" y="218706"/>
                </a:cubicBezTo>
                <a:cubicBezTo>
                  <a:pt x="1009979" y="178980"/>
                  <a:pt x="1113038" y="117497"/>
                  <a:pt x="1199538" y="403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2509520" y="2851785"/>
            <a:ext cx="516255" cy="1050290"/>
          </a:xfrm>
          <a:custGeom>
            <a:avLst/>
            <a:gdLst>
              <a:gd name="connsiteX0" fmla="*/ 295793 w 707312"/>
              <a:gd name="connsiteY0" fmla="*/ 0 h 1439258"/>
              <a:gd name="connsiteX1" fmla="*/ 295787 w 707312"/>
              <a:gd name="connsiteY1" fmla="*/ 11 h 1439258"/>
              <a:gd name="connsiteX2" fmla="*/ 392023 w 707312"/>
              <a:gd name="connsiteY2" fmla="*/ 908055 h 1439258"/>
              <a:gd name="connsiteX3" fmla="*/ 656288 w 707312"/>
              <a:gd name="connsiteY3" fmla="*/ 1144138 h 1439258"/>
              <a:gd name="connsiteX4" fmla="*/ 707312 w 707312"/>
              <a:gd name="connsiteY4" fmla="*/ 1170664 h 1439258"/>
              <a:gd name="connsiteX5" fmla="*/ 688029 w 707312"/>
              <a:gd name="connsiteY5" fmla="*/ 1227356 h 1439258"/>
              <a:gd name="connsiteX6" fmla="*/ 632409 w 707312"/>
              <a:gd name="connsiteY6" fmla="*/ 1321876 h 1439258"/>
              <a:gd name="connsiteX7" fmla="*/ 224589 w 707312"/>
              <a:gd name="connsiteY7" fmla="*/ 130225 h 14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12" h="1439258">
                <a:moveTo>
                  <a:pt x="295793" y="0"/>
                </a:moveTo>
                <a:lnTo>
                  <a:pt x="295787" y="11"/>
                </a:lnTo>
                <a:cubicBezTo>
                  <a:pt x="163613" y="287669"/>
                  <a:pt x="189009" y="636779"/>
                  <a:pt x="392023" y="908055"/>
                </a:cubicBezTo>
                <a:cubicBezTo>
                  <a:pt x="465846" y="1006701"/>
                  <a:pt x="556166" y="1085717"/>
                  <a:pt x="656288" y="1144138"/>
                </a:cubicBezTo>
                <a:lnTo>
                  <a:pt x="707312" y="1170664"/>
                </a:lnTo>
                <a:lnTo>
                  <a:pt x="688029" y="1227356"/>
                </a:lnTo>
                <a:cubicBezTo>
                  <a:pt x="672993" y="1263455"/>
                  <a:pt x="654151" y="1294968"/>
                  <a:pt x="632409" y="1321876"/>
                </a:cubicBezTo>
                <a:cubicBezTo>
                  <a:pt x="360624" y="1658231"/>
                  <a:pt x="-364483" y="1274970"/>
                  <a:pt x="224589" y="1302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rm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28" name="任意多边形 27"/>
          <p:cNvSpPr/>
          <p:nvPr>
            <p:custDataLst>
              <p:tags r:id="rId4"/>
            </p:custDataLst>
          </p:nvPr>
        </p:nvSpPr>
        <p:spPr>
          <a:xfrm>
            <a:off x="1595755" y="3380740"/>
            <a:ext cx="988695" cy="593725"/>
          </a:xfrm>
          <a:custGeom>
            <a:avLst/>
            <a:gdLst>
              <a:gd name="connsiteX0" fmla="*/ 783941 w 1354488"/>
              <a:gd name="connsiteY0" fmla="*/ 410 h 814156"/>
              <a:gd name="connsiteX1" fmla="*/ 1208634 w 1354488"/>
              <a:gd name="connsiteY1" fmla="*/ 33547 h 814156"/>
              <a:gd name="connsiteX2" fmla="*/ 1354488 w 1354488"/>
              <a:gd name="connsiteY2" fmla="*/ 61024 h 814156"/>
              <a:gd name="connsiteX3" fmla="*/ 1354475 w 1354488"/>
              <a:gd name="connsiteY3" fmla="*/ 61022 h 814156"/>
              <a:gd name="connsiteX4" fmla="*/ 520613 w 1354488"/>
              <a:gd name="connsiteY4" fmla="*/ 433148 h 814156"/>
              <a:gd name="connsiteX5" fmla="*/ 377747 w 1354488"/>
              <a:gd name="connsiteY5" fmla="*/ 757432 h 814156"/>
              <a:gd name="connsiteX6" fmla="*/ 368287 w 1354488"/>
              <a:gd name="connsiteY6" fmla="*/ 814156 h 814156"/>
              <a:gd name="connsiteX7" fmla="*/ 308410 w 1354488"/>
              <a:gd name="connsiteY7" fmla="*/ 813336 h 814156"/>
              <a:gd name="connsiteX8" fmla="*/ 201329 w 1354488"/>
              <a:gd name="connsiteY8" fmla="*/ 789647 h 814156"/>
              <a:gd name="connsiteX9" fmla="*/ 783941 w 1354488"/>
              <a:gd name="connsiteY9" fmla="*/ 410 h 81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4488" h="814156">
                <a:moveTo>
                  <a:pt x="783941" y="410"/>
                </a:moveTo>
                <a:cubicBezTo>
                  <a:pt x="908607" y="-2225"/>
                  <a:pt x="1049790" y="7735"/>
                  <a:pt x="1208634" y="33547"/>
                </a:cubicBezTo>
                <a:lnTo>
                  <a:pt x="1354488" y="61024"/>
                </a:lnTo>
                <a:lnTo>
                  <a:pt x="1354475" y="61022"/>
                </a:lnTo>
                <a:cubicBezTo>
                  <a:pt x="1040053" y="24208"/>
                  <a:pt x="715877" y="156242"/>
                  <a:pt x="520613" y="433148"/>
                </a:cubicBezTo>
                <a:cubicBezTo>
                  <a:pt x="449607" y="533841"/>
                  <a:pt x="402370" y="644158"/>
                  <a:pt x="377747" y="757432"/>
                </a:cubicBezTo>
                <a:lnTo>
                  <a:pt x="368287" y="814156"/>
                </a:lnTo>
                <a:lnTo>
                  <a:pt x="308410" y="813336"/>
                </a:lnTo>
                <a:cubicBezTo>
                  <a:pt x="269432" y="810191"/>
                  <a:pt x="233639" y="802010"/>
                  <a:pt x="201329" y="789647"/>
                </a:cubicBezTo>
                <a:cubicBezTo>
                  <a:pt x="-152065" y="654421"/>
                  <a:pt x="-88721" y="18853"/>
                  <a:pt x="783941" y="41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Ins="81000" rtlCol="0" anchor="b">
            <a:normAutofit/>
          </a:bodyPr>
          <a:lstStyle/>
          <a:p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0" name="任意多边形 29"/>
          <p:cNvSpPr/>
          <p:nvPr>
            <p:custDataLst>
              <p:tags r:id="rId5"/>
            </p:custDataLst>
          </p:nvPr>
        </p:nvSpPr>
        <p:spPr>
          <a:xfrm>
            <a:off x="1228090" y="2614295"/>
            <a:ext cx="766445" cy="854075"/>
          </a:xfrm>
          <a:custGeom>
            <a:avLst/>
            <a:gdLst>
              <a:gd name="connsiteX0" fmla="*/ 284465 w 1049770"/>
              <a:gd name="connsiteY0" fmla="*/ 2012 h 1169657"/>
              <a:gd name="connsiteX1" fmla="*/ 1030831 w 1049770"/>
              <a:gd name="connsiteY1" fmla="*/ 1022450 h 1169657"/>
              <a:gd name="connsiteX2" fmla="*/ 1049770 w 1049770"/>
              <a:gd name="connsiteY2" fmla="*/ 1169657 h 1169657"/>
              <a:gd name="connsiteX3" fmla="*/ 1049768 w 1049770"/>
              <a:gd name="connsiteY3" fmla="*/ 1169644 h 1169657"/>
              <a:gd name="connsiteX4" fmla="*/ 438177 w 1049770"/>
              <a:gd name="connsiteY4" fmla="*/ 491587 h 1169657"/>
              <a:gd name="connsiteX5" fmla="*/ 85617 w 1049770"/>
              <a:gd name="connsiteY5" fmla="*/ 455923 h 1169657"/>
              <a:gd name="connsiteX6" fmla="*/ 28746 w 1049770"/>
              <a:gd name="connsiteY6" fmla="*/ 464454 h 1169657"/>
              <a:gd name="connsiteX7" fmla="*/ 11023 w 1049770"/>
              <a:gd name="connsiteY7" fmla="*/ 407255 h 1169657"/>
              <a:gd name="connsiteX8" fmla="*/ 463 w 1049770"/>
              <a:gd name="connsiteY8" fmla="*/ 298094 h 1169657"/>
              <a:gd name="connsiteX9" fmla="*/ 284465 w 1049770"/>
              <a:gd name="connsiteY9" fmla="*/ 2012 h 116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770" h="1169657">
                <a:moveTo>
                  <a:pt x="284465" y="2012"/>
                </a:moveTo>
                <a:cubicBezTo>
                  <a:pt x="544992" y="-25622"/>
                  <a:pt x="908147" y="227221"/>
                  <a:pt x="1030831" y="1022450"/>
                </a:cubicBezTo>
                <a:lnTo>
                  <a:pt x="1049770" y="1169657"/>
                </a:lnTo>
                <a:lnTo>
                  <a:pt x="1049768" y="1169644"/>
                </a:lnTo>
                <a:cubicBezTo>
                  <a:pt x="987619" y="859235"/>
                  <a:pt x="761871" y="591726"/>
                  <a:pt x="438177" y="491587"/>
                </a:cubicBezTo>
                <a:cubicBezTo>
                  <a:pt x="320471" y="455173"/>
                  <a:pt x="200956" y="444337"/>
                  <a:pt x="85617" y="455923"/>
                </a:cubicBezTo>
                <a:lnTo>
                  <a:pt x="28746" y="464454"/>
                </a:lnTo>
                <a:lnTo>
                  <a:pt x="11023" y="407255"/>
                </a:lnTo>
                <a:cubicBezTo>
                  <a:pt x="1969" y="369213"/>
                  <a:pt x="-1311" y="332643"/>
                  <a:pt x="463" y="298094"/>
                </a:cubicBezTo>
                <a:cubicBezTo>
                  <a:pt x="8778" y="136143"/>
                  <a:pt x="128149" y="18592"/>
                  <a:pt x="284465" y="20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81000" rtlCol="0" anchor="t">
            <a:normAutofit/>
          </a:bodyPr>
          <a:lstStyle/>
          <a:p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5160" y="1605915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聚焦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55010" y="257048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25775" y="350266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8060" y="350266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825" y="257048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07560" y="1308100"/>
            <a:ext cx="374269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聚焦：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07560" y="1980565"/>
            <a:ext cx="33394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精深：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07560" y="2352040"/>
            <a:ext cx="3814445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科学：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07560" y="3024505"/>
            <a:ext cx="33394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高效：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07560" y="3395980"/>
            <a:ext cx="381381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品牌：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72940" y="1384935"/>
            <a:ext cx="54000" cy="2159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72940" y="2025650"/>
            <a:ext cx="54000" cy="2159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72940" y="2398395"/>
            <a:ext cx="54000" cy="2159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72940" y="3069590"/>
            <a:ext cx="54000" cy="2159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72940" y="3468370"/>
            <a:ext cx="54000" cy="2159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32054" y="341948"/>
            <a:ext cx="1479893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</a:t>
            </a:r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圆角矩形 5"/>
          <p:cNvSpPr/>
          <p:nvPr/>
        </p:nvSpPr>
        <p:spPr>
          <a:xfrm>
            <a:off x="960755" y="1802130"/>
            <a:ext cx="2270760" cy="575945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按需施教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60120" y="2498090"/>
            <a:ext cx="690245" cy="1480185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分类施教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50695" y="2498090"/>
            <a:ext cx="690245" cy="1480185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因人施教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541270" y="2498090"/>
            <a:ext cx="690245" cy="1480185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按需分类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85260" y="1494790"/>
            <a:ext cx="440817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按需施教：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式的定制教育。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5260" y="2473325"/>
            <a:ext cx="440817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404040"/>
              </a:buClr>
              <a:buSzPct val="100000"/>
              <a:buFont typeface="Palatino"/>
              <a:buNone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分类施教：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几类，按类施教。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85260" y="3193415"/>
            <a:ext cx="440817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404040"/>
              </a:buClr>
              <a:buSzPct val="100000"/>
              <a:buFont typeface="Palatino"/>
              <a:buNone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因人施教：极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的，因人施教。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5260" y="3655060"/>
            <a:ext cx="4408170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404040"/>
              </a:buClr>
              <a:buSzPct val="100000"/>
              <a:buFont typeface="Palatino"/>
              <a:buNone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按需分类：因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不同可以一人一案。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Palatino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804285" y="1620520"/>
            <a:ext cx="129540" cy="12954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0" name="椭圆 49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04285" y="2596515"/>
            <a:ext cx="129540" cy="12954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31" name="椭圆 30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04285" y="3313430"/>
            <a:ext cx="129540" cy="12954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35" name="椭圆 34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04285" y="3776345"/>
            <a:ext cx="129540" cy="12954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38" name="椭圆 37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9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450080" y="3114675"/>
            <a:ext cx="1224280" cy="79248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548755" y="3114675"/>
            <a:ext cx="1224280" cy="79248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548755" y="1734820"/>
            <a:ext cx="1224280" cy="79248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4450080" y="1734820"/>
            <a:ext cx="1224280" cy="792480"/>
          </a:xfrm>
          <a:prstGeom prst="round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3173" y="880110"/>
            <a:ext cx="230063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课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程（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363980" y="137414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3980" y="183388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3980" y="229362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3980" y="275336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3980" y="321310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63980" y="367284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63980" y="4132580"/>
            <a:ext cx="1943735" cy="360045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99" name=" 199"/>
          <p:cNvSpPr/>
          <p:nvPr/>
        </p:nvSpPr>
        <p:spPr>
          <a:xfrm>
            <a:off x="6153150" y="2854325"/>
            <a:ext cx="868680" cy="868680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99"/>
          <p:cNvSpPr/>
          <p:nvPr/>
        </p:nvSpPr>
        <p:spPr>
          <a:xfrm flipH="1">
            <a:off x="5182235" y="2854325"/>
            <a:ext cx="868680" cy="868680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 199"/>
          <p:cNvSpPr/>
          <p:nvPr/>
        </p:nvSpPr>
        <p:spPr>
          <a:xfrm flipV="1">
            <a:off x="6153150" y="1888490"/>
            <a:ext cx="868680" cy="868680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99"/>
          <p:cNvSpPr/>
          <p:nvPr/>
        </p:nvSpPr>
        <p:spPr>
          <a:xfrm flipH="1" flipV="1">
            <a:off x="5182235" y="1888490"/>
            <a:ext cx="868680" cy="868680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刷新箭头"/>
          <p:cNvSpPr/>
          <p:nvPr/>
        </p:nvSpPr>
        <p:spPr bwMode="auto">
          <a:xfrm rot="2400000">
            <a:off x="5765165" y="2505710"/>
            <a:ext cx="680720" cy="567690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3740683" y="341948"/>
            <a:ext cx="1662635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大师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opperplate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0740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167640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3424555" y="1216025"/>
            <a:ext cx="174625" cy="666115"/>
            <a:chOff x="5126" y="2051"/>
            <a:chExt cx="275" cy="104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5397" y="2051"/>
              <a:ext cx="0" cy="1041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5126" y="2051"/>
              <a:ext cx="270" cy="175"/>
              <a:chOff x="4213225" y="2152743"/>
              <a:chExt cx="212725" cy="130832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 flipH="1" flipV="1">
              <a:off x="5131" y="3100"/>
              <a:ext cx="270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5135" y="2925"/>
              <a:ext cx="0" cy="175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5132" y="2925"/>
              <a:ext cx="134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 flipH="1">
            <a:off x="1711037" y="1215820"/>
            <a:ext cx="174951" cy="666525"/>
            <a:chOff x="4213225" y="2152743"/>
            <a:chExt cx="216899" cy="784341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4426615" y="2152743"/>
              <a:ext cx="0" cy="777962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组合 94"/>
            <p:cNvGrpSpPr/>
            <p:nvPr/>
          </p:nvGrpSpPr>
          <p:grpSpPr>
            <a:xfrm>
              <a:off x="4213225" y="2152743"/>
              <a:ext cx="212725" cy="130832"/>
              <a:chOff x="4213225" y="2152743"/>
              <a:chExt cx="212725" cy="130832"/>
            </a:xfrm>
          </p:grpSpPr>
          <p:cxnSp>
            <p:nvCxnSpPr>
              <p:cNvPr id="100" name="直接连接符 99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合 95"/>
            <p:cNvGrpSpPr/>
            <p:nvPr/>
          </p:nvGrpSpPr>
          <p:grpSpPr>
            <a:xfrm flipV="1">
              <a:off x="4217399" y="2806250"/>
              <a:ext cx="212725" cy="130834"/>
              <a:chOff x="4213225" y="4472833"/>
              <a:chExt cx="212725" cy="130834"/>
            </a:xfrm>
          </p:grpSpPr>
          <p:cxnSp>
            <p:nvCxnSpPr>
              <p:cNvPr id="97" name="直接连接符 96"/>
              <p:cNvCxnSpPr/>
              <p:nvPr/>
            </p:nvCxnSpPr>
            <p:spPr>
              <a:xfrm flipH="1">
                <a:off x="4213225" y="447283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4216401" y="4472834"/>
                <a:ext cx="0" cy="13083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4213891" y="4603667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矩形 11"/>
          <p:cNvSpPr/>
          <p:nvPr/>
        </p:nvSpPr>
        <p:spPr>
          <a:xfrm>
            <a:off x="1789430" y="1369060"/>
            <a:ext cx="1727835" cy="360045"/>
          </a:xfrm>
          <a:prstGeom prst="rect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宗  师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625080" y="1216025"/>
            <a:ext cx="174625" cy="666115"/>
            <a:chOff x="5126" y="2051"/>
            <a:chExt cx="275" cy="104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397" y="2051"/>
              <a:ext cx="0" cy="1041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5126" y="2051"/>
              <a:ext cx="270" cy="175"/>
              <a:chOff x="4213225" y="2152743"/>
              <a:chExt cx="212725" cy="130832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/>
            <p:cNvCxnSpPr/>
            <p:nvPr/>
          </p:nvCxnSpPr>
          <p:spPr>
            <a:xfrm flipH="1" flipV="1">
              <a:off x="5131" y="3100"/>
              <a:ext cx="270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135" y="2925"/>
              <a:ext cx="0" cy="175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5132" y="2925"/>
              <a:ext cx="134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5911562" y="1215820"/>
            <a:ext cx="174951" cy="666525"/>
            <a:chOff x="4213225" y="2152743"/>
            <a:chExt cx="216899" cy="784341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426615" y="2152743"/>
              <a:ext cx="0" cy="777962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4213225" y="2152743"/>
              <a:ext cx="212725" cy="130832"/>
              <a:chOff x="4213225" y="2152743"/>
              <a:chExt cx="212725" cy="130832"/>
            </a:xfrm>
          </p:grpSpPr>
          <p:cxnSp>
            <p:nvCxnSpPr>
              <p:cNvPr id="55" name="直接连接符 54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 flipV="1">
              <a:off x="4217399" y="2806250"/>
              <a:ext cx="212725" cy="130834"/>
              <a:chOff x="4213225" y="4472833"/>
              <a:chExt cx="212725" cy="130834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H="1">
                <a:off x="4213225" y="447283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4216401" y="4472834"/>
                <a:ext cx="0" cy="13083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4213891" y="4603667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矩形 61"/>
          <p:cNvSpPr/>
          <p:nvPr/>
        </p:nvSpPr>
        <p:spPr>
          <a:xfrm>
            <a:off x="5989955" y="1369060"/>
            <a:ext cx="1727835" cy="360045"/>
          </a:xfrm>
          <a:prstGeom prst="rect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大   师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28" name="任意多边形 27"/>
          <p:cNvSpPr/>
          <p:nvPr>
            <p:custDataLst>
              <p:tags r:id="rId1"/>
            </p:custDataLst>
          </p:nvPr>
        </p:nvSpPr>
        <p:spPr>
          <a:xfrm>
            <a:off x="6442465" y="2060471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2"/>
            </p:custDataLst>
          </p:nvPr>
        </p:nvSpPr>
        <p:spPr>
          <a:xfrm rot="2160000">
            <a:off x="7193072" y="2656090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7" rIns="62007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7384903" y="274519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>
            <p:custDataLst>
              <p:tags r:id="rId4"/>
            </p:custDataLst>
          </p:nvPr>
        </p:nvSpPr>
        <p:spPr>
          <a:xfrm rot="17280000">
            <a:off x="7490842" y="3550276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63" name="任意多边形 62"/>
          <p:cNvSpPr/>
          <p:nvPr>
            <p:custDataLst>
              <p:tags r:id="rId5"/>
            </p:custDataLst>
          </p:nvPr>
        </p:nvSpPr>
        <p:spPr>
          <a:xfrm>
            <a:off x="7024924" y="385309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>
            <p:custDataLst>
              <p:tags r:id="rId6"/>
            </p:custDataLst>
          </p:nvPr>
        </p:nvSpPr>
        <p:spPr>
          <a:xfrm>
            <a:off x="6732435" y="4109791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65" name="任意多边形 64"/>
          <p:cNvSpPr/>
          <p:nvPr>
            <p:custDataLst>
              <p:tags r:id="rId7"/>
            </p:custDataLst>
          </p:nvPr>
        </p:nvSpPr>
        <p:spPr>
          <a:xfrm>
            <a:off x="5860006" y="385309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>
            <p:custDataLst>
              <p:tags r:id="rId8"/>
            </p:custDataLst>
          </p:nvPr>
        </p:nvSpPr>
        <p:spPr>
          <a:xfrm rot="4320000">
            <a:off x="5965945" y="3561403"/>
            <a:ext cx="206693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7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67" name="任意多边形 66"/>
          <p:cNvSpPr/>
          <p:nvPr>
            <p:custDataLst>
              <p:tags r:id="rId9"/>
            </p:custDataLst>
          </p:nvPr>
        </p:nvSpPr>
        <p:spPr>
          <a:xfrm>
            <a:off x="5500026" y="274519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>
            <p:custDataLst>
              <p:tags r:id="rId10"/>
            </p:custDataLst>
          </p:nvPr>
        </p:nvSpPr>
        <p:spPr>
          <a:xfrm rot="19440000">
            <a:off x="6250634" y="2662966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8" rIns="62007" bIns="52307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70" name="任意多边形 69"/>
          <p:cNvSpPr/>
          <p:nvPr>
            <p:custDataLst>
              <p:tags r:id="rId11"/>
            </p:custDataLst>
          </p:nvPr>
        </p:nvSpPr>
        <p:spPr>
          <a:xfrm>
            <a:off x="2239400" y="2060471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>
            <p:custDataLst>
              <p:tags r:id="rId12"/>
            </p:custDataLst>
          </p:nvPr>
        </p:nvSpPr>
        <p:spPr>
          <a:xfrm rot="2160000">
            <a:off x="2990007" y="2656090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7" rIns="62007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72" name="任意多边形 71"/>
          <p:cNvSpPr/>
          <p:nvPr>
            <p:custDataLst>
              <p:tags r:id="rId13"/>
            </p:custDataLst>
          </p:nvPr>
        </p:nvSpPr>
        <p:spPr>
          <a:xfrm>
            <a:off x="3181838" y="274519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 72"/>
          <p:cNvSpPr/>
          <p:nvPr>
            <p:custDataLst>
              <p:tags r:id="rId14"/>
            </p:custDataLst>
          </p:nvPr>
        </p:nvSpPr>
        <p:spPr>
          <a:xfrm rot="17280000">
            <a:off x="3287777" y="3550276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74" name="任意多边形 73"/>
          <p:cNvSpPr/>
          <p:nvPr>
            <p:custDataLst>
              <p:tags r:id="rId15"/>
            </p:custDataLst>
          </p:nvPr>
        </p:nvSpPr>
        <p:spPr>
          <a:xfrm>
            <a:off x="2821859" y="385309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 74"/>
          <p:cNvSpPr/>
          <p:nvPr>
            <p:custDataLst>
              <p:tags r:id="rId16"/>
            </p:custDataLst>
          </p:nvPr>
        </p:nvSpPr>
        <p:spPr>
          <a:xfrm>
            <a:off x="2529370" y="4109791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76" name="任意多边形 75"/>
          <p:cNvSpPr/>
          <p:nvPr>
            <p:custDataLst>
              <p:tags r:id="rId17"/>
            </p:custDataLst>
          </p:nvPr>
        </p:nvSpPr>
        <p:spPr>
          <a:xfrm>
            <a:off x="1656941" y="385309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任意多边形 76"/>
          <p:cNvSpPr/>
          <p:nvPr>
            <p:custDataLst>
              <p:tags r:id="rId18"/>
            </p:custDataLst>
          </p:nvPr>
        </p:nvSpPr>
        <p:spPr>
          <a:xfrm rot="4320000">
            <a:off x="1762880" y="3561403"/>
            <a:ext cx="206693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7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78" name="任意多边形 77"/>
          <p:cNvSpPr/>
          <p:nvPr>
            <p:custDataLst>
              <p:tags r:id="rId19"/>
            </p:custDataLst>
          </p:nvPr>
        </p:nvSpPr>
        <p:spPr>
          <a:xfrm>
            <a:off x="1296961" y="274519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>
            <p:custDataLst>
              <p:tags r:id="rId20"/>
            </p:custDataLst>
          </p:nvPr>
        </p:nvSpPr>
        <p:spPr>
          <a:xfrm rot="19440000">
            <a:off x="2047569" y="2662966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8" rIns="62007" bIns="52307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62710" y="593725"/>
            <a:ext cx="6442710" cy="8303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大师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终身。这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身影响，这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</a:t>
            </a:r>
            <a:r>
              <a:rPr lang="zh-CN" altLang="en-US" sz="2400" b="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教学模式</a:t>
            </a:r>
            <a:endParaRPr lang="zh-CN" altLang="en-US" sz="2400" b="0" kern="0" noProof="0" dirty="0">
              <a:ln>
                <a:noFill/>
              </a:ln>
              <a:solidFill>
                <a:srgbClr val="C4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2407675" y="1803931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2160000">
            <a:off x="3158282" y="2399550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7" rIns="62007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3350113" y="248865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 rot="17280000">
            <a:off x="3456052" y="3293736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2990134" y="359655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2697645" y="3853251"/>
            <a:ext cx="206693" cy="261540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8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>
            <a:off x="1825216" y="3596555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 rot="4320000">
            <a:off x="1931155" y="3304863"/>
            <a:ext cx="206693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275589" y="278975"/>
                </a:moveTo>
                <a:lnTo>
                  <a:pt x="137794" y="278975"/>
                </a:lnTo>
                <a:lnTo>
                  <a:pt x="137794" y="348719"/>
                </a:lnTo>
                <a:lnTo>
                  <a:pt x="0" y="174359"/>
                </a:lnTo>
                <a:lnTo>
                  <a:pt x="137794" y="0"/>
                </a:lnTo>
                <a:lnTo>
                  <a:pt x="137794" y="69744"/>
                </a:lnTo>
                <a:lnTo>
                  <a:pt x="275589" y="69744"/>
                </a:lnTo>
                <a:lnTo>
                  <a:pt x="275589" y="2789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07" tIns="52307" rIns="0" bIns="52308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21" name="任意多边形 20"/>
          <p:cNvSpPr/>
          <p:nvPr>
            <p:custDataLst>
              <p:tags r:id="rId9"/>
            </p:custDataLst>
          </p:nvPr>
        </p:nvSpPr>
        <p:spPr>
          <a:xfrm>
            <a:off x="1465236" y="2488653"/>
            <a:ext cx="774933" cy="774933"/>
          </a:xfrm>
          <a:custGeom>
            <a:avLst/>
            <a:gdLst>
              <a:gd name="connsiteX0" fmla="*/ 0 w 1033244"/>
              <a:gd name="connsiteY0" fmla="*/ 516622 h 1033244"/>
              <a:gd name="connsiteX1" fmla="*/ 516622 w 1033244"/>
              <a:gd name="connsiteY1" fmla="*/ 0 h 1033244"/>
              <a:gd name="connsiteX2" fmla="*/ 1033244 w 1033244"/>
              <a:gd name="connsiteY2" fmla="*/ 516622 h 1033244"/>
              <a:gd name="connsiteX3" fmla="*/ 516622 w 1033244"/>
              <a:gd name="connsiteY3" fmla="*/ 1033244 h 1033244"/>
              <a:gd name="connsiteX4" fmla="*/ 0 w 1033244"/>
              <a:gd name="connsiteY4" fmla="*/ 516622 h 10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44" h="1033244">
                <a:moveTo>
                  <a:pt x="0" y="516622"/>
                </a:moveTo>
                <a:cubicBezTo>
                  <a:pt x="0" y="231300"/>
                  <a:pt x="231300" y="0"/>
                  <a:pt x="516622" y="0"/>
                </a:cubicBezTo>
                <a:cubicBezTo>
                  <a:pt x="801944" y="0"/>
                  <a:pt x="1033244" y="231300"/>
                  <a:pt x="1033244" y="516622"/>
                </a:cubicBezTo>
                <a:cubicBezTo>
                  <a:pt x="1033244" y="801944"/>
                  <a:pt x="801944" y="1033244"/>
                  <a:pt x="516622" y="1033244"/>
                </a:cubicBezTo>
                <a:cubicBezTo>
                  <a:pt x="231300" y="1033244"/>
                  <a:pt x="0" y="801944"/>
                  <a:pt x="0" y="516622"/>
                </a:cubicBezTo>
                <a:close/>
              </a:path>
            </a:pathLst>
          </a:custGeom>
          <a:solidFill>
            <a:srgbClr val="C4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0"/>
            </p:custDataLst>
          </p:nvPr>
        </p:nvSpPr>
        <p:spPr>
          <a:xfrm rot="19440000">
            <a:off x="2215844" y="2406426"/>
            <a:ext cx="206692" cy="261539"/>
          </a:xfrm>
          <a:custGeom>
            <a:avLst/>
            <a:gdLst>
              <a:gd name="connsiteX0" fmla="*/ 0 w 275589"/>
              <a:gd name="connsiteY0" fmla="*/ 69744 h 348719"/>
              <a:gd name="connsiteX1" fmla="*/ 137795 w 275589"/>
              <a:gd name="connsiteY1" fmla="*/ 69744 h 348719"/>
              <a:gd name="connsiteX2" fmla="*/ 137795 w 275589"/>
              <a:gd name="connsiteY2" fmla="*/ 0 h 348719"/>
              <a:gd name="connsiteX3" fmla="*/ 275589 w 275589"/>
              <a:gd name="connsiteY3" fmla="*/ 174360 h 348719"/>
              <a:gd name="connsiteX4" fmla="*/ 137795 w 275589"/>
              <a:gd name="connsiteY4" fmla="*/ 348719 h 348719"/>
              <a:gd name="connsiteX5" fmla="*/ 137795 w 275589"/>
              <a:gd name="connsiteY5" fmla="*/ 278975 h 348719"/>
              <a:gd name="connsiteX6" fmla="*/ 0 w 275589"/>
              <a:gd name="connsiteY6" fmla="*/ 278975 h 348719"/>
              <a:gd name="connsiteX7" fmla="*/ 0 w 275589"/>
              <a:gd name="connsiteY7" fmla="*/ 69744 h 34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89" h="348719">
                <a:moveTo>
                  <a:pt x="0" y="69744"/>
                </a:moveTo>
                <a:lnTo>
                  <a:pt x="137795" y="69744"/>
                </a:lnTo>
                <a:lnTo>
                  <a:pt x="137795" y="0"/>
                </a:lnTo>
                <a:lnTo>
                  <a:pt x="275589" y="174360"/>
                </a:lnTo>
                <a:lnTo>
                  <a:pt x="137795" y="348719"/>
                </a:lnTo>
                <a:lnTo>
                  <a:pt x="137795" y="278975"/>
                </a:lnTo>
                <a:lnTo>
                  <a:pt x="0" y="278975"/>
                </a:lnTo>
                <a:lnTo>
                  <a:pt x="0" y="69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2308" rIns="62007" bIns="52307" numCol="1" spcCol="1270" anchor="ctr" anchorCtr="0">
            <a:normAutofit fontScale="97500"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</a:endParaRPr>
          </a:p>
        </p:txBody>
      </p:sp>
      <p:sp>
        <p:nvSpPr>
          <p:cNvPr id="22532" name="内容占位符 3"/>
          <p:cNvSpPr>
            <a:spLocks noGrp="1"/>
          </p:cNvSpPr>
          <p:nvPr/>
        </p:nvSpPr>
        <p:spPr>
          <a:xfrm>
            <a:off x="5287645" y="2048510"/>
            <a:ext cx="2578735" cy="2167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782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2800">
                <a:solidFill>
                  <a:srgbClr val="404040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13227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24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2pPr>
            <a:lvl3pPr marL="17672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20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3pPr>
            <a:lvl4pPr marL="22117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4pPr>
            <a:lvl5pPr marL="26562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5pPr>
            <a:lvl6pPr marL="31134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6pPr>
            <a:lvl7pPr marL="35706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7pPr>
            <a:lvl8pPr marL="40278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8pPr>
            <a:lvl9pPr marL="4485005" indent="-571500" algn="l" rtl="0" eaLnBrk="0" fontAlgn="base" hangingPunct="0">
              <a:spcBef>
                <a:spcPts val="450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buChar char="•"/>
              <a:defRPr sz="1800">
                <a:solidFill>
                  <a:srgbClr val="404040"/>
                </a:solidFill>
                <a:latin typeface="+mn-lt"/>
                <a:ea typeface="+mn-ea"/>
                <a:sym typeface="Palatino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式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传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教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XXXXX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XXXXX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论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XXXXXX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  互动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Palatino"/>
              </a:rPr>
              <a:t>XXXXXX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35" y="175895"/>
            <a:ext cx="1147445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87563" y="2562225"/>
            <a:ext cx="527812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sym typeface="Palatino"/>
              </a:rPr>
              <a:t>大师相遇  精英谈笑 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55" y="3904615"/>
            <a:ext cx="2303145" cy="11715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8281F5F-EEF0-4520-BBF2-73A13889E925}"/>
              </a:ext>
            </a:extLst>
          </p:cNvPr>
          <p:cNvSpPr/>
          <p:nvPr/>
        </p:nvSpPr>
        <p:spPr>
          <a:xfrm>
            <a:off x="4014796" y="1957070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LOGO</a:t>
            </a:r>
            <a:endParaRPr lang="zh-CN" altLang="en-US" dirty="0"/>
          </a:p>
        </p:txBody>
      </p:sp>
    </p:spTree>
  </p:cSld>
  <p:clrMapOvr>
    <a:masterClrMapping/>
  </p:clrMapOvr>
  <p:transition spd="slow" advClick="0" advTm="9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35" y="1748155"/>
            <a:ext cx="2042795" cy="1898650"/>
          </a:xfrm>
          <a:prstGeom prst="rect">
            <a:avLst/>
          </a:prstGeom>
        </p:spPr>
      </p:pic>
      <p:pic>
        <p:nvPicPr>
          <p:cNvPr id="24" name="图片 23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30" y="1748155"/>
            <a:ext cx="2042795" cy="1898650"/>
          </a:xfrm>
          <a:prstGeom prst="rect">
            <a:avLst/>
          </a:prstGeom>
        </p:spPr>
      </p:pic>
      <p:pic>
        <p:nvPicPr>
          <p:cNvPr id="23" name="图片 22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25" y="1748155"/>
            <a:ext cx="2042795" cy="1898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73119" y="341948"/>
            <a:ext cx="1197764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式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图片 11" descr="40ddd41b5533fbe15eae876605e4f7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1748155"/>
            <a:ext cx="2042795" cy="18986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9705" y="2460625"/>
            <a:ext cx="94448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endParaRPr lang="zh-CN" altLang="en-US" sz="1800" b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带</a:t>
            </a: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</a:t>
            </a: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师</a:t>
            </a:r>
            <a:endParaRPr lang="zh-CN" altLang="en-US" sz="1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050092" y="2460625"/>
            <a:ext cx="101181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</a:t>
            </a: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带</a:t>
            </a: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endParaRPr lang="zh-CN" altLang="en-US" sz="1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098618" y="2460625"/>
            <a:ext cx="87716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endParaRPr lang="zh-CN" altLang="en-US" sz="1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065213" y="2460625"/>
            <a:ext cx="87716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习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大</a:t>
            </a:r>
            <a:r>
              <a:rPr lang="en-US" altLang="zh-CN" sz="1800" b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</a:t>
            </a:r>
            <a:endParaRPr lang="zh-CN" altLang="en-US" sz="1800" dirty="0"/>
          </a:p>
        </p:txBody>
      </p:sp>
    </p:spTree>
  </p:cSld>
  <p:clrMapOvr>
    <a:masterClrMapping/>
  </p:clrMapOvr>
  <p:transition spd="slow" advClick="0" advTm="9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3119" y="341948"/>
            <a:ext cx="1197764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1097598" y="2868930"/>
            <a:ext cx="1869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菱形 3"/>
          <p:cNvSpPr/>
          <p:nvPr/>
        </p:nvSpPr>
        <p:spPr>
          <a:xfrm>
            <a:off x="1337945" y="1480185"/>
            <a:ext cx="1388745" cy="1388745"/>
          </a:xfrm>
          <a:prstGeom prst="diamond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目标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337945" y="2868930"/>
            <a:ext cx="1388745" cy="1388745"/>
          </a:xfrm>
          <a:prstGeom prst="diamond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期制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44900" y="1348105"/>
            <a:ext cx="4770120" cy="3024505"/>
          </a:xfrm>
          <a:prstGeom prst="roundRect">
            <a:avLst>
              <a:gd name="adj" fmla="val 1077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35" y="175895"/>
            <a:ext cx="1147445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654743" y="2550160"/>
            <a:ext cx="2077813" cy="738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授予</a:t>
            </a:r>
            <a:r>
              <a:rPr lang="en-US" altLang="zh-CN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XXX</a:t>
            </a:r>
            <a:endParaRPr lang="zh-CN" altLang="en-US" sz="4200" dirty="0">
              <a:solidFill>
                <a:schemeClr val="tx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55" y="3904615"/>
            <a:ext cx="2303145" cy="1171575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0683" y="341948"/>
            <a:ext cx="1662635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传播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69214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189166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1179195" y="1602105"/>
            <a:ext cx="7099935" cy="16696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defRPr/>
            </a:pP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 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XXXXXXXXXXXX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  <a:p>
            <a:pPr marR="0" lvl="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R="0" lvl="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defRPr/>
            </a:pP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 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感在别的地方不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的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想走就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流出。</a:t>
            </a:r>
          </a:p>
          <a:p>
            <a:pPr marR="0" lvl="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Palatino"/>
            </a:endParaRPr>
          </a:p>
          <a:p>
            <a:pPr marR="0" lvl="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04040"/>
              </a:buClr>
              <a:buSzPct val="100000"/>
              <a:buFont typeface="Palatino"/>
              <a:defRPr/>
            </a:pP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Palatino"/>
              </a:rPr>
              <a:t>•   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院领导要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进了课堂，除了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都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学生。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76935" y="1385570"/>
            <a:ext cx="7538085" cy="2808605"/>
          </a:xfrm>
          <a:prstGeom prst="roundRect">
            <a:avLst>
              <a:gd name="adj" fmla="val 11575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2054" y="341948"/>
            <a:ext cx="1479893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54863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203517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1710055" y="1853565"/>
            <a:ext cx="1001395" cy="1209040"/>
            <a:chOff x="1317265" y="2097755"/>
            <a:chExt cx="1524805" cy="1840604"/>
          </a:xfrm>
          <a:solidFill>
            <a:srgbClr val="C00000"/>
          </a:solidFill>
        </p:grpSpPr>
        <p:sp>
          <p:nvSpPr>
            <p:cNvPr id="8" name="任意多边形 14"/>
            <p:cNvSpPr/>
            <p:nvPr/>
          </p:nvSpPr>
          <p:spPr>
            <a:xfrm>
              <a:off x="1317265" y="2097755"/>
              <a:ext cx="1524805" cy="1840604"/>
            </a:xfrm>
            <a:custGeom>
              <a:avLst/>
              <a:gdLst>
                <a:gd name="connsiteX0" fmla="*/ 762402 w 1524805"/>
                <a:gd name="connsiteY0" fmla="*/ 0 h 1840604"/>
                <a:gd name="connsiteX1" fmla="*/ 1301502 w 1524805"/>
                <a:gd name="connsiteY1" fmla="*/ 223303 h 1840604"/>
                <a:gd name="connsiteX2" fmla="*/ 1301502 w 1524805"/>
                <a:gd name="connsiteY2" fmla="*/ 1301503 h 1840604"/>
                <a:gd name="connsiteX3" fmla="*/ 762402 w 1524805"/>
                <a:gd name="connsiteY3" fmla="*/ 1840604 h 1840604"/>
                <a:gd name="connsiteX4" fmla="*/ 223302 w 1524805"/>
                <a:gd name="connsiteY4" fmla="*/ 1301503 h 1840604"/>
                <a:gd name="connsiteX5" fmla="*/ 223302 w 1524805"/>
                <a:gd name="connsiteY5" fmla="*/ 223303 h 1840604"/>
                <a:gd name="connsiteX6" fmla="*/ 762402 w 1524805"/>
                <a:gd name="connsiteY6" fmla="*/ 0 h 1840604"/>
                <a:gd name="connsiteX7" fmla="*/ 762402 w 1524805"/>
                <a:gd name="connsiteY7" fmla="*/ 130768 h 1840604"/>
                <a:gd name="connsiteX8" fmla="*/ 130767 w 1524805"/>
                <a:gd name="connsiteY8" fmla="*/ 762403 h 1840604"/>
                <a:gd name="connsiteX9" fmla="*/ 762402 w 1524805"/>
                <a:gd name="connsiteY9" fmla="*/ 1394038 h 1840604"/>
                <a:gd name="connsiteX10" fmla="*/ 1394037 w 1524805"/>
                <a:gd name="connsiteY10" fmla="*/ 762403 h 1840604"/>
                <a:gd name="connsiteX11" fmla="*/ 762402 w 1524805"/>
                <a:gd name="connsiteY11" fmla="*/ 130768 h 18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805" h="1840604">
                  <a:moveTo>
                    <a:pt x="762402" y="0"/>
                  </a:moveTo>
                  <a:cubicBezTo>
                    <a:pt x="957518" y="0"/>
                    <a:pt x="1152634" y="74434"/>
                    <a:pt x="1301502" y="223303"/>
                  </a:cubicBezTo>
                  <a:cubicBezTo>
                    <a:pt x="1599240" y="521040"/>
                    <a:pt x="1599240" y="1003766"/>
                    <a:pt x="1301502" y="1301503"/>
                  </a:cubicBezTo>
                  <a:lnTo>
                    <a:pt x="762402" y="1840604"/>
                  </a:lnTo>
                  <a:lnTo>
                    <a:pt x="223302" y="1301503"/>
                  </a:lnTo>
                  <a:cubicBezTo>
                    <a:pt x="-74435" y="1003766"/>
                    <a:pt x="-74435" y="521040"/>
                    <a:pt x="223302" y="223303"/>
                  </a:cubicBezTo>
                  <a:cubicBezTo>
                    <a:pt x="372171" y="74434"/>
                    <a:pt x="567286" y="0"/>
                    <a:pt x="762402" y="0"/>
                  </a:cubicBezTo>
                  <a:close/>
                  <a:moveTo>
                    <a:pt x="762402" y="130768"/>
                  </a:moveTo>
                  <a:cubicBezTo>
                    <a:pt x="413560" y="130768"/>
                    <a:pt x="130767" y="413561"/>
                    <a:pt x="130767" y="762403"/>
                  </a:cubicBezTo>
                  <a:cubicBezTo>
                    <a:pt x="130767" y="1111245"/>
                    <a:pt x="413560" y="1394038"/>
                    <a:pt x="762402" y="1394038"/>
                  </a:cubicBezTo>
                  <a:cubicBezTo>
                    <a:pt x="1111244" y="1394038"/>
                    <a:pt x="1394037" y="1111245"/>
                    <a:pt x="1394037" y="762403"/>
                  </a:cubicBezTo>
                  <a:cubicBezTo>
                    <a:pt x="1394037" y="413561"/>
                    <a:pt x="1111244" y="130768"/>
                    <a:pt x="762402" y="130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526774" y="2307265"/>
              <a:ext cx="1105786" cy="11057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18610" y="1853565"/>
            <a:ext cx="1001395" cy="1209040"/>
            <a:chOff x="1317265" y="2097755"/>
            <a:chExt cx="1524805" cy="18406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任意多边形 17"/>
            <p:cNvSpPr/>
            <p:nvPr/>
          </p:nvSpPr>
          <p:spPr>
            <a:xfrm>
              <a:off x="1317265" y="2097755"/>
              <a:ext cx="1524805" cy="1840604"/>
            </a:xfrm>
            <a:custGeom>
              <a:avLst/>
              <a:gdLst>
                <a:gd name="connsiteX0" fmla="*/ 762402 w 1524805"/>
                <a:gd name="connsiteY0" fmla="*/ 0 h 1840604"/>
                <a:gd name="connsiteX1" fmla="*/ 1301502 w 1524805"/>
                <a:gd name="connsiteY1" fmla="*/ 223303 h 1840604"/>
                <a:gd name="connsiteX2" fmla="*/ 1301502 w 1524805"/>
                <a:gd name="connsiteY2" fmla="*/ 1301503 h 1840604"/>
                <a:gd name="connsiteX3" fmla="*/ 762402 w 1524805"/>
                <a:gd name="connsiteY3" fmla="*/ 1840604 h 1840604"/>
                <a:gd name="connsiteX4" fmla="*/ 223302 w 1524805"/>
                <a:gd name="connsiteY4" fmla="*/ 1301503 h 1840604"/>
                <a:gd name="connsiteX5" fmla="*/ 223302 w 1524805"/>
                <a:gd name="connsiteY5" fmla="*/ 223303 h 1840604"/>
                <a:gd name="connsiteX6" fmla="*/ 762402 w 1524805"/>
                <a:gd name="connsiteY6" fmla="*/ 0 h 1840604"/>
                <a:gd name="connsiteX7" fmla="*/ 762402 w 1524805"/>
                <a:gd name="connsiteY7" fmla="*/ 130768 h 1840604"/>
                <a:gd name="connsiteX8" fmla="*/ 130767 w 1524805"/>
                <a:gd name="connsiteY8" fmla="*/ 762403 h 1840604"/>
                <a:gd name="connsiteX9" fmla="*/ 762402 w 1524805"/>
                <a:gd name="connsiteY9" fmla="*/ 1394038 h 1840604"/>
                <a:gd name="connsiteX10" fmla="*/ 1394037 w 1524805"/>
                <a:gd name="connsiteY10" fmla="*/ 762403 h 1840604"/>
                <a:gd name="connsiteX11" fmla="*/ 762402 w 1524805"/>
                <a:gd name="connsiteY11" fmla="*/ 130768 h 18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805" h="1840604">
                  <a:moveTo>
                    <a:pt x="762402" y="0"/>
                  </a:moveTo>
                  <a:cubicBezTo>
                    <a:pt x="957518" y="0"/>
                    <a:pt x="1152634" y="74434"/>
                    <a:pt x="1301502" y="223303"/>
                  </a:cubicBezTo>
                  <a:cubicBezTo>
                    <a:pt x="1599240" y="521040"/>
                    <a:pt x="1599240" y="1003766"/>
                    <a:pt x="1301502" y="1301503"/>
                  </a:cubicBezTo>
                  <a:lnTo>
                    <a:pt x="762402" y="1840604"/>
                  </a:lnTo>
                  <a:lnTo>
                    <a:pt x="223302" y="1301503"/>
                  </a:lnTo>
                  <a:cubicBezTo>
                    <a:pt x="-74435" y="1003766"/>
                    <a:pt x="-74435" y="521040"/>
                    <a:pt x="223302" y="223303"/>
                  </a:cubicBezTo>
                  <a:cubicBezTo>
                    <a:pt x="372171" y="74434"/>
                    <a:pt x="567286" y="0"/>
                    <a:pt x="762402" y="0"/>
                  </a:cubicBezTo>
                  <a:close/>
                  <a:moveTo>
                    <a:pt x="762402" y="130768"/>
                  </a:moveTo>
                  <a:cubicBezTo>
                    <a:pt x="413560" y="130768"/>
                    <a:pt x="130767" y="413561"/>
                    <a:pt x="130767" y="762403"/>
                  </a:cubicBezTo>
                  <a:cubicBezTo>
                    <a:pt x="130767" y="1111245"/>
                    <a:pt x="413560" y="1394038"/>
                    <a:pt x="762402" y="1394038"/>
                  </a:cubicBezTo>
                  <a:cubicBezTo>
                    <a:pt x="1111244" y="1394038"/>
                    <a:pt x="1394037" y="1111245"/>
                    <a:pt x="1394037" y="762403"/>
                  </a:cubicBezTo>
                  <a:cubicBezTo>
                    <a:pt x="1394037" y="413561"/>
                    <a:pt x="1111244" y="130768"/>
                    <a:pt x="762402" y="130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526774" y="2307265"/>
              <a:ext cx="1105786" cy="11057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27165" y="1853565"/>
            <a:ext cx="1001395" cy="1209040"/>
            <a:chOff x="1317265" y="2097755"/>
            <a:chExt cx="1524805" cy="1840604"/>
          </a:xfrm>
          <a:solidFill>
            <a:srgbClr val="C00000"/>
          </a:solidFill>
        </p:grpSpPr>
        <p:sp>
          <p:nvSpPr>
            <p:cNvPr id="14" name="任意多边形 20"/>
            <p:cNvSpPr/>
            <p:nvPr/>
          </p:nvSpPr>
          <p:spPr>
            <a:xfrm>
              <a:off x="1317265" y="2097755"/>
              <a:ext cx="1524805" cy="1840604"/>
            </a:xfrm>
            <a:custGeom>
              <a:avLst/>
              <a:gdLst>
                <a:gd name="connsiteX0" fmla="*/ 762402 w 1524805"/>
                <a:gd name="connsiteY0" fmla="*/ 0 h 1840604"/>
                <a:gd name="connsiteX1" fmla="*/ 1301502 w 1524805"/>
                <a:gd name="connsiteY1" fmla="*/ 223303 h 1840604"/>
                <a:gd name="connsiteX2" fmla="*/ 1301502 w 1524805"/>
                <a:gd name="connsiteY2" fmla="*/ 1301503 h 1840604"/>
                <a:gd name="connsiteX3" fmla="*/ 762402 w 1524805"/>
                <a:gd name="connsiteY3" fmla="*/ 1840604 h 1840604"/>
                <a:gd name="connsiteX4" fmla="*/ 223302 w 1524805"/>
                <a:gd name="connsiteY4" fmla="*/ 1301503 h 1840604"/>
                <a:gd name="connsiteX5" fmla="*/ 223302 w 1524805"/>
                <a:gd name="connsiteY5" fmla="*/ 223303 h 1840604"/>
                <a:gd name="connsiteX6" fmla="*/ 762402 w 1524805"/>
                <a:gd name="connsiteY6" fmla="*/ 0 h 1840604"/>
                <a:gd name="connsiteX7" fmla="*/ 762402 w 1524805"/>
                <a:gd name="connsiteY7" fmla="*/ 130768 h 1840604"/>
                <a:gd name="connsiteX8" fmla="*/ 130767 w 1524805"/>
                <a:gd name="connsiteY8" fmla="*/ 762403 h 1840604"/>
                <a:gd name="connsiteX9" fmla="*/ 762402 w 1524805"/>
                <a:gd name="connsiteY9" fmla="*/ 1394038 h 1840604"/>
                <a:gd name="connsiteX10" fmla="*/ 1394037 w 1524805"/>
                <a:gd name="connsiteY10" fmla="*/ 762403 h 1840604"/>
                <a:gd name="connsiteX11" fmla="*/ 762402 w 1524805"/>
                <a:gd name="connsiteY11" fmla="*/ 130768 h 18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805" h="1840604">
                  <a:moveTo>
                    <a:pt x="762402" y="0"/>
                  </a:moveTo>
                  <a:cubicBezTo>
                    <a:pt x="957518" y="0"/>
                    <a:pt x="1152634" y="74434"/>
                    <a:pt x="1301502" y="223303"/>
                  </a:cubicBezTo>
                  <a:cubicBezTo>
                    <a:pt x="1599240" y="521040"/>
                    <a:pt x="1599240" y="1003766"/>
                    <a:pt x="1301502" y="1301503"/>
                  </a:cubicBezTo>
                  <a:lnTo>
                    <a:pt x="762402" y="1840604"/>
                  </a:lnTo>
                  <a:lnTo>
                    <a:pt x="223302" y="1301503"/>
                  </a:lnTo>
                  <a:cubicBezTo>
                    <a:pt x="-74435" y="1003766"/>
                    <a:pt x="-74435" y="521040"/>
                    <a:pt x="223302" y="223303"/>
                  </a:cubicBezTo>
                  <a:cubicBezTo>
                    <a:pt x="372171" y="74434"/>
                    <a:pt x="567286" y="0"/>
                    <a:pt x="762402" y="0"/>
                  </a:cubicBezTo>
                  <a:close/>
                  <a:moveTo>
                    <a:pt x="762402" y="130768"/>
                  </a:moveTo>
                  <a:cubicBezTo>
                    <a:pt x="413560" y="130768"/>
                    <a:pt x="130767" y="413561"/>
                    <a:pt x="130767" y="762403"/>
                  </a:cubicBezTo>
                  <a:cubicBezTo>
                    <a:pt x="130767" y="1111245"/>
                    <a:pt x="413560" y="1394038"/>
                    <a:pt x="762402" y="1394038"/>
                  </a:cubicBezTo>
                  <a:cubicBezTo>
                    <a:pt x="1111244" y="1394038"/>
                    <a:pt x="1394037" y="1111245"/>
                    <a:pt x="1394037" y="762403"/>
                  </a:cubicBezTo>
                  <a:cubicBezTo>
                    <a:pt x="1394037" y="413561"/>
                    <a:pt x="1111244" y="130768"/>
                    <a:pt x="762402" y="130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526774" y="2307265"/>
              <a:ext cx="1105786" cy="11057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397635" y="3206115"/>
            <a:ext cx="64173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1181100" y="3462655"/>
            <a:ext cx="141577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个期班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8745" y="3462655"/>
            <a:ext cx="123623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4440" y="3462655"/>
            <a:ext cx="141577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</a:t>
            </a:r>
          </a:p>
        </p:txBody>
      </p:sp>
      <p:sp>
        <p:nvSpPr>
          <p:cNvPr id="17" name="椭圆 16"/>
          <p:cNvSpPr/>
          <p:nvPr/>
        </p:nvSpPr>
        <p:spPr>
          <a:xfrm>
            <a:off x="2102485" y="3169285"/>
            <a:ext cx="216535" cy="21653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11040" y="3169285"/>
            <a:ext cx="216535" cy="21653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920230" y="3169285"/>
            <a:ext cx="216535" cy="21653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2426" y="341948"/>
            <a:ext cx="3219151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XXXXXXXXXX(XXX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塔）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opperplate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55320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103060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044575" y="1387475"/>
            <a:ext cx="6661150" cy="3035935"/>
            <a:chOff x="1270" y="1918"/>
            <a:chExt cx="11689" cy="5328"/>
          </a:xfrm>
        </p:grpSpPr>
        <p:pic>
          <p:nvPicPr>
            <p:cNvPr id="32772" name="Picture 2" descr="C:\Users\mac\Pictures\Saved Pictures\8435e5dde71190efabfd0f9dcb1b9d16fdfa606a.png"/>
            <p:cNvPicPr>
              <a:picLocks noGr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" y="1918"/>
              <a:ext cx="5329" cy="5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74" name="Picture 3" descr="C:\Users\mac\Pictures\Saved Pictures\8d5494eef01f3a290c008f259f25bc315d607c14.jpg"/>
            <p:cNvPicPr>
              <a:picLocks noGrp="1" noChangeAspect="1"/>
            </p:cNvPicPr>
            <p:nvPr/>
          </p:nvPicPr>
          <p:blipFill>
            <a:blip r:embed="rId3"/>
            <a:srcRect b="12582"/>
            <a:stretch>
              <a:fillRect/>
            </a:stretch>
          </p:blipFill>
          <p:spPr>
            <a:xfrm>
              <a:off x="6865" y="1918"/>
              <a:ext cx="6094" cy="5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矩形 4"/>
          <p:cNvSpPr/>
          <p:nvPr/>
        </p:nvSpPr>
        <p:spPr>
          <a:xfrm>
            <a:off x="7693660" y="1385570"/>
            <a:ext cx="446405" cy="30391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陆九渊、陆九龄、朱熹的鹅湖之会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ZhangJian\Desktop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75" y="1188085"/>
            <a:ext cx="1613535" cy="1480820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</p:pic>
      <p:sp>
        <p:nvSpPr>
          <p:cNvPr id="33796" name="矩形 2"/>
          <p:cNvSpPr/>
          <p:nvPr/>
        </p:nvSpPr>
        <p:spPr>
          <a:xfrm>
            <a:off x="6226175" y="1188085"/>
            <a:ext cx="1613535" cy="1458595"/>
          </a:xfrm>
          <a:prstGeom prst="rect">
            <a:avLst/>
          </a:prstGeom>
          <a:solidFill>
            <a:srgbClr val="C00000">
              <a:alpha val="43137"/>
            </a:srgbClr>
          </a:solidFill>
          <a:ln w="9525">
            <a:noFill/>
          </a:ln>
        </p:spPr>
        <p:txBody>
          <a:bodyPr wrap="none" lIns="90170" tIns="46990" rIns="90170" bIns="46990" anchor="ctr"/>
          <a:lstStyle/>
          <a:p>
            <a:endParaRPr lang="zh-CN" altLang="en-US" sz="1000" dirty="0">
              <a:latin typeface="Palatino"/>
              <a:ea typeface="宋体" panose="02010600030101010101" pitchFamily="2" charset="-122"/>
            </a:endParaRPr>
          </a:p>
        </p:txBody>
      </p:sp>
      <p:sp>
        <p:nvSpPr>
          <p:cNvPr id="33799" name="矩形 5"/>
          <p:cNvSpPr/>
          <p:nvPr/>
        </p:nvSpPr>
        <p:spPr>
          <a:xfrm>
            <a:off x="4862195" y="1518920"/>
            <a:ext cx="781050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00" dirty="0">
                <a:latin typeface="Palatino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3800" name="Picture 2" descr="C:\Users\ZhangJian\Desktop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95" y="2806700"/>
            <a:ext cx="1639570" cy="1480820"/>
          </a:xfrm>
          <a:prstGeom prst="rect">
            <a:avLst/>
          </a:prstGeom>
          <a:solidFill>
            <a:srgbClr val="FFB11B"/>
          </a:solidFill>
          <a:ln w="9525">
            <a:noFill/>
          </a:ln>
        </p:spPr>
      </p:pic>
      <p:sp>
        <p:nvSpPr>
          <p:cNvPr id="33801" name="矩形 2"/>
          <p:cNvSpPr/>
          <p:nvPr/>
        </p:nvSpPr>
        <p:spPr>
          <a:xfrm>
            <a:off x="6240145" y="2823845"/>
            <a:ext cx="1619885" cy="1459230"/>
          </a:xfrm>
          <a:prstGeom prst="rect">
            <a:avLst/>
          </a:prstGeom>
          <a:solidFill>
            <a:srgbClr val="FFC000">
              <a:alpha val="43137"/>
            </a:srgbClr>
          </a:solidFill>
          <a:ln w="9525">
            <a:noFill/>
          </a:ln>
        </p:spPr>
        <p:txBody>
          <a:bodyPr wrap="none" lIns="90170" tIns="46990" rIns="90170" bIns="46990" anchor="ctr"/>
          <a:lstStyle/>
          <a:p>
            <a:endParaRPr lang="zh-CN" altLang="en-US" sz="1000" dirty="0">
              <a:latin typeface="Palatino"/>
              <a:ea typeface="宋体" panose="02010600030101010101" pitchFamily="2" charset="-122"/>
            </a:endParaRPr>
          </a:p>
        </p:txBody>
      </p:sp>
      <p:pic>
        <p:nvPicPr>
          <p:cNvPr id="33813" name="Picture 2" descr="C:\Users\ZhangJian\Desktop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5" y="2798445"/>
            <a:ext cx="1613535" cy="148082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</p:pic>
      <p:sp>
        <p:nvSpPr>
          <p:cNvPr id="33806" name="Text Box 18"/>
          <p:cNvSpPr txBox="1"/>
          <p:nvPr/>
        </p:nvSpPr>
        <p:spPr>
          <a:xfrm>
            <a:off x="6288405" y="3866515"/>
            <a:ext cx="1518285" cy="19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700" dirty="0">
                <a:solidFill>
                  <a:schemeClr val="bg1"/>
                </a:solidFill>
                <a:latin typeface="Palatino"/>
                <a:ea typeface="宋体" panose="02010600030101010101" pitchFamily="2" charset="-122"/>
              </a:rPr>
              <a:t>養身養氣與靜心養真之地</a:t>
            </a:r>
          </a:p>
        </p:txBody>
      </p:sp>
      <p:sp>
        <p:nvSpPr>
          <p:cNvPr id="33807" name="Text Box 19"/>
          <p:cNvSpPr txBox="1"/>
          <p:nvPr/>
        </p:nvSpPr>
        <p:spPr>
          <a:xfrm>
            <a:off x="6288405" y="2283460"/>
            <a:ext cx="1518285" cy="19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700" dirty="0">
                <a:solidFill>
                  <a:schemeClr val="bg1"/>
                </a:solidFill>
                <a:latin typeface="Palatino"/>
                <a:ea typeface="宋体" panose="02010600030101010101" pitchFamily="2" charset="-122"/>
              </a:rPr>
              <a:t>決策思考與重大會議之地</a:t>
            </a:r>
          </a:p>
        </p:txBody>
      </p:sp>
      <p:sp>
        <p:nvSpPr>
          <p:cNvPr id="33808" name="Text Box 20"/>
          <p:cNvSpPr txBox="1"/>
          <p:nvPr/>
        </p:nvSpPr>
        <p:spPr>
          <a:xfrm>
            <a:off x="4530090" y="3866515"/>
            <a:ext cx="1518285" cy="19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700" dirty="0">
                <a:solidFill>
                  <a:schemeClr val="bg1"/>
                </a:solidFill>
                <a:latin typeface="Palatino"/>
                <a:ea typeface="宋体" panose="02010600030101010101" pitchFamily="2" charset="-122"/>
              </a:rPr>
              <a:t>修身養性與抒發情懷之地</a:t>
            </a:r>
          </a:p>
        </p:txBody>
      </p:sp>
      <p:pic>
        <p:nvPicPr>
          <p:cNvPr id="33809" name="Picture 21" descr="QQ图片20141228072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35" y="1188085"/>
            <a:ext cx="1599565" cy="1490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10" name="Text Box 22"/>
          <p:cNvSpPr txBox="1"/>
          <p:nvPr/>
        </p:nvSpPr>
        <p:spPr>
          <a:xfrm>
            <a:off x="4530090" y="2283460"/>
            <a:ext cx="1518285" cy="19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700" dirty="0">
                <a:solidFill>
                  <a:schemeClr val="bg1"/>
                </a:solidFill>
                <a:latin typeface="Palatino"/>
                <a:ea typeface="宋体" panose="02010600030101010101" pitchFamily="2" charset="-122"/>
              </a:rPr>
              <a:t>修齊治平的書院研習之地</a:t>
            </a:r>
          </a:p>
        </p:txBody>
      </p:sp>
    </p:spTree>
  </p:cSld>
  <p:clrMapOvr>
    <a:masterClrMapping/>
  </p:clrMapOvr>
  <p:transition spd="slow" advClick="0" advTm="9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30" y="192405"/>
            <a:ext cx="187388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15" y="3668395"/>
            <a:ext cx="2614295" cy="13290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77565" y="2453005"/>
            <a:ext cx="26682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</a:p>
        </p:txBody>
      </p:sp>
      <p:sp>
        <p:nvSpPr>
          <p:cNvPr id="3" name="矩形 2"/>
          <p:cNvSpPr/>
          <p:nvPr/>
        </p:nvSpPr>
        <p:spPr>
          <a:xfrm>
            <a:off x="3451543" y="2393950"/>
            <a:ext cx="2520315" cy="36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35" y="175895"/>
            <a:ext cx="1147445" cy="8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55" y="3904615"/>
            <a:ext cx="2303145" cy="1171575"/>
          </a:xfrm>
          <a:prstGeom prst="rect">
            <a:avLst/>
          </a:prstGeom>
        </p:spPr>
      </p:pic>
      <p:cxnSp>
        <p:nvCxnSpPr>
          <p:cNvPr id="21" name="直接连接符 27"/>
          <p:cNvCxnSpPr>
            <a:cxnSpLocks noChangeShapeType="1"/>
          </p:cNvCxnSpPr>
          <p:nvPr/>
        </p:nvCxnSpPr>
        <p:spPr bwMode="auto">
          <a:xfrm>
            <a:off x="3538220" y="1951355"/>
            <a:ext cx="0" cy="1160780"/>
          </a:xfrm>
          <a:prstGeom prst="line">
            <a:avLst/>
          </a:prstGeom>
          <a:noFill/>
          <a:ln w="19050">
            <a:solidFill>
              <a:srgbClr val="404040">
                <a:alpha val="67842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组合 21"/>
          <p:cNvGrpSpPr/>
          <p:nvPr/>
        </p:nvGrpSpPr>
        <p:grpSpPr>
          <a:xfrm rot="15300000">
            <a:off x="2074545" y="1828800"/>
            <a:ext cx="1447165" cy="1439545"/>
            <a:chOff x="3502191" y="533400"/>
            <a:chExt cx="4241635" cy="4219576"/>
          </a:xfrm>
        </p:grpSpPr>
        <p:sp>
          <p:nvSpPr>
            <p:cNvPr id="23" name="弧形 22"/>
            <p:cNvSpPr/>
            <p:nvPr/>
          </p:nvSpPr>
          <p:spPr>
            <a:xfrm>
              <a:off x="3524250" y="533400"/>
              <a:ext cx="4219576" cy="4219576"/>
            </a:xfrm>
            <a:prstGeom prst="arc">
              <a:avLst>
                <a:gd name="adj1" fmla="val 9947470"/>
                <a:gd name="adj2" fmla="val 2497295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7072970" y="3929076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3502191" y="3094741"/>
              <a:ext cx="226922" cy="226922"/>
            </a:xfrm>
            <a:prstGeom prst="ellipse">
              <a:avLst/>
            </a:prstGeom>
            <a:solidFill>
              <a:srgbClr val="FC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40505" y="1961515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2" name="椭圆 51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40505" y="2442845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0" name="椭圆 49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C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rgbClr val="FC33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306955" y="2098675"/>
            <a:ext cx="99822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600" b="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2600" b="0" dirty="0">
              <a:solidFill>
                <a:srgbClr val="C4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600" b="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40505" y="2924175"/>
            <a:ext cx="224790" cy="224790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" name="椭圆 4"/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01185" y="1894205"/>
            <a:ext cx="219483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   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01185" y="2378710"/>
            <a:ext cx="22092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大师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精英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1185" y="2863215"/>
            <a:ext cx="219483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   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萃</a:t>
            </a:r>
          </a:p>
        </p:txBody>
      </p:sp>
    </p:spTree>
  </p:cSld>
  <p:clrMapOvr>
    <a:masterClrMapping/>
  </p:clrMapOvr>
  <p:transition spd="slow" advClick="0" advTm="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925830"/>
            <a:ext cx="262924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0" dirty="0">
                <a:solidFill>
                  <a:srgbClr val="C4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20XXXX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</a:t>
            </a:r>
            <a:r>
              <a:rPr lang="en-US" altLang="zh-CN" sz="280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/>
              </a:rPr>
              <a:t>XXXX</a:t>
            </a:r>
            <a:r>
              <a:rPr lang="zh-CN" altLang="en-US" sz="280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/>
              </a:rPr>
              <a:t>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4415" y="572770"/>
            <a:ext cx="26052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文化！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54710" y="1582420"/>
            <a:ext cx="7522845" cy="3286125"/>
          </a:xfrm>
          <a:prstGeom prst="roundRect">
            <a:avLst>
              <a:gd name="adj" fmla="val 7054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1347" y="1707654"/>
            <a:ext cx="6946900" cy="3627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中办</a:t>
            </a:r>
            <a:r>
              <a:rPr lang="en-US" altLang="zh-CN" sz="1600" b="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</a:t>
            </a:r>
            <a:r>
              <a:rPr lang="zh-CN" altLang="en-US" sz="1600" b="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公厅、</a:t>
            </a:r>
            <a:r>
              <a:rPr lang="en-US" altLang="zh-CN" sz="1600" b="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</a:t>
            </a:r>
            <a:r>
              <a:rPr lang="zh-CN" altLang="en-US" sz="1600" b="0" dirty="0">
                <a:solidFill>
                  <a:srgbClr val="1C5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发展工程的意见</a:t>
            </a:r>
            <a:endParaRPr lang="en-US" altLang="zh-CN" sz="1600" b="0" dirty="0">
              <a:solidFill>
                <a:srgbClr val="1C53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8075" y="2463165"/>
            <a:ext cx="6946900" cy="5874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•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 本 原 则</a:t>
            </a:r>
            <a:b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8075" y="3339465"/>
            <a:ext cx="7041515" cy="5874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• 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 体 目 标</a:t>
            </a:r>
            <a:b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0330" y="342583"/>
            <a:ext cx="1297150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机会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3413125" y="1069340"/>
            <a:ext cx="174625" cy="666115"/>
            <a:chOff x="5126" y="2051"/>
            <a:chExt cx="275" cy="1049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397" y="2051"/>
              <a:ext cx="0" cy="1041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5126" y="2051"/>
              <a:ext cx="270" cy="175"/>
              <a:chOff x="4213225" y="2152743"/>
              <a:chExt cx="212725" cy="130832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连接符 47"/>
            <p:cNvCxnSpPr/>
            <p:nvPr/>
          </p:nvCxnSpPr>
          <p:spPr>
            <a:xfrm flipH="1" flipV="1">
              <a:off x="5131" y="3100"/>
              <a:ext cx="270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35" y="2925"/>
              <a:ext cx="0" cy="175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5132" y="2925"/>
              <a:ext cx="134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 flipH="1">
            <a:off x="1699607" y="1069135"/>
            <a:ext cx="174951" cy="666525"/>
            <a:chOff x="4213225" y="2152743"/>
            <a:chExt cx="216899" cy="784341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4426615" y="2152743"/>
              <a:ext cx="0" cy="777962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组合 94"/>
            <p:cNvGrpSpPr/>
            <p:nvPr/>
          </p:nvGrpSpPr>
          <p:grpSpPr>
            <a:xfrm>
              <a:off x="4213225" y="2152743"/>
              <a:ext cx="212725" cy="130832"/>
              <a:chOff x="4213225" y="2152743"/>
              <a:chExt cx="212725" cy="130832"/>
            </a:xfrm>
          </p:grpSpPr>
          <p:cxnSp>
            <p:nvCxnSpPr>
              <p:cNvPr id="100" name="直接连接符 99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合 95"/>
            <p:cNvGrpSpPr/>
            <p:nvPr/>
          </p:nvGrpSpPr>
          <p:grpSpPr>
            <a:xfrm flipV="1">
              <a:off x="4217399" y="2806250"/>
              <a:ext cx="212725" cy="130834"/>
              <a:chOff x="4213225" y="4472833"/>
              <a:chExt cx="212725" cy="130834"/>
            </a:xfrm>
          </p:grpSpPr>
          <p:cxnSp>
            <p:nvCxnSpPr>
              <p:cNvPr id="97" name="直接连接符 96"/>
              <p:cNvCxnSpPr/>
              <p:nvPr/>
            </p:nvCxnSpPr>
            <p:spPr>
              <a:xfrm flipH="1">
                <a:off x="4213225" y="447283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4216401" y="4472834"/>
                <a:ext cx="0" cy="13083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4213891" y="4603667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矩形 7"/>
          <p:cNvSpPr/>
          <p:nvPr/>
        </p:nvSpPr>
        <p:spPr>
          <a:xfrm>
            <a:off x="1778000" y="1222375"/>
            <a:ext cx="1727835" cy="360045"/>
          </a:xfrm>
          <a:prstGeom prst="rect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</a:t>
            </a:r>
            <a:r>
              <a:rPr lang="zh-CN" altLang="en-US" sz="1800" b="0" dirty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命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4F4F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731125" y="1069340"/>
            <a:ext cx="174625" cy="666115"/>
            <a:chOff x="5126" y="2051"/>
            <a:chExt cx="275" cy="1049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397" y="2051"/>
              <a:ext cx="0" cy="1041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5126" y="2051"/>
              <a:ext cx="270" cy="175"/>
              <a:chOff x="4213225" y="2152743"/>
              <a:chExt cx="212725" cy="130832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/>
            <p:cNvCxnSpPr/>
            <p:nvPr/>
          </p:nvCxnSpPr>
          <p:spPr>
            <a:xfrm flipH="1" flipV="1">
              <a:off x="5131" y="3100"/>
              <a:ext cx="270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135" y="2925"/>
              <a:ext cx="0" cy="175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5132" y="2925"/>
              <a:ext cx="134" cy="0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 flipH="1">
            <a:off x="6017607" y="1069135"/>
            <a:ext cx="174951" cy="666525"/>
            <a:chOff x="4213225" y="2152743"/>
            <a:chExt cx="216899" cy="784341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426615" y="2152743"/>
              <a:ext cx="0" cy="777962"/>
            </a:xfrm>
            <a:prstGeom prst="line">
              <a:avLst/>
            </a:prstGeom>
            <a:ln w="9525">
              <a:solidFill>
                <a:srgbClr val="AE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4213225" y="2152743"/>
              <a:ext cx="212725" cy="130832"/>
              <a:chOff x="4213225" y="2152743"/>
              <a:chExt cx="212725" cy="130832"/>
            </a:xfrm>
          </p:grpSpPr>
          <p:cxnSp>
            <p:nvCxnSpPr>
              <p:cNvPr id="55" name="直接连接符 54"/>
              <p:cNvCxnSpPr/>
              <p:nvPr/>
            </p:nvCxnSpPr>
            <p:spPr>
              <a:xfrm flipH="1">
                <a:off x="4213225" y="215274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216400" y="2152743"/>
                <a:ext cx="0" cy="130832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4213891" y="2283569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 flipV="1">
              <a:off x="4217399" y="2806250"/>
              <a:ext cx="212725" cy="130834"/>
              <a:chOff x="4213225" y="4472833"/>
              <a:chExt cx="212725" cy="130834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H="1">
                <a:off x="4213225" y="4472833"/>
                <a:ext cx="212725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4216401" y="4472834"/>
                <a:ext cx="0" cy="13083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4213891" y="4603667"/>
                <a:ext cx="105696" cy="0"/>
              </a:xfrm>
              <a:prstGeom prst="line">
                <a:avLst/>
              </a:prstGeom>
              <a:ln w="9525">
                <a:solidFill>
                  <a:srgbClr val="AE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矩形 61"/>
          <p:cNvSpPr/>
          <p:nvPr/>
        </p:nvSpPr>
        <p:spPr>
          <a:xfrm>
            <a:off x="6096000" y="1222375"/>
            <a:ext cx="1727835" cy="360045"/>
          </a:xfrm>
          <a:prstGeom prst="rect">
            <a:avLst/>
          </a:prstGeom>
          <a:solidFill>
            <a:srgbClr val="C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</a:t>
            </a:r>
            <a:r>
              <a:rPr lang="zh-CN" altLang="en-US" sz="1800" b="0" dirty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使命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4F4F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76350" y="1919605"/>
            <a:ext cx="2780665" cy="854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73455" y="3065780"/>
            <a:ext cx="1649730" cy="8045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710180" y="3065780"/>
            <a:ext cx="1649730" cy="8045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36880" y="4156075"/>
            <a:ext cx="1329690" cy="6019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17370" y="4156075"/>
            <a:ext cx="1329690" cy="6019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191510" y="4156075"/>
            <a:ext cx="1329690" cy="60198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2666048" y="2775585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>
          <a:xfrm>
            <a:off x="1684020" y="2919095"/>
            <a:ext cx="1964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接连接符 71"/>
          <p:cNvCxnSpPr/>
          <p:nvPr/>
        </p:nvCxnSpPr>
        <p:spPr>
          <a:xfrm>
            <a:off x="1694498" y="2921635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72"/>
          <p:cNvCxnSpPr/>
          <p:nvPr/>
        </p:nvCxnSpPr>
        <p:spPr>
          <a:xfrm>
            <a:off x="3647123" y="2921635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连接符 73"/>
          <p:cNvCxnSpPr/>
          <p:nvPr/>
        </p:nvCxnSpPr>
        <p:spPr>
          <a:xfrm>
            <a:off x="1806258" y="3860800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接连接符 74"/>
          <p:cNvCxnSpPr/>
          <p:nvPr/>
        </p:nvCxnSpPr>
        <p:spPr>
          <a:xfrm>
            <a:off x="824230" y="4004310"/>
            <a:ext cx="1964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834708" y="4006850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>
          <a:xfrm>
            <a:off x="2787333" y="4006850"/>
            <a:ext cx="0" cy="14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接连接符 77"/>
          <p:cNvCxnSpPr/>
          <p:nvPr/>
        </p:nvCxnSpPr>
        <p:spPr>
          <a:xfrm>
            <a:off x="3873183" y="3863340"/>
            <a:ext cx="0" cy="288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矩形 78"/>
          <p:cNvSpPr/>
          <p:nvPr/>
        </p:nvSpPr>
        <p:spPr>
          <a:xfrm>
            <a:off x="5123180" y="2076450"/>
            <a:ext cx="3624580" cy="73406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23180" y="2898775"/>
            <a:ext cx="3624580" cy="73406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123180" y="3721100"/>
            <a:ext cx="3624580" cy="73406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</a:pP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79560" y="342583"/>
            <a:ext cx="1762021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XXXX</a:t>
            </a:r>
            <a:r>
              <a:rPr lang="zh-CN" altLang="en-US" sz="22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opperplate"/>
              </a:rPr>
              <a:t>架构图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4051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1786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圆角矩形 5"/>
          <p:cNvSpPr/>
          <p:nvPr/>
        </p:nvSpPr>
        <p:spPr>
          <a:xfrm>
            <a:off x="1430655" y="1751965"/>
            <a:ext cx="6421755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30655" y="2466340"/>
            <a:ext cx="3242310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87265" y="2466340"/>
            <a:ext cx="3064510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430655" y="3157220"/>
            <a:ext cx="2089150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597275" y="3157220"/>
            <a:ext cx="2089150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63895" y="3157220"/>
            <a:ext cx="2089150" cy="57594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</p:spTree>
  </p:cSld>
  <p:clrMapOvr>
    <a:masterClrMapping/>
  </p:clrMapOvr>
  <p:transition spd="slow" advClick="0" advTm="9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38496" y="342583"/>
            <a:ext cx="2044150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员（拟）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740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167640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图片 1" descr="a14c68630ea66b5b772a9ec2b7b6fa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07640" y="-1285240"/>
            <a:ext cx="3883025" cy="8442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4310" y="1703705"/>
            <a:ext cx="275267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遴选</a:t>
            </a:r>
            <a:r>
              <a:rPr lang="en-US" altLang="zh-CN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r>
              <a:rPr lang="zh-CN" altLang="en-US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员（各个领域）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60975" y="1703705"/>
            <a:ext cx="1931939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遴选</a:t>
            </a:r>
            <a:r>
              <a:rPr lang="en-US" altLang="zh-CN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XXXXX</a:t>
            </a:r>
            <a:r>
              <a:rPr lang="zh-CN" altLang="en-US" sz="1600" dirty="0">
                <a:solidFill>
                  <a:srgbClr val="C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成员：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00270" y="1748790"/>
            <a:ext cx="0" cy="2369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 advClick="0" advTm="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1995" y="342583"/>
            <a:ext cx="1297150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</a:t>
            </a:r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18985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39395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组合 5"/>
          <p:cNvGrpSpPr/>
          <p:nvPr/>
        </p:nvGrpSpPr>
        <p:grpSpPr>
          <a:xfrm>
            <a:off x="2040890" y="1326515"/>
            <a:ext cx="895350" cy="899795"/>
            <a:chOff x="3463" y="2571"/>
            <a:chExt cx="2266" cy="2278"/>
          </a:xfrm>
        </p:grpSpPr>
        <p:cxnSp>
          <p:nvCxnSpPr>
            <p:cNvPr id="30" name="直接连接符 27"/>
            <p:cNvCxnSpPr>
              <a:cxnSpLocks noChangeShapeType="1"/>
            </p:cNvCxnSpPr>
            <p:nvPr/>
          </p:nvCxnSpPr>
          <p:spPr bwMode="auto">
            <a:xfrm>
              <a:off x="5711" y="3037"/>
              <a:ext cx="0" cy="1342"/>
            </a:xfrm>
            <a:prstGeom prst="line">
              <a:avLst/>
            </a:prstGeom>
            <a:noFill/>
            <a:ln w="19050">
              <a:solidFill>
                <a:srgbClr val="404040">
                  <a:alpha val="67842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组合 21"/>
            <p:cNvGrpSpPr/>
            <p:nvPr/>
          </p:nvGrpSpPr>
          <p:grpSpPr>
            <a:xfrm rot="15300000">
              <a:off x="3457" y="2577"/>
              <a:ext cx="2279" cy="2267"/>
              <a:chOff x="3502191" y="533400"/>
              <a:chExt cx="4241635" cy="4219576"/>
            </a:xfrm>
          </p:grpSpPr>
          <p:sp>
            <p:nvSpPr>
              <p:cNvPr id="23" name="弧形 22"/>
              <p:cNvSpPr/>
              <p:nvPr/>
            </p:nvSpPr>
            <p:spPr>
              <a:xfrm>
                <a:off x="3524250" y="533400"/>
                <a:ext cx="4219576" cy="4219576"/>
              </a:xfrm>
              <a:prstGeom prst="arc">
                <a:avLst>
                  <a:gd name="adj1" fmla="val 9947470"/>
                  <a:gd name="adj2" fmla="val 2497295"/>
                </a:avLst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072970" y="3929076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502191" y="3094741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cxnSp>
        <p:nvCxnSpPr>
          <p:cNvPr id="10" name="直接连接符 9"/>
          <p:cNvCxnSpPr/>
          <p:nvPr/>
        </p:nvCxnSpPr>
        <p:spPr>
          <a:xfrm>
            <a:off x="3110865" y="1783715"/>
            <a:ext cx="4320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3073400" y="1481138"/>
            <a:ext cx="1531188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委员会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04585" y="1476693"/>
            <a:ext cx="1005403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主任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73400" y="1787843"/>
            <a:ext cx="195438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制定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遴选标准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04585" y="1783398"/>
            <a:ext cx="941283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303041" y="1602423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选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040890" y="2469515"/>
            <a:ext cx="895350" cy="899795"/>
            <a:chOff x="3463" y="2571"/>
            <a:chExt cx="2266" cy="2278"/>
          </a:xfrm>
        </p:grpSpPr>
        <p:cxnSp>
          <p:nvCxnSpPr>
            <p:cNvPr id="41" name="直接连接符 27"/>
            <p:cNvCxnSpPr>
              <a:cxnSpLocks noChangeShapeType="1"/>
            </p:cNvCxnSpPr>
            <p:nvPr/>
          </p:nvCxnSpPr>
          <p:spPr bwMode="auto">
            <a:xfrm>
              <a:off x="5711" y="3037"/>
              <a:ext cx="0" cy="1342"/>
            </a:xfrm>
            <a:prstGeom prst="line">
              <a:avLst/>
            </a:prstGeom>
            <a:noFill/>
            <a:ln w="19050">
              <a:solidFill>
                <a:srgbClr val="404040">
                  <a:alpha val="67842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2" name="组合 41"/>
            <p:cNvGrpSpPr/>
            <p:nvPr/>
          </p:nvGrpSpPr>
          <p:grpSpPr>
            <a:xfrm rot="15300000">
              <a:off x="3457" y="2577"/>
              <a:ext cx="2279" cy="2267"/>
              <a:chOff x="3502191" y="533400"/>
              <a:chExt cx="4241635" cy="4219576"/>
            </a:xfrm>
          </p:grpSpPr>
          <p:sp>
            <p:nvSpPr>
              <p:cNvPr id="43" name="弧形 42"/>
              <p:cNvSpPr/>
              <p:nvPr/>
            </p:nvSpPr>
            <p:spPr>
              <a:xfrm>
                <a:off x="3524250" y="533400"/>
                <a:ext cx="4219576" cy="4219576"/>
              </a:xfrm>
              <a:prstGeom prst="arc">
                <a:avLst>
                  <a:gd name="adj1" fmla="val 9947470"/>
                  <a:gd name="adj2" fmla="val 2497295"/>
                </a:avLst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072970" y="3929076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502191" y="3094741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cxnSp>
        <p:nvCxnSpPr>
          <p:cNvPr id="46" name="直接连接符 45"/>
          <p:cNvCxnSpPr/>
          <p:nvPr/>
        </p:nvCxnSpPr>
        <p:spPr>
          <a:xfrm>
            <a:off x="3110865" y="2926715"/>
            <a:ext cx="4320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文本框 46"/>
          <p:cNvSpPr txBox="1"/>
          <p:nvPr/>
        </p:nvSpPr>
        <p:spPr>
          <a:xfrm>
            <a:off x="3073400" y="2624138"/>
            <a:ext cx="241604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导师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最大问题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073400" y="2930843"/>
            <a:ext cx="274947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策划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XXXXXXXXXXXXXXXX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方案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303041" y="2745423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容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2040890" y="3612515"/>
            <a:ext cx="895350" cy="899795"/>
            <a:chOff x="3463" y="2571"/>
            <a:chExt cx="2266" cy="2278"/>
          </a:xfrm>
        </p:grpSpPr>
        <p:cxnSp>
          <p:nvCxnSpPr>
            <p:cNvPr id="53" name="直接连接符 27"/>
            <p:cNvCxnSpPr>
              <a:cxnSpLocks noChangeShapeType="1"/>
            </p:cNvCxnSpPr>
            <p:nvPr/>
          </p:nvCxnSpPr>
          <p:spPr bwMode="auto">
            <a:xfrm>
              <a:off x="5711" y="3037"/>
              <a:ext cx="0" cy="1342"/>
            </a:xfrm>
            <a:prstGeom prst="line">
              <a:avLst/>
            </a:prstGeom>
            <a:noFill/>
            <a:ln w="19050">
              <a:solidFill>
                <a:srgbClr val="404040">
                  <a:alpha val="67842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" name="组合 53"/>
            <p:cNvGrpSpPr/>
            <p:nvPr/>
          </p:nvGrpSpPr>
          <p:grpSpPr>
            <a:xfrm rot="15300000">
              <a:off x="3457" y="2577"/>
              <a:ext cx="2279" cy="2267"/>
              <a:chOff x="3502191" y="533400"/>
              <a:chExt cx="4241635" cy="4219576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3524250" y="533400"/>
                <a:ext cx="4219576" cy="4219576"/>
              </a:xfrm>
              <a:prstGeom prst="arc">
                <a:avLst>
                  <a:gd name="adj1" fmla="val 9947470"/>
                  <a:gd name="adj2" fmla="val 2497295"/>
                </a:avLst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7072970" y="3929076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502191" y="3094741"/>
                <a:ext cx="226922" cy="226922"/>
              </a:xfrm>
              <a:prstGeom prst="ellipse">
                <a:avLst/>
              </a:prstGeom>
              <a:solidFill>
                <a:srgbClr val="FC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cxnSp>
        <p:nvCxnSpPr>
          <p:cNvPr id="58" name="直接连接符 57"/>
          <p:cNvCxnSpPr/>
          <p:nvPr/>
        </p:nvCxnSpPr>
        <p:spPr>
          <a:xfrm>
            <a:off x="3110865" y="4069715"/>
            <a:ext cx="4320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文本框 58"/>
          <p:cNvSpPr txBox="1"/>
          <p:nvPr/>
        </p:nvSpPr>
        <p:spPr>
          <a:xfrm>
            <a:off x="3073400" y="3767138"/>
            <a:ext cx="2505814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思想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XXXXXXXXXXXXXXXXX</a:t>
            </a:r>
            <a:endParaRPr lang="zh-CN" altLang="en-US" sz="14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73400" y="4073843"/>
            <a:ext cx="141577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品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价</a:t>
            </a:r>
            <a:r>
              <a:rPr lang="en-US" altLang="zh-CN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XXXXX</a:t>
            </a:r>
            <a:r>
              <a:rPr lang="zh-CN" altLang="en-US" sz="14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值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303041" y="3888423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800" b="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选</a:t>
            </a:r>
          </a:p>
        </p:txBody>
      </p:sp>
    </p:spTree>
  </p:cSld>
  <p:clrMapOvr>
    <a:masterClrMapping/>
  </p:clrMapOvr>
  <p:transition spd="slow" advClick="0" advTm="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850" y="1275715"/>
            <a:ext cx="8568690" cy="309626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3600" b="1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Palatino"/>
              <a:ea typeface="华文宋体" panose="02010600040101010101" pitchFamily="2" charset="-122"/>
              <a:sym typeface="Palatino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6818" y="342583"/>
            <a:ext cx="2127506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战</a:t>
            </a:r>
            <a:r>
              <a:rPr lang="en-US" altLang="zh-CN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</a:t>
            </a:r>
            <a:r>
              <a:rPr lang="zh-CN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</a:t>
            </a:r>
            <a:endParaRPr lang="zh-CN" altLang="en-US" sz="2200" b="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20385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1963420" y="557530"/>
            <a:ext cx="15119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 advClick="0" advTm="9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1"/>
  <p:tag name="KSO_WM_UNIT_ID" val="260*q_i*1_1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3_1"/>
  <p:tag name="KSO_WM_UNIT_ID" val="diagram160840_5*q_h_g*1_3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3_1"/>
  <p:tag name="KSO_WM_UNIT_PRESET_TEXT_LEN" val="5"/>
  <p:tag name="KSO_WM_DIAGRAM_GROUP_CODE" val="q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3"/>
  <p:tag name="KSO_WM_UNIT_ID" val="diagram160840_5*q_i*1_3"/>
  <p:tag name="KSO_WM_UNIT_LAYERLEVEL" val="1_1"/>
  <p:tag name="KSO_WM_DIAGRAM_GROUP_CODE" val="q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4_1"/>
  <p:tag name="KSO_WM_UNIT_ID" val="diagram160840_5*q_h_g*1_4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4_1"/>
  <p:tag name="KSO_WM_UNIT_PRESET_TEXT_LEN" val="5"/>
  <p:tag name="KSO_WM_DIAGRAM_GROUP_CODE" val="q1-1"/>
  <p:tag name="KSO_WM_UNIT_FILL_FORE_SCHEMECOLOR_INDEX" val="8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4"/>
  <p:tag name="KSO_WM_UNIT_ID" val="diagram160840_5*q_i*1_4"/>
  <p:tag name="KSO_WM_UNIT_LAYERLEVEL" val="1_1"/>
  <p:tag name="KSO_WM_DIAGRAM_GROUP_CODE" val="q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5_1"/>
  <p:tag name="KSO_WM_UNIT_ID" val="diagram160840_5*q_h_g*1_5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5_1"/>
  <p:tag name="KSO_WM_UNIT_PRESET_TEXT_LEN" val="5"/>
  <p:tag name="KSO_WM_DIAGRAM_GROUP_CODE" val="q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5"/>
  <p:tag name="KSO_WM_UNIT_ID" val="diagram160840_5*q_i*1_5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1_1"/>
  <p:tag name="KSO_WM_UNIT_ID" val="diagram160840_5*q_h_g*1_1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1_1"/>
  <p:tag name="KSO_WM_UNIT_PRESET_TEXT_LEN" val="5"/>
  <p:tag name="KSO_WM_DIAGRAM_GROUP_CODE" val="q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1"/>
  <p:tag name="KSO_WM_UNIT_ID" val="diagram160840_5*q_i*1_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2_1"/>
  <p:tag name="KSO_WM_UNIT_ID" val="diagram160840_5*q_h_g*1_2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2_1"/>
  <p:tag name="KSO_WM_UNIT_PRESET_TEXT_LEN" val="5"/>
  <p:tag name="KSO_WM_DIAGRAM_GROUP_CODE" val="q1-1"/>
  <p:tag name="KSO_WM_UNIT_FILL_FORE_SCHEMECOLOR_INDEX" val="9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2"/>
  <p:tag name="KSO_WM_UNIT_ID" val="diagram160840_5*q_i*1_2"/>
  <p:tag name="KSO_WM_UNIT_LAYERLEVEL" val="1_1"/>
  <p:tag name="KSO_WM_DIAGRAM_GROUP_CODE" val="q1-1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2"/>
  <p:tag name="KSO_WM_UNIT_ID" val="260*q_i*1_2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3_1"/>
  <p:tag name="KSO_WM_UNIT_ID" val="diagram160840_5*q_h_g*1_3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3_1"/>
  <p:tag name="KSO_WM_UNIT_PRESET_TEXT_LEN" val="5"/>
  <p:tag name="KSO_WM_DIAGRAM_GROUP_CODE" val="q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3"/>
  <p:tag name="KSO_WM_UNIT_ID" val="diagram160840_5*q_i*1_3"/>
  <p:tag name="KSO_WM_UNIT_LAYERLEVEL" val="1_1"/>
  <p:tag name="KSO_WM_DIAGRAM_GROUP_CODE" val="q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4_1"/>
  <p:tag name="KSO_WM_UNIT_ID" val="diagram160840_5*q_h_g*1_4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4_1"/>
  <p:tag name="KSO_WM_UNIT_PRESET_TEXT_LEN" val="5"/>
  <p:tag name="KSO_WM_DIAGRAM_GROUP_CODE" val="q1-1"/>
  <p:tag name="KSO_WM_UNIT_FILL_FORE_SCHEMECOLOR_INDEX" val="8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4"/>
  <p:tag name="KSO_WM_UNIT_ID" val="diagram160840_5*q_i*1_4"/>
  <p:tag name="KSO_WM_UNIT_LAYERLEVEL" val="1_1"/>
  <p:tag name="KSO_WM_DIAGRAM_GROUP_CODE" val="q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5_1"/>
  <p:tag name="KSO_WM_UNIT_ID" val="diagram160840_5*q_h_g*1_5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5_1"/>
  <p:tag name="KSO_WM_UNIT_PRESET_TEXT_LEN" val="5"/>
  <p:tag name="KSO_WM_DIAGRAM_GROUP_CODE" val="q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5"/>
  <p:tag name="KSO_WM_UNIT_ID" val="diagram160840_5*q_i*1_5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1_1"/>
  <p:tag name="KSO_WM_UNIT_ID" val="diagram160840_5*q_h_g*1_1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1_1"/>
  <p:tag name="KSO_WM_UNIT_PRESET_TEXT_LEN" val="5"/>
  <p:tag name="KSO_WM_DIAGRAM_GROUP_CODE" val="q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1"/>
  <p:tag name="KSO_WM_UNIT_ID" val="diagram160840_5*q_i*1_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2_1"/>
  <p:tag name="KSO_WM_UNIT_ID" val="diagram160840_5*q_h_g*1_2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2_1"/>
  <p:tag name="KSO_WM_UNIT_PRESET_TEXT_LEN" val="5"/>
  <p:tag name="KSO_WM_DIAGRAM_GROUP_CODE" val="q1-1"/>
  <p:tag name="KSO_WM_UNIT_FILL_FORE_SCHEMECOLOR_INDEX" val="9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2"/>
  <p:tag name="KSO_WM_UNIT_ID" val="diagram160840_5*q_i*1_2"/>
  <p:tag name="KSO_WM_UNIT_LAYERLEVEL" val="1_1"/>
  <p:tag name="KSO_WM_DIAGRAM_GROUP_CODE" val="q1-1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3"/>
  <p:tag name="KSO_WM_UNIT_ID" val="260*q_i*1_3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3_1"/>
  <p:tag name="KSO_WM_UNIT_ID" val="diagram160840_5*q_h_g*1_3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3_1"/>
  <p:tag name="KSO_WM_UNIT_PRESET_TEXT_LEN" val="5"/>
  <p:tag name="KSO_WM_DIAGRAM_GROUP_CODE" val="q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3"/>
  <p:tag name="KSO_WM_UNIT_ID" val="diagram160840_5*q_i*1_3"/>
  <p:tag name="KSO_WM_UNIT_LAYERLEVEL" val="1_1"/>
  <p:tag name="KSO_WM_DIAGRAM_GROUP_CODE" val="q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4_1"/>
  <p:tag name="KSO_WM_UNIT_ID" val="diagram160840_5*q_h_g*1_4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4_1"/>
  <p:tag name="KSO_WM_UNIT_PRESET_TEXT_LEN" val="5"/>
  <p:tag name="KSO_WM_DIAGRAM_GROUP_CODE" val="q1-1"/>
  <p:tag name="KSO_WM_UNIT_FILL_FORE_SCHEMECOLOR_INDEX" val="8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4"/>
  <p:tag name="KSO_WM_UNIT_ID" val="diagram160840_5*q_i*1_4"/>
  <p:tag name="KSO_WM_UNIT_LAYERLEVEL" val="1_1"/>
  <p:tag name="KSO_WM_DIAGRAM_GROUP_CODE" val="q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5_1"/>
  <p:tag name="KSO_WM_UNIT_ID" val="diagram160840_5*q_h_g*1_5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5_1"/>
  <p:tag name="KSO_WM_UNIT_PRESET_TEXT_LEN" val="5"/>
  <p:tag name="KSO_WM_DIAGRAM_GROUP_CODE" val="q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5"/>
  <p:tag name="KSO_WM_UNIT_ID" val="diagram160840_5*q_i*1_5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4"/>
  <p:tag name="KSO_WM_UNIT_ID" val="260*q_i*1_4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5"/>
  <p:tag name="KSO_WM_UNIT_ID" val="260*q_i*1_5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1_1"/>
  <p:tag name="KSO_WM_UNIT_ID" val="diagram160840_5*q_h_g*1_1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1_1"/>
  <p:tag name="KSO_WM_UNIT_PRESET_TEXT_LEN" val="5"/>
  <p:tag name="KSO_WM_DIAGRAM_GROUP_CODE" val="q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1"/>
  <p:tag name="KSO_WM_UNIT_ID" val="diagram160840_5*q_i*1_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h_g"/>
  <p:tag name="KSO_WM_UNIT_INDEX" val="1_2_1"/>
  <p:tag name="KSO_WM_UNIT_ID" val="diagram160840_5*q_h_g*1_2_1"/>
  <p:tag name="KSO_WM_UNIT_LAYERLEVEL" val="1_1_1"/>
  <p:tag name="KSO_WM_UNIT_VALUE" val="6"/>
  <p:tag name="KSO_WM_UNIT_HIGHLIGHT" val="0"/>
  <p:tag name="KSO_WM_UNIT_COMPATIBLE" val="1"/>
  <p:tag name="KSO_WM_UNIT_CLEAR" val="0"/>
  <p:tag name="KSO_WM_UNIT_PRESET_TEXT_INDEX" val="3"/>
  <p:tag name="KSO_WM_UNIT_RELATE_UNITID" val="diagram160840_5*q_h_f*1_2_1"/>
  <p:tag name="KSO_WM_UNIT_PRESET_TEXT_LEN" val="5"/>
  <p:tag name="KSO_WM_DIAGRAM_GROUP_CODE" val="q1-1"/>
  <p:tag name="KSO_WM_UNIT_FILL_FORE_SCHEMECOLOR_INDEX" val="9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40"/>
  <p:tag name="KSO_WM_UNIT_TYPE" val="q_i"/>
  <p:tag name="KSO_WM_UNIT_INDEX" val="1_2"/>
  <p:tag name="KSO_WM_UNIT_ID" val="diagram160840_5*q_i*1_2"/>
  <p:tag name="KSO_WM_UNIT_LAYERLEVEL" val="1_1"/>
  <p:tag name="KSO_WM_DIAGRAM_GROUP_CODE" val="q1-1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项目符号_3">
  <a:themeElements>
    <a:clrScheme name="项目符号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项目符号_3">
      <a:majorFont>
        <a:latin typeface="Copperplate"/>
        <a:ea typeface="华文宋体"/>
        <a:cs typeface=""/>
      </a:majorFont>
      <a:minorFont>
        <a:latin typeface="Palatino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Palatino"/>
            <a:ea typeface="华文宋体" panose="02010600040101010101" pitchFamily="2" charset="-122"/>
            <a:sym typeface="Palatino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Palatino"/>
            <a:ea typeface="华文宋体" panose="02010600040101010101" pitchFamily="2" charset="-122"/>
            <a:sym typeface="Palatino"/>
          </a:defRPr>
        </a:defPPr>
      </a:lstStyle>
    </a:lnDef>
  </a:objectDefaults>
  <a:extraClrSchemeLst>
    <a:extraClrScheme>
      <a:clrScheme name="项目符号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508</Words>
  <Application>Microsoft Office PowerPoint</Application>
  <PresentationFormat>全屏显示(16:9)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Copperplate</vt:lpstr>
      <vt:lpstr>Palatino</vt:lpstr>
      <vt:lpstr>华文宋体</vt:lpstr>
      <vt:lpstr>隶书</vt:lpstr>
      <vt:lpstr>宋体</vt:lpstr>
      <vt:lpstr>微软雅黑</vt:lpstr>
      <vt:lpstr>Arial</vt:lpstr>
      <vt:lpstr>Calibri</vt:lpstr>
      <vt:lpstr>项目符号_3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1748</cp:revision>
  <dcterms:created xsi:type="dcterms:W3CDTF">2012-11-19T08:47:39Z</dcterms:created>
  <dcterms:modified xsi:type="dcterms:W3CDTF">2018-08-20T07:26:37Z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00080042ce030000000001024100</vt:lpwstr>
  </property>
  <property fmtid="{D5CDD505-2E9C-101B-9397-08002B2CF9AE}" pid="3" name="KSOProductBuildVer">
    <vt:lpwstr>2052-10.1.0.7022</vt:lpwstr>
  </property>
</Properties>
</file>